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3" r:id="rId1"/>
  </p:sldMasterIdLst>
  <p:notesMasterIdLst>
    <p:notesMasterId r:id="rId107"/>
  </p:notesMasterIdLst>
  <p:handoutMasterIdLst>
    <p:handoutMasterId r:id="rId108"/>
  </p:handoutMasterIdLst>
  <p:sldIdLst>
    <p:sldId id="256" r:id="rId2"/>
    <p:sldId id="369" r:id="rId3"/>
    <p:sldId id="370" r:id="rId4"/>
    <p:sldId id="284" r:id="rId5"/>
    <p:sldId id="325" r:id="rId6"/>
    <p:sldId id="371" r:id="rId7"/>
    <p:sldId id="372" r:id="rId8"/>
    <p:sldId id="328" r:id="rId9"/>
    <p:sldId id="374" r:id="rId10"/>
    <p:sldId id="375" r:id="rId11"/>
    <p:sldId id="376" r:id="rId12"/>
    <p:sldId id="377" r:id="rId13"/>
    <p:sldId id="441" r:id="rId14"/>
    <p:sldId id="446" r:id="rId15"/>
    <p:sldId id="447" r:id="rId16"/>
    <p:sldId id="448" r:id="rId17"/>
    <p:sldId id="449" r:id="rId18"/>
    <p:sldId id="390" r:id="rId19"/>
    <p:sldId id="391" r:id="rId20"/>
    <p:sldId id="412" r:id="rId21"/>
    <p:sldId id="418" r:id="rId22"/>
    <p:sldId id="417" r:id="rId23"/>
    <p:sldId id="416" r:id="rId24"/>
    <p:sldId id="419" r:id="rId25"/>
    <p:sldId id="420" r:id="rId26"/>
    <p:sldId id="421" r:id="rId27"/>
    <p:sldId id="422" r:id="rId28"/>
    <p:sldId id="423" r:id="rId29"/>
    <p:sldId id="424" r:id="rId30"/>
    <p:sldId id="425" r:id="rId31"/>
    <p:sldId id="427" r:id="rId32"/>
    <p:sldId id="426" r:id="rId33"/>
    <p:sldId id="428" r:id="rId34"/>
    <p:sldId id="429" r:id="rId35"/>
    <p:sldId id="431" r:id="rId36"/>
    <p:sldId id="430" r:id="rId37"/>
    <p:sldId id="432" r:id="rId38"/>
    <p:sldId id="382" r:id="rId39"/>
    <p:sldId id="383" r:id="rId40"/>
    <p:sldId id="394" r:id="rId41"/>
    <p:sldId id="395" r:id="rId42"/>
    <p:sldId id="396" r:id="rId43"/>
    <p:sldId id="397" r:id="rId44"/>
    <p:sldId id="398" r:id="rId45"/>
    <p:sldId id="399" r:id="rId46"/>
    <p:sldId id="400" r:id="rId47"/>
    <p:sldId id="401" r:id="rId48"/>
    <p:sldId id="402" r:id="rId49"/>
    <p:sldId id="403" r:id="rId50"/>
    <p:sldId id="404" r:id="rId51"/>
    <p:sldId id="405" r:id="rId52"/>
    <p:sldId id="406" r:id="rId53"/>
    <p:sldId id="407" r:id="rId54"/>
    <p:sldId id="408" r:id="rId55"/>
    <p:sldId id="409" r:id="rId56"/>
    <p:sldId id="410" r:id="rId57"/>
    <p:sldId id="411" r:id="rId58"/>
    <p:sldId id="384" r:id="rId59"/>
    <p:sldId id="452" r:id="rId60"/>
    <p:sldId id="438" r:id="rId61"/>
    <p:sldId id="455" r:id="rId62"/>
    <p:sldId id="456" r:id="rId63"/>
    <p:sldId id="437" r:id="rId64"/>
    <p:sldId id="454" r:id="rId65"/>
    <p:sldId id="453" r:id="rId66"/>
    <p:sldId id="457" r:id="rId67"/>
    <p:sldId id="439" r:id="rId68"/>
    <p:sldId id="450" r:id="rId69"/>
    <p:sldId id="451" r:id="rId70"/>
    <p:sldId id="434" r:id="rId71"/>
    <p:sldId id="435" r:id="rId72"/>
    <p:sldId id="436" r:id="rId73"/>
    <p:sldId id="440" r:id="rId74"/>
    <p:sldId id="442" r:id="rId75"/>
    <p:sldId id="443" r:id="rId76"/>
    <p:sldId id="444" r:id="rId77"/>
    <p:sldId id="445" r:id="rId78"/>
    <p:sldId id="387" r:id="rId79"/>
    <p:sldId id="386" r:id="rId80"/>
    <p:sldId id="388" r:id="rId81"/>
    <p:sldId id="389" r:id="rId82"/>
    <p:sldId id="478" r:id="rId83"/>
    <p:sldId id="466" r:id="rId84"/>
    <p:sldId id="468" r:id="rId85"/>
    <p:sldId id="469" r:id="rId86"/>
    <p:sldId id="470" r:id="rId87"/>
    <p:sldId id="471" r:id="rId88"/>
    <p:sldId id="472" r:id="rId89"/>
    <p:sldId id="477" r:id="rId90"/>
    <p:sldId id="473" r:id="rId91"/>
    <p:sldId id="474" r:id="rId92"/>
    <p:sldId id="475" r:id="rId93"/>
    <p:sldId id="479" r:id="rId94"/>
    <p:sldId id="480" r:id="rId95"/>
    <p:sldId id="481" r:id="rId96"/>
    <p:sldId id="465" r:id="rId97"/>
    <p:sldId id="458" r:id="rId98"/>
    <p:sldId id="380" r:id="rId99"/>
    <p:sldId id="379" r:id="rId100"/>
    <p:sldId id="392" r:id="rId101"/>
    <p:sldId id="459" r:id="rId102"/>
    <p:sldId id="460" r:id="rId103"/>
    <p:sldId id="461" r:id="rId104"/>
    <p:sldId id="462" r:id="rId105"/>
    <p:sldId id="464" r:id="rId10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INAR TUMER"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CCFF"/>
    <a:srgbClr val="FF3300"/>
    <a:srgbClr val="0033CC"/>
    <a:srgbClr val="FF6600"/>
    <a:srgbClr val="0000FF"/>
    <a:srgbClr val="66FF66"/>
    <a:srgbClr val="BE1B0E"/>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764" y="96"/>
      </p:cViewPr>
      <p:guideLst>
        <p:guide orient="horz" pos="2160"/>
        <p:guide pos="2880"/>
      </p:guideLst>
    </p:cSldViewPr>
  </p:slideViewPr>
  <p:notesTextViewPr>
    <p:cViewPr>
      <p:scale>
        <a:sx n="100" d="100"/>
        <a:sy n="100" d="100"/>
      </p:scale>
      <p:origin x="0" y="0"/>
    </p:cViewPr>
  </p:notesTextViewPr>
  <p:gridSpacing cx="72010" cy="7201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handoutMaster" Target="handoutMasters/handout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commentAuthors" Target="commentAuthor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F5E4F865-D03D-4BAA-9FC9-8201D4A6B8D5}"/>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dirty="0"/>
          </a:p>
        </p:txBody>
      </p:sp>
      <p:sp>
        <p:nvSpPr>
          <p:cNvPr id="46083" name="Rectangle 3">
            <a:extLst>
              <a:ext uri="{FF2B5EF4-FFF2-40B4-BE49-F238E27FC236}">
                <a16:creationId xmlns:a16="http://schemas.microsoft.com/office/drawing/2014/main" id="{F9E97EDA-EC6C-4827-884A-B79284A8C1A2}"/>
              </a:ext>
            </a:extLst>
          </p:cNvPr>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r>
              <a:rPr lang="en-US" altLang="en-US" dirty="0"/>
              <a:t>Week #1</a:t>
            </a:r>
          </a:p>
        </p:txBody>
      </p:sp>
      <p:sp>
        <p:nvSpPr>
          <p:cNvPr id="46084" name="Rectangle 4">
            <a:extLst>
              <a:ext uri="{FF2B5EF4-FFF2-40B4-BE49-F238E27FC236}">
                <a16:creationId xmlns:a16="http://schemas.microsoft.com/office/drawing/2014/main" id="{B0247736-B4F3-4B96-8537-E1582DDF639A}"/>
              </a:ext>
            </a:extLst>
          </p:cNvPr>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dirty="0"/>
          </a:p>
        </p:txBody>
      </p:sp>
      <p:sp>
        <p:nvSpPr>
          <p:cNvPr id="46085" name="Rectangle 5">
            <a:extLst>
              <a:ext uri="{FF2B5EF4-FFF2-40B4-BE49-F238E27FC236}">
                <a16:creationId xmlns:a16="http://schemas.microsoft.com/office/drawing/2014/main" id="{5EBE646C-95C8-46D5-9C6F-B21812CC07B4}"/>
              </a:ext>
            </a:extLst>
          </p:cNvPr>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AAA3B5D9-6205-4C90-AC10-86CC85FC27F9}" type="slidenum">
              <a:rPr lang="en-US" altLang="en-US"/>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77558DF0-2D0E-4DA2-B32D-94B88FF122BE}"/>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dirty="0"/>
          </a:p>
        </p:txBody>
      </p:sp>
      <p:sp>
        <p:nvSpPr>
          <p:cNvPr id="41987" name="Rectangle 3">
            <a:extLst>
              <a:ext uri="{FF2B5EF4-FFF2-40B4-BE49-F238E27FC236}">
                <a16:creationId xmlns:a16="http://schemas.microsoft.com/office/drawing/2014/main" id="{78461408-A6A8-46EB-ACED-C3F4A6433AB4}"/>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r>
              <a:rPr lang="en-US" altLang="en-US" dirty="0"/>
              <a:t>Week #1</a:t>
            </a:r>
          </a:p>
        </p:txBody>
      </p:sp>
      <p:sp>
        <p:nvSpPr>
          <p:cNvPr id="41988" name="Rectangle 4">
            <a:extLst>
              <a:ext uri="{FF2B5EF4-FFF2-40B4-BE49-F238E27FC236}">
                <a16:creationId xmlns:a16="http://schemas.microsoft.com/office/drawing/2014/main" id="{CA5B77DF-A28A-4D5E-ADB8-B0400F6043B2}"/>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989" name="Rectangle 5">
            <a:extLst>
              <a:ext uri="{FF2B5EF4-FFF2-40B4-BE49-F238E27FC236}">
                <a16:creationId xmlns:a16="http://schemas.microsoft.com/office/drawing/2014/main" id="{9F75FACA-45E0-4256-9BC4-85F1B1D72D1F}"/>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990" name="Rectangle 6">
            <a:extLst>
              <a:ext uri="{FF2B5EF4-FFF2-40B4-BE49-F238E27FC236}">
                <a16:creationId xmlns:a16="http://schemas.microsoft.com/office/drawing/2014/main" id="{AEFD62EB-BCCA-4355-8020-01D12EEEF7D8}"/>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dirty="0"/>
          </a:p>
        </p:txBody>
      </p:sp>
      <p:sp>
        <p:nvSpPr>
          <p:cNvPr id="41991" name="Rectangle 7">
            <a:extLst>
              <a:ext uri="{FF2B5EF4-FFF2-40B4-BE49-F238E27FC236}">
                <a16:creationId xmlns:a16="http://schemas.microsoft.com/office/drawing/2014/main" id="{12551DD2-0010-46FB-8084-A9BA17398676}"/>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EDDD6F1E-0A70-4ACC-92AD-C6FD73EF03C1}" type="slidenum">
              <a:rPr lang="en-US" altLang="en-US"/>
              <a:pPr/>
              <a:t>‹#›</a:t>
            </a:fld>
            <a:endParaRPr lang="en-US" altLang="en-US" dirty="0"/>
          </a:p>
        </p:txBody>
      </p:sp>
    </p:spTree>
  </p:cSld>
  <p:clrMap bg1="lt1" tx1="dk1" bg2="lt2" tx2="dk2" accent1="accent1" accent2="accent2" accent3="accent3" accent4="accent4" accent5="accent5" accent6="accent6" hlink="hlink" folHlink="folHlink"/>
  <p:hf hdr="0" ftr="0"/>
  <p:notesStyle>
    <a:lvl1pPr algn="l" rtl="0" fontAlgn="base">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AB28F676-EE3C-42AF-9D88-5E6443FA61E4}"/>
              </a:ext>
            </a:extLst>
          </p:cNvPr>
          <p:cNvSpPr>
            <a:spLocks noGrp="1" noChangeArrowheads="1"/>
          </p:cNvSpPr>
          <p:nvPr>
            <p:ph type="dt" idx="1"/>
          </p:nvPr>
        </p:nvSpPr>
        <p:spPr>
          <a:ln/>
        </p:spPr>
        <p:txBody>
          <a:bodyPr/>
          <a:lstStyle/>
          <a:p>
            <a:r>
              <a:rPr lang="en-US" altLang="en-US" dirty="0"/>
              <a:t>Week #1</a:t>
            </a:r>
          </a:p>
        </p:txBody>
      </p:sp>
      <p:sp>
        <p:nvSpPr>
          <p:cNvPr id="7" name="Rectangle 7">
            <a:extLst>
              <a:ext uri="{FF2B5EF4-FFF2-40B4-BE49-F238E27FC236}">
                <a16:creationId xmlns:a16="http://schemas.microsoft.com/office/drawing/2014/main" id="{5E9F1F29-F5AE-463E-A7F9-3E6E093BCB6F}"/>
              </a:ext>
            </a:extLst>
          </p:cNvPr>
          <p:cNvSpPr>
            <a:spLocks noGrp="1" noChangeArrowheads="1"/>
          </p:cNvSpPr>
          <p:nvPr>
            <p:ph type="sldNum" sz="quarter" idx="5"/>
          </p:nvPr>
        </p:nvSpPr>
        <p:spPr>
          <a:ln/>
        </p:spPr>
        <p:txBody>
          <a:bodyPr/>
          <a:lstStyle/>
          <a:p>
            <a:fld id="{CD196918-F629-4451-B96A-880E4AF54C26}" type="slidenum">
              <a:rPr lang="en-US" altLang="en-US"/>
              <a:pPr/>
              <a:t>1</a:t>
            </a:fld>
            <a:endParaRPr lang="en-US" altLang="en-US" dirty="0"/>
          </a:p>
        </p:txBody>
      </p:sp>
      <p:sp>
        <p:nvSpPr>
          <p:cNvPr id="45058" name="Rectangle 2">
            <a:extLst>
              <a:ext uri="{FF2B5EF4-FFF2-40B4-BE49-F238E27FC236}">
                <a16:creationId xmlns:a16="http://schemas.microsoft.com/office/drawing/2014/main" id="{552827F7-5D6D-4879-AA79-9E172BE3F8BD}"/>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7D69F5E7-AF57-4371-9B3A-BC223B42FF09}"/>
              </a:ext>
            </a:extLst>
          </p:cNvPr>
          <p:cNvSpPr>
            <a:spLocks noGrp="1" noChangeArrowheads="1"/>
          </p:cNvSpPr>
          <p:nvPr>
            <p:ph type="body" idx="1"/>
          </p:nvPr>
        </p:nvSpPr>
        <p:spPr/>
        <p:txBody>
          <a:bodyPr/>
          <a:lstStyle/>
          <a:p>
            <a:endParaRPr lang="tr-TR"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9B5E31F-D66E-444B-A64D-45CC1B23909D}"/>
              </a:ext>
            </a:extLst>
          </p:cNvPr>
          <p:cNvSpPr>
            <a:spLocks noGrp="1"/>
          </p:cNvSpPr>
          <p:nvPr>
            <p:ph type="ctrTitle"/>
          </p:nvPr>
        </p:nvSpPr>
        <p:spPr>
          <a:xfrm>
            <a:off x="1143000" y="1122363"/>
            <a:ext cx="6858000" cy="2387600"/>
          </a:xfrm>
        </p:spPr>
        <p:txBody>
          <a:bodyPr anchor="b"/>
          <a:lstStyle>
            <a:lvl1pPr algn="ctr">
              <a:defRPr sz="6000"/>
            </a:lvl1pPr>
          </a:lstStyle>
          <a:p>
            <a:r>
              <a:rPr lang="tr-TR"/>
              <a:t>Asıl başlık stilini düzenlemek için tıklayın</a:t>
            </a:r>
            <a:endParaRPr lang="en-US"/>
          </a:p>
        </p:txBody>
      </p:sp>
      <p:sp>
        <p:nvSpPr>
          <p:cNvPr id="3" name="Alt Başlık 2">
            <a:extLst>
              <a:ext uri="{FF2B5EF4-FFF2-40B4-BE49-F238E27FC236}">
                <a16:creationId xmlns:a16="http://schemas.microsoft.com/office/drawing/2014/main" id="{4D122CB5-89CA-42A1-B12A-697920E279E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a:p>
        </p:txBody>
      </p:sp>
      <p:sp>
        <p:nvSpPr>
          <p:cNvPr id="4" name="Veri Yer Tutucusu 3">
            <a:extLst>
              <a:ext uri="{FF2B5EF4-FFF2-40B4-BE49-F238E27FC236}">
                <a16:creationId xmlns:a16="http://schemas.microsoft.com/office/drawing/2014/main" id="{7EF7B4D5-546E-43C0-9A23-E790997A73F6}"/>
              </a:ext>
            </a:extLst>
          </p:cNvPr>
          <p:cNvSpPr>
            <a:spLocks noGrp="1"/>
          </p:cNvSpPr>
          <p:nvPr>
            <p:ph type="dt" sz="half" idx="10"/>
          </p:nvPr>
        </p:nvSpPr>
        <p:spPr/>
        <p:txBody>
          <a:bodyPr/>
          <a:lstStyle>
            <a:lvl1pPr>
              <a:defRPr/>
            </a:lvl1pPr>
          </a:lstStyle>
          <a:p>
            <a:fld id="{B871D1C4-819E-4001-89AA-9888552BFC0E}" type="datetime4">
              <a:rPr lang="en-US" altLang="en-US"/>
              <a:pPr/>
              <a:t>November 5, 2025</a:t>
            </a:fld>
            <a:endParaRPr lang="en-US" altLang="en-US" dirty="0"/>
          </a:p>
        </p:txBody>
      </p:sp>
      <p:sp>
        <p:nvSpPr>
          <p:cNvPr id="5" name="Alt Bilgi Yer Tutucusu 4">
            <a:extLst>
              <a:ext uri="{FF2B5EF4-FFF2-40B4-BE49-F238E27FC236}">
                <a16:creationId xmlns:a16="http://schemas.microsoft.com/office/drawing/2014/main" id="{78047278-1DE8-49EC-8E93-68293BE5C17A}"/>
              </a:ext>
            </a:extLst>
          </p:cNvPr>
          <p:cNvSpPr>
            <a:spLocks noGrp="1"/>
          </p:cNvSpPr>
          <p:nvPr>
            <p:ph type="ftr" sz="quarter" idx="11"/>
          </p:nvPr>
        </p:nvSpPr>
        <p:spPr/>
        <p:txBody>
          <a:bodyPr/>
          <a:lstStyle>
            <a:lvl1pPr>
              <a:defRPr/>
            </a:lvl1pPr>
          </a:lstStyle>
          <a:p>
            <a:r>
              <a:rPr lang="en-US" altLang="en-US" dirty="0"/>
              <a:t>Borahan Tümer, Ph.D.                                                                                                                                                                          </a:t>
            </a:r>
          </a:p>
        </p:txBody>
      </p:sp>
      <p:sp>
        <p:nvSpPr>
          <p:cNvPr id="6" name="Slayt Numarası Yer Tutucusu 5">
            <a:extLst>
              <a:ext uri="{FF2B5EF4-FFF2-40B4-BE49-F238E27FC236}">
                <a16:creationId xmlns:a16="http://schemas.microsoft.com/office/drawing/2014/main" id="{A625F238-1833-4D2C-9743-94247ED5E5FE}"/>
              </a:ext>
            </a:extLst>
          </p:cNvPr>
          <p:cNvSpPr>
            <a:spLocks noGrp="1"/>
          </p:cNvSpPr>
          <p:nvPr>
            <p:ph type="sldNum" sz="quarter" idx="12"/>
          </p:nvPr>
        </p:nvSpPr>
        <p:spPr/>
        <p:txBody>
          <a:bodyPr/>
          <a:lstStyle>
            <a:lvl1pPr>
              <a:defRPr/>
            </a:lvl1pPr>
          </a:lstStyle>
          <a:p>
            <a:fld id="{4F333CB1-FEB6-4F98-95D8-5EBE5E30007D}" type="slidenum">
              <a:rPr lang="en-US" altLang="en-US"/>
              <a:pPr/>
              <a:t>‹#›</a:t>
            </a:fld>
            <a:endParaRPr lang="en-US" altLang="en-US" dirty="0"/>
          </a:p>
        </p:txBody>
      </p:sp>
    </p:spTree>
    <p:extLst>
      <p:ext uri="{BB962C8B-B14F-4D97-AF65-F5344CB8AC3E}">
        <p14:creationId xmlns:p14="http://schemas.microsoft.com/office/powerpoint/2010/main" val="1104258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0C403B4-5421-43AE-B6FE-ED6E20D0850E}"/>
              </a:ext>
            </a:extLst>
          </p:cNvPr>
          <p:cNvSpPr>
            <a:spLocks noGrp="1"/>
          </p:cNvSpPr>
          <p:nvPr>
            <p:ph type="title"/>
          </p:nvPr>
        </p:nvSpPr>
        <p:spPr/>
        <p:txBody>
          <a:bodyPr/>
          <a:lstStyle/>
          <a:p>
            <a:r>
              <a:rPr lang="tr-TR"/>
              <a:t>Asıl başlık stilini düzenlemek için tıklayın</a:t>
            </a:r>
            <a:endParaRPr lang="en-US"/>
          </a:p>
        </p:txBody>
      </p:sp>
      <p:sp>
        <p:nvSpPr>
          <p:cNvPr id="3" name="Dikey Metin Yer Tutucusu 2">
            <a:extLst>
              <a:ext uri="{FF2B5EF4-FFF2-40B4-BE49-F238E27FC236}">
                <a16:creationId xmlns:a16="http://schemas.microsoft.com/office/drawing/2014/main" id="{F11AD4E7-B9EF-4E0B-91A9-A610D2550384}"/>
              </a:ext>
            </a:extLst>
          </p:cNvPr>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6AFD37C0-2862-470C-B7C3-531DCF52D2BC}"/>
              </a:ext>
            </a:extLst>
          </p:cNvPr>
          <p:cNvSpPr>
            <a:spLocks noGrp="1"/>
          </p:cNvSpPr>
          <p:nvPr>
            <p:ph type="dt" sz="half" idx="10"/>
          </p:nvPr>
        </p:nvSpPr>
        <p:spPr/>
        <p:txBody>
          <a:bodyPr/>
          <a:lstStyle>
            <a:lvl1pPr>
              <a:defRPr/>
            </a:lvl1pPr>
          </a:lstStyle>
          <a:p>
            <a:fld id="{F1C9B2CA-F888-43BD-B7F4-A580053DEA96}" type="datetime4">
              <a:rPr lang="en-US" altLang="en-US"/>
              <a:pPr/>
              <a:t>November 5, 2025</a:t>
            </a:fld>
            <a:endParaRPr lang="en-US" altLang="en-US" dirty="0"/>
          </a:p>
        </p:txBody>
      </p:sp>
      <p:sp>
        <p:nvSpPr>
          <p:cNvPr id="5" name="Alt Bilgi Yer Tutucusu 4">
            <a:extLst>
              <a:ext uri="{FF2B5EF4-FFF2-40B4-BE49-F238E27FC236}">
                <a16:creationId xmlns:a16="http://schemas.microsoft.com/office/drawing/2014/main" id="{AADCA6E7-7453-483E-ACC9-B67CC9E431EA}"/>
              </a:ext>
            </a:extLst>
          </p:cNvPr>
          <p:cNvSpPr>
            <a:spLocks noGrp="1"/>
          </p:cNvSpPr>
          <p:nvPr>
            <p:ph type="ftr" sz="quarter" idx="11"/>
          </p:nvPr>
        </p:nvSpPr>
        <p:spPr/>
        <p:txBody>
          <a:bodyPr/>
          <a:lstStyle>
            <a:lvl1pPr>
              <a:defRPr/>
            </a:lvl1pPr>
          </a:lstStyle>
          <a:p>
            <a:r>
              <a:rPr lang="en-US" altLang="en-US" dirty="0"/>
              <a:t>Borahan Tümer, Ph.D.                                                                                                                                                                          </a:t>
            </a:r>
          </a:p>
        </p:txBody>
      </p:sp>
      <p:sp>
        <p:nvSpPr>
          <p:cNvPr id="6" name="Slayt Numarası Yer Tutucusu 5">
            <a:extLst>
              <a:ext uri="{FF2B5EF4-FFF2-40B4-BE49-F238E27FC236}">
                <a16:creationId xmlns:a16="http://schemas.microsoft.com/office/drawing/2014/main" id="{B6FABEA4-9ADF-4306-8656-8914AB10D1AA}"/>
              </a:ext>
            </a:extLst>
          </p:cNvPr>
          <p:cNvSpPr>
            <a:spLocks noGrp="1"/>
          </p:cNvSpPr>
          <p:nvPr>
            <p:ph type="sldNum" sz="quarter" idx="12"/>
          </p:nvPr>
        </p:nvSpPr>
        <p:spPr/>
        <p:txBody>
          <a:bodyPr/>
          <a:lstStyle>
            <a:lvl1pPr>
              <a:defRPr/>
            </a:lvl1pPr>
          </a:lstStyle>
          <a:p>
            <a:fld id="{D2CE1B3C-11F1-4018-9CD1-007E83DE1CBA}" type="slidenum">
              <a:rPr lang="en-US" altLang="en-US"/>
              <a:pPr/>
              <a:t>‹#›</a:t>
            </a:fld>
            <a:endParaRPr lang="en-US" altLang="en-US" dirty="0"/>
          </a:p>
        </p:txBody>
      </p:sp>
    </p:spTree>
    <p:extLst>
      <p:ext uri="{BB962C8B-B14F-4D97-AF65-F5344CB8AC3E}">
        <p14:creationId xmlns:p14="http://schemas.microsoft.com/office/powerpoint/2010/main" val="2198856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7B01485A-E08B-45F8-8F5F-5FBF173E1016}"/>
              </a:ext>
            </a:extLst>
          </p:cNvPr>
          <p:cNvSpPr>
            <a:spLocks noGrp="1"/>
          </p:cNvSpPr>
          <p:nvPr>
            <p:ph type="title" orient="vert"/>
          </p:nvPr>
        </p:nvSpPr>
        <p:spPr>
          <a:xfrm>
            <a:off x="6629400" y="274638"/>
            <a:ext cx="2057400" cy="5851525"/>
          </a:xfrm>
        </p:spPr>
        <p:txBody>
          <a:bodyPr vert="eaVert"/>
          <a:lstStyle/>
          <a:p>
            <a:r>
              <a:rPr lang="tr-TR"/>
              <a:t>Asıl başlık stilini düzenlemek için tıklayın</a:t>
            </a:r>
            <a:endParaRPr lang="en-US"/>
          </a:p>
        </p:txBody>
      </p:sp>
      <p:sp>
        <p:nvSpPr>
          <p:cNvPr id="3" name="Dikey Metin Yer Tutucusu 2">
            <a:extLst>
              <a:ext uri="{FF2B5EF4-FFF2-40B4-BE49-F238E27FC236}">
                <a16:creationId xmlns:a16="http://schemas.microsoft.com/office/drawing/2014/main" id="{E6FC54B6-9110-42E0-A915-18D46DBCCA08}"/>
              </a:ext>
            </a:extLst>
          </p:cNvPr>
          <p:cNvSpPr>
            <a:spLocks noGrp="1"/>
          </p:cNvSpPr>
          <p:nvPr>
            <p:ph type="body" orient="vert" idx="1"/>
          </p:nvPr>
        </p:nvSpPr>
        <p:spPr>
          <a:xfrm>
            <a:off x="457200" y="274638"/>
            <a:ext cx="6019800" cy="5851525"/>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A5FD26C9-69C1-418B-BDEF-8470AC7FAACF}"/>
              </a:ext>
            </a:extLst>
          </p:cNvPr>
          <p:cNvSpPr>
            <a:spLocks noGrp="1"/>
          </p:cNvSpPr>
          <p:nvPr>
            <p:ph type="dt" sz="half" idx="10"/>
          </p:nvPr>
        </p:nvSpPr>
        <p:spPr/>
        <p:txBody>
          <a:bodyPr/>
          <a:lstStyle>
            <a:lvl1pPr>
              <a:defRPr/>
            </a:lvl1pPr>
          </a:lstStyle>
          <a:p>
            <a:fld id="{17120219-94BC-4F3E-8817-FCDB289923F7}" type="datetime4">
              <a:rPr lang="en-US" altLang="en-US"/>
              <a:pPr/>
              <a:t>November 5, 2025</a:t>
            </a:fld>
            <a:endParaRPr lang="en-US" altLang="en-US" dirty="0"/>
          </a:p>
        </p:txBody>
      </p:sp>
      <p:sp>
        <p:nvSpPr>
          <p:cNvPr id="5" name="Alt Bilgi Yer Tutucusu 4">
            <a:extLst>
              <a:ext uri="{FF2B5EF4-FFF2-40B4-BE49-F238E27FC236}">
                <a16:creationId xmlns:a16="http://schemas.microsoft.com/office/drawing/2014/main" id="{F46A9407-9592-4D21-8AA2-A3F1FE56C007}"/>
              </a:ext>
            </a:extLst>
          </p:cNvPr>
          <p:cNvSpPr>
            <a:spLocks noGrp="1"/>
          </p:cNvSpPr>
          <p:nvPr>
            <p:ph type="ftr" sz="quarter" idx="11"/>
          </p:nvPr>
        </p:nvSpPr>
        <p:spPr/>
        <p:txBody>
          <a:bodyPr/>
          <a:lstStyle>
            <a:lvl1pPr>
              <a:defRPr/>
            </a:lvl1pPr>
          </a:lstStyle>
          <a:p>
            <a:r>
              <a:rPr lang="en-US" altLang="en-US" dirty="0"/>
              <a:t>Borahan Tümer, Ph.D.                                                                                                                                                                          </a:t>
            </a:r>
          </a:p>
        </p:txBody>
      </p:sp>
      <p:sp>
        <p:nvSpPr>
          <p:cNvPr id="6" name="Slayt Numarası Yer Tutucusu 5">
            <a:extLst>
              <a:ext uri="{FF2B5EF4-FFF2-40B4-BE49-F238E27FC236}">
                <a16:creationId xmlns:a16="http://schemas.microsoft.com/office/drawing/2014/main" id="{F7345D10-A929-485C-8B8A-2D04A813B126}"/>
              </a:ext>
            </a:extLst>
          </p:cNvPr>
          <p:cNvSpPr>
            <a:spLocks noGrp="1"/>
          </p:cNvSpPr>
          <p:nvPr>
            <p:ph type="sldNum" sz="quarter" idx="12"/>
          </p:nvPr>
        </p:nvSpPr>
        <p:spPr/>
        <p:txBody>
          <a:bodyPr/>
          <a:lstStyle>
            <a:lvl1pPr>
              <a:defRPr/>
            </a:lvl1pPr>
          </a:lstStyle>
          <a:p>
            <a:fld id="{FD983120-014A-4F08-8ADE-04EE5728ECFB}" type="slidenum">
              <a:rPr lang="en-US" altLang="en-US"/>
              <a:pPr/>
              <a:t>‹#›</a:t>
            </a:fld>
            <a:endParaRPr lang="en-US" altLang="en-US" dirty="0"/>
          </a:p>
        </p:txBody>
      </p:sp>
    </p:spTree>
    <p:extLst>
      <p:ext uri="{BB962C8B-B14F-4D97-AF65-F5344CB8AC3E}">
        <p14:creationId xmlns:p14="http://schemas.microsoft.com/office/powerpoint/2010/main" val="1241961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Başlık, Metin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5A433D5-DDF7-4D87-8323-3B04B21FC2B0}"/>
              </a:ext>
            </a:extLst>
          </p:cNvPr>
          <p:cNvSpPr>
            <a:spLocks noGrp="1"/>
          </p:cNvSpPr>
          <p:nvPr>
            <p:ph type="title"/>
          </p:nvPr>
        </p:nvSpPr>
        <p:spPr>
          <a:xfrm>
            <a:off x="457200" y="274638"/>
            <a:ext cx="8229600" cy="1143000"/>
          </a:xfrm>
        </p:spPr>
        <p:txBody>
          <a:body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AA08CA98-A7DF-4C53-BE2C-162635E238C3}"/>
              </a:ext>
            </a:extLst>
          </p:cNvPr>
          <p:cNvSpPr>
            <a:spLocks noGrp="1"/>
          </p:cNvSpPr>
          <p:nvPr>
            <p:ph type="body" sz="half" idx="1"/>
          </p:nvPr>
        </p:nvSpPr>
        <p:spPr>
          <a:xfrm>
            <a:off x="457200" y="1600200"/>
            <a:ext cx="4038600" cy="4525963"/>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İçerik Yer Tutucusu 3">
            <a:extLst>
              <a:ext uri="{FF2B5EF4-FFF2-40B4-BE49-F238E27FC236}">
                <a16:creationId xmlns:a16="http://schemas.microsoft.com/office/drawing/2014/main" id="{A74A5DED-79D6-4000-B0BC-CB7F9BD1C52C}"/>
              </a:ext>
            </a:extLst>
          </p:cNvPr>
          <p:cNvSpPr>
            <a:spLocks noGrp="1"/>
          </p:cNvSpPr>
          <p:nvPr>
            <p:ph sz="half" idx="2"/>
          </p:nvPr>
        </p:nvSpPr>
        <p:spPr>
          <a:xfrm>
            <a:off x="4648200" y="1600200"/>
            <a:ext cx="4038600" cy="4525963"/>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Veri Yer Tutucusu 4">
            <a:extLst>
              <a:ext uri="{FF2B5EF4-FFF2-40B4-BE49-F238E27FC236}">
                <a16:creationId xmlns:a16="http://schemas.microsoft.com/office/drawing/2014/main" id="{1A6403BB-3CBF-4E4F-9784-1FA6D01A0C35}"/>
              </a:ext>
            </a:extLst>
          </p:cNvPr>
          <p:cNvSpPr>
            <a:spLocks noGrp="1"/>
          </p:cNvSpPr>
          <p:nvPr>
            <p:ph type="dt" sz="half" idx="10"/>
          </p:nvPr>
        </p:nvSpPr>
        <p:spPr>
          <a:xfrm>
            <a:off x="457200" y="6245225"/>
            <a:ext cx="2133600" cy="476250"/>
          </a:xfrm>
        </p:spPr>
        <p:txBody>
          <a:bodyPr/>
          <a:lstStyle>
            <a:lvl1pPr>
              <a:defRPr/>
            </a:lvl1pPr>
          </a:lstStyle>
          <a:p>
            <a:fld id="{5F7CD62B-0422-480C-9418-0F326DE519F9}" type="datetime4">
              <a:rPr lang="en-US" altLang="en-US"/>
              <a:pPr/>
              <a:t>November 5, 2025</a:t>
            </a:fld>
            <a:endParaRPr lang="en-US" altLang="en-US" dirty="0"/>
          </a:p>
        </p:txBody>
      </p:sp>
      <p:sp>
        <p:nvSpPr>
          <p:cNvPr id="6" name="Alt Bilgi Yer Tutucusu 5">
            <a:extLst>
              <a:ext uri="{FF2B5EF4-FFF2-40B4-BE49-F238E27FC236}">
                <a16:creationId xmlns:a16="http://schemas.microsoft.com/office/drawing/2014/main" id="{7D7C5557-F647-4EA6-9047-8470BA56BF27}"/>
              </a:ext>
            </a:extLst>
          </p:cNvPr>
          <p:cNvSpPr>
            <a:spLocks noGrp="1"/>
          </p:cNvSpPr>
          <p:nvPr>
            <p:ph type="ftr" sz="quarter" idx="11"/>
          </p:nvPr>
        </p:nvSpPr>
        <p:spPr>
          <a:xfrm>
            <a:off x="3124200" y="6245225"/>
            <a:ext cx="2895600" cy="476250"/>
          </a:xfrm>
        </p:spPr>
        <p:txBody>
          <a:bodyPr/>
          <a:lstStyle>
            <a:lvl1pPr>
              <a:defRPr/>
            </a:lvl1pPr>
          </a:lstStyle>
          <a:p>
            <a:r>
              <a:rPr lang="en-US" altLang="en-US" dirty="0"/>
              <a:t>Borahan Tümer, Ph.D.                                                                                                                                                                          </a:t>
            </a:r>
          </a:p>
        </p:txBody>
      </p:sp>
      <p:sp>
        <p:nvSpPr>
          <p:cNvPr id="7" name="Slayt Numarası Yer Tutucusu 6">
            <a:extLst>
              <a:ext uri="{FF2B5EF4-FFF2-40B4-BE49-F238E27FC236}">
                <a16:creationId xmlns:a16="http://schemas.microsoft.com/office/drawing/2014/main" id="{0CA5AE53-8CB9-49E9-A270-E8E532FE8AA4}"/>
              </a:ext>
            </a:extLst>
          </p:cNvPr>
          <p:cNvSpPr>
            <a:spLocks noGrp="1"/>
          </p:cNvSpPr>
          <p:nvPr>
            <p:ph type="sldNum" sz="quarter" idx="12"/>
          </p:nvPr>
        </p:nvSpPr>
        <p:spPr>
          <a:xfrm>
            <a:off x="6553200" y="6245225"/>
            <a:ext cx="2133600" cy="476250"/>
          </a:xfrm>
        </p:spPr>
        <p:txBody>
          <a:bodyPr/>
          <a:lstStyle>
            <a:lvl1pPr>
              <a:defRPr/>
            </a:lvl1pPr>
          </a:lstStyle>
          <a:p>
            <a:fld id="{E679C0BF-2D15-4430-B2E5-4186476E4B03}" type="slidenum">
              <a:rPr lang="en-US" altLang="en-US"/>
              <a:pPr/>
              <a:t>‹#›</a:t>
            </a:fld>
            <a:endParaRPr lang="en-US" altLang="en-US" dirty="0"/>
          </a:p>
        </p:txBody>
      </p:sp>
    </p:spTree>
    <p:extLst>
      <p:ext uri="{BB962C8B-B14F-4D97-AF65-F5344CB8AC3E}">
        <p14:creationId xmlns:p14="http://schemas.microsoft.com/office/powerpoint/2010/main" val="1555339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63AED5C-8554-4CFC-9129-1840CF16CBFD}"/>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0231AAC5-7626-4693-8A89-1C56AC5C11C6}"/>
              </a:ext>
            </a:extLst>
          </p:cNvPr>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B3C164B6-A2C9-4BF7-BC72-A6DDD6A3EDCA}"/>
              </a:ext>
            </a:extLst>
          </p:cNvPr>
          <p:cNvSpPr>
            <a:spLocks noGrp="1"/>
          </p:cNvSpPr>
          <p:nvPr>
            <p:ph type="dt" sz="half" idx="10"/>
          </p:nvPr>
        </p:nvSpPr>
        <p:spPr/>
        <p:txBody>
          <a:bodyPr/>
          <a:lstStyle>
            <a:lvl1pPr>
              <a:defRPr/>
            </a:lvl1pPr>
          </a:lstStyle>
          <a:p>
            <a:fld id="{0F92DB3B-1097-4618-8664-8FF5E565DAC1}" type="datetime4">
              <a:rPr lang="en-US" altLang="en-US"/>
              <a:pPr/>
              <a:t>November 5, 2025</a:t>
            </a:fld>
            <a:endParaRPr lang="en-US" altLang="en-US" dirty="0"/>
          </a:p>
        </p:txBody>
      </p:sp>
      <p:sp>
        <p:nvSpPr>
          <p:cNvPr id="5" name="Alt Bilgi Yer Tutucusu 4">
            <a:extLst>
              <a:ext uri="{FF2B5EF4-FFF2-40B4-BE49-F238E27FC236}">
                <a16:creationId xmlns:a16="http://schemas.microsoft.com/office/drawing/2014/main" id="{90D40B8B-B39C-4B49-9C8F-AB20060965F0}"/>
              </a:ext>
            </a:extLst>
          </p:cNvPr>
          <p:cNvSpPr>
            <a:spLocks noGrp="1"/>
          </p:cNvSpPr>
          <p:nvPr>
            <p:ph type="ftr" sz="quarter" idx="11"/>
          </p:nvPr>
        </p:nvSpPr>
        <p:spPr/>
        <p:txBody>
          <a:bodyPr/>
          <a:lstStyle>
            <a:lvl1pPr>
              <a:defRPr/>
            </a:lvl1pPr>
          </a:lstStyle>
          <a:p>
            <a:r>
              <a:rPr lang="en-US" altLang="en-US" dirty="0"/>
              <a:t>Borahan Tümer, Ph.D.                                                                                                                                                                          </a:t>
            </a:r>
          </a:p>
        </p:txBody>
      </p:sp>
      <p:sp>
        <p:nvSpPr>
          <p:cNvPr id="6" name="Slayt Numarası Yer Tutucusu 5">
            <a:extLst>
              <a:ext uri="{FF2B5EF4-FFF2-40B4-BE49-F238E27FC236}">
                <a16:creationId xmlns:a16="http://schemas.microsoft.com/office/drawing/2014/main" id="{BEBA490D-B51C-4D97-9A70-CB0B8B7E97AC}"/>
              </a:ext>
            </a:extLst>
          </p:cNvPr>
          <p:cNvSpPr>
            <a:spLocks noGrp="1"/>
          </p:cNvSpPr>
          <p:nvPr>
            <p:ph type="sldNum" sz="quarter" idx="12"/>
          </p:nvPr>
        </p:nvSpPr>
        <p:spPr/>
        <p:txBody>
          <a:bodyPr/>
          <a:lstStyle>
            <a:lvl1pPr>
              <a:defRPr/>
            </a:lvl1pPr>
          </a:lstStyle>
          <a:p>
            <a:fld id="{7BBBEAB4-9E35-4AD2-B30F-971FEF33D279}" type="slidenum">
              <a:rPr lang="en-US" altLang="en-US"/>
              <a:pPr/>
              <a:t>‹#›</a:t>
            </a:fld>
            <a:endParaRPr lang="en-US" altLang="en-US" dirty="0"/>
          </a:p>
        </p:txBody>
      </p:sp>
    </p:spTree>
    <p:extLst>
      <p:ext uri="{BB962C8B-B14F-4D97-AF65-F5344CB8AC3E}">
        <p14:creationId xmlns:p14="http://schemas.microsoft.com/office/powerpoint/2010/main" val="208317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AF9778B-10F7-416C-BD48-C8B9331D8477}"/>
              </a:ext>
            </a:extLst>
          </p:cNvPr>
          <p:cNvSpPr>
            <a:spLocks noGrp="1"/>
          </p:cNvSpPr>
          <p:nvPr>
            <p:ph type="title"/>
          </p:nvPr>
        </p:nvSpPr>
        <p:spPr>
          <a:xfrm>
            <a:off x="623888" y="1709738"/>
            <a:ext cx="7886700" cy="2852737"/>
          </a:xfrm>
        </p:spPr>
        <p:txBody>
          <a:bodyPr anchor="b"/>
          <a:lstStyle>
            <a:lvl1pPr>
              <a:defRPr sz="6000"/>
            </a:lvl1p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FEE35F0E-D7E8-443A-AE5B-7640F9959421}"/>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tr-TR"/>
              <a:t>Asıl metin stillerini düzenle</a:t>
            </a:r>
          </a:p>
        </p:txBody>
      </p:sp>
      <p:sp>
        <p:nvSpPr>
          <p:cNvPr id="4" name="Veri Yer Tutucusu 3">
            <a:extLst>
              <a:ext uri="{FF2B5EF4-FFF2-40B4-BE49-F238E27FC236}">
                <a16:creationId xmlns:a16="http://schemas.microsoft.com/office/drawing/2014/main" id="{EC0EEED9-1020-4F23-B84E-6152C2D45000}"/>
              </a:ext>
            </a:extLst>
          </p:cNvPr>
          <p:cNvSpPr>
            <a:spLocks noGrp="1"/>
          </p:cNvSpPr>
          <p:nvPr>
            <p:ph type="dt" sz="half" idx="10"/>
          </p:nvPr>
        </p:nvSpPr>
        <p:spPr/>
        <p:txBody>
          <a:bodyPr/>
          <a:lstStyle>
            <a:lvl1pPr>
              <a:defRPr/>
            </a:lvl1pPr>
          </a:lstStyle>
          <a:p>
            <a:fld id="{2E919C15-FDF9-4811-BAFB-0DBDBE78F849}" type="datetime4">
              <a:rPr lang="en-US" altLang="en-US"/>
              <a:pPr/>
              <a:t>November 5, 2025</a:t>
            </a:fld>
            <a:endParaRPr lang="en-US" altLang="en-US" dirty="0"/>
          </a:p>
        </p:txBody>
      </p:sp>
      <p:sp>
        <p:nvSpPr>
          <p:cNvPr id="5" name="Alt Bilgi Yer Tutucusu 4">
            <a:extLst>
              <a:ext uri="{FF2B5EF4-FFF2-40B4-BE49-F238E27FC236}">
                <a16:creationId xmlns:a16="http://schemas.microsoft.com/office/drawing/2014/main" id="{EAA8ECC4-A32A-49D2-A122-AB2733D3E321}"/>
              </a:ext>
            </a:extLst>
          </p:cNvPr>
          <p:cNvSpPr>
            <a:spLocks noGrp="1"/>
          </p:cNvSpPr>
          <p:nvPr>
            <p:ph type="ftr" sz="quarter" idx="11"/>
          </p:nvPr>
        </p:nvSpPr>
        <p:spPr/>
        <p:txBody>
          <a:bodyPr/>
          <a:lstStyle>
            <a:lvl1pPr>
              <a:defRPr/>
            </a:lvl1pPr>
          </a:lstStyle>
          <a:p>
            <a:r>
              <a:rPr lang="en-US" altLang="en-US" dirty="0"/>
              <a:t>Borahan Tümer, Ph.D.                                                                                                                                                                          </a:t>
            </a:r>
          </a:p>
        </p:txBody>
      </p:sp>
      <p:sp>
        <p:nvSpPr>
          <p:cNvPr id="6" name="Slayt Numarası Yer Tutucusu 5">
            <a:extLst>
              <a:ext uri="{FF2B5EF4-FFF2-40B4-BE49-F238E27FC236}">
                <a16:creationId xmlns:a16="http://schemas.microsoft.com/office/drawing/2014/main" id="{3E0CC21A-2169-4687-BB1E-A243B50237B5}"/>
              </a:ext>
            </a:extLst>
          </p:cNvPr>
          <p:cNvSpPr>
            <a:spLocks noGrp="1"/>
          </p:cNvSpPr>
          <p:nvPr>
            <p:ph type="sldNum" sz="quarter" idx="12"/>
          </p:nvPr>
        </p:nvSpPr>
        <p:spPr/>
        <p:txBody>
          <a:bodyPr/>
          <a:lstStyle>
            <a:lvl1pPr>
              <a:defRPr/>
            </a:lvl1pPr>
          </a:lstStyle>
          <a:p>
            <a:fld id="{DC79BACB-902E-4B9B-86D4-EA210BF18703}" type="slidenum">
              <a:rPr lang="en-US" altLang="en-US"/>
              <a:pPr/>
              <a:t>‹#›</a:t>
            </a:fld>
            <a:endParaRPr lang="en-US" altLang="en-US" dirty="0"/>
          </a:p>
        </p:txBody>
      </p:sp>
    </p:spTree>
    <p:extLst>
      <p:ext uri="{BB962C8B-B14F-4D97-AF65-F5344CB8AC3E}">
        <p14:creationId xmlns:p14="http://schemas.microsoft.com/office/powerpoint/2010/main" val="3300529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7D27543-9DDD-47B6-BB65-7D2C5BA7EE67}"/>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05DA73A5-4F9E-4E83-A32B-81901813D91D}"/>
              </a:ext>
            </a:extLst>
          </p:cNvPr>
          <p:cNvSpPr>
            <a:spLocks noGrp="1"/>
          </p:cNvSpPr>
          <p:nvPr>
            <p:ph sz="half" idx="1"/>
          </p:nvPr>
        </p:nvSpPr>
        <p:spPr>
          <a:xfrm>
            <a:off x="457200" y="1600200"/>
            <a:ext cx="4038600" cy="4525963"/>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İçerik Yer Tutucusu 3">
            <a:extLst>
              <a:ext uri="{FF2B5EF4-FFF2-40B4-BE49-F238E27FC236}">
                <a16:creationId xmlns:a16="http://schemas.microsoft.com/office/drawing/2014/main" id="{4016F4EA-91E8-4E49-A194-C7E03844DA48}"/>
              </a:ext>
            </a:extLst>
          </p:cNvPr>
          <p:cNvSpPr>
            <a:spLocks noGrp="1"/>
          </p:cNvSpPr>
          <p:nvPr>
            <p:ph sz="half" idx="2"/>
          </p:nvPr>
        </p:nvSpPr>
        <p:spPr>
          <a:xfrm>
            <a:off x="4648200" y="1600200"/>
            <a:ext cx="4038600" cy="4525963"/>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Veri Yer Tutucusu 4">
            <a:extLst>
              <a:ext uri="{FF2B5EF4-FFF2-40B4-BE49-F238E27FC236}">
                <a16:creationId xmlns:a16="http://schemas.microsoft.com/office/drawing/2014/main" id="{DD3C30DD-DB68-4BEC-9133-CA157491DCB9}"/>
              </a:ext>
            </a:extLst>
          </p:cNvPr>
          <p:cNvSpPr>
            <a:spLocks noGrp="1"/>
          </p:cNvSpPr>
          <p:nvPr>
            <p:ph type="dt" sz="half" idx="10"/>
          </p:nvPr>
        </p:nvSpPr>
        <p:spPr/>
        <p:txBody>
          <a:bodyPr/>
          <a:lstStyle>
            <a:lvl1pPr>
              <a:defRPr/>
            </a:lvl1pPr>
          </a:lstStyle>
          <a:p>
            <a:fld id="{7AF9B200-C5B0-4496-A810-5529065A554F}" type="datetime4">
              <a:rPr lang="en-US" altLang="en-US"/>
              <a:pPr/>
              <a:t>November 5, 2025</a:t>
            </a:fld>
            <a:endParaRPr lang="en-US" altLang="en-US" dirty="0"/>
          </a:p>
        </p:txBody>
      </p:sp>
      <p:sp>
        <p:nvSpPr>
          <p:cNvPr id="6" name="Alt Bilgi Yer Tutucusu 5">
            <a:extLst>
              <a:ext uri="{FF2B5EF4-FFF2-40B4-BE49-F238E27FC236}">
                <a16:creationId xmlns:a16="http://schemas.microsoft.com/office/drawing/2014/main" id="{48E97219-0D29-4646-A562-B52CB565C580}"/>
              </a:ext>
            </a:extLst>
          </p:cNvPr>
          <p:cNvSpPr>
            <a:spLocks noGrp="1"/>
          </p:cNvSpPr>
          <p:nvPr>
            <p:ph type="ftr" sz="quarter" idx="11"/>
          </p:nvPr>
        </p:nvSpPr>
        <p:spPr/>
        <p:txBody>
          <a:bodyPr/>
          <a:lstStyle>
            <a:lvl1pPr>
              <a:defRPr/>
            </a:lvl1pPr>
          </a:lstStyle>
          <a:p>
            <a:r>
              <a:rPr lang="en-US" altLang="en-US" dirty="0"/>
              <a:t>Borahan Tümer, Ph.D.                                                                                                                                                                          </a:t>
            </a:r>
          </a:p>
        </p:txBody>
      </p:sp>
      <p:sp>
        <p:nvSpPr>
          <p:cNvPr id="7" name="Slayt Numarası Yer Tutucusu 6">
            <a:extLst>
              <a:ext uri="{FF2B5EF4-FFF2-40B4-BE49-F238E27FC236}">
                <a16:creationId xmlns:a16="http://schemas.microsoft.com/office/drawing/2014/main" id="{DA21412B-F7F5-4AC9-B313-3DB8632D2373}"/>
              </a:ext>
            </a:extLst>
          </p:cNvPr>
          <p:cNvSpPr>
            <a:spLocks noGrp="1"/>
          </p:cNvSpPr>
          <p:nvPr>
            <p:ph type="sldNum" sz="quarter" idx="12"/>
          </p:nvPr>
        </p:nvSpPr>
        <p:spPr/>
        <p:txBody>
          <a:bodyPr/>
          <a:lstStyle>
            <a:lvl1pPr>
              <a:defRPr/>
            </a:lvl1pPr>
          </a:lstStyle>
          <a:p>
            <a:fld id="{C79A8A60-4110-4148-B240-648EA655AC6B}" type="slidenum">
              <a:rPr lang="en-US" altLang="en-US"/>
              <a:pPr/>
              <a:t>‹#›</a:t>
            </a:fld>
            <a:endParaRPr lang="en-US" altLang="en-US" dirty="0"/>
          </a:p>
        </p:txBody>
      </p:sp>
    </p:spTree>
    <p:extLst>
      <p:ext uri="{BB962C8B-B14F-4D97-AF65-F5344CB8AC3E}">
        <p14:creationId xmlns:p14="http://schemas.microsoft.com/office/powerpoint/2010/main" val="3791002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0C93DD2-CFA4-4D74-8182-2F7FF20AF789}"/>
              </a:ext>
            </a:extLst>
          </p:cNvPr>
          <p:cNvSpPr>
            <a:spLocks noGrp="1"/>
          </p:cNvSpPr>
          <p:nvPr>
            <p:ph type="title"/>
          </p:nvPr>
        </p:nvSpPr>
        <p:spPr>
          <a:xfrm>
            <a:off x="630238" y="365125"/>
            <a:ext cx="7886700" cy="1325563"/>
          </a:xfrm>
        </p:spPr>
        <p:txBody>
          <a:body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474DEECB-F47F-479B-B535-81FD591902FA}"/>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a:extLst>
              <a:ext uri="{FF2B5EF4-FFF2-40B4-BE49-F238E27FC236}">
                <a16:creationId xmlns:a16="http://schemas.microsoft.com/office/drawing/2014/main" id="{CD90536F-4FDA-45B8-B7A7-4186A0567A75}"/>
              </a:ext>
            </a:extLst>
          </p:cNvPr>
          <p:cNvSpPr>
            <a:spLocks noGrp="1"/>
          </p:cNvSpPr>
          <p:nvPr>
            <p:ph sz="half" idx="2"/>
          </p:nvPr>
        </p:nvSpPr>
        <p:spPr>
          <a:xfrm>
            <a:off x="630238" y="2505075"/>
            <a:ext cx="386873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Metin Yer Tutucusu 4">
            <a:extLst>
              <a:ext uri="{FF2B5EF4-FFF2-40B4-BE49-F238E27FC236}">
                <a16:creationId xmlns:a16="http://schemas.microsoft.com/office/drawing/2014/main" id="{B35E5D6C-202F-49F2-BFFF-B947D067234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a:extLst>
              <a:ext uri="{FF2B5EF4-FFF2-40B4-BE49-F238E27FC236}">
                <a16:creationId xmlns:a16="http://schemas.microsoft.com/office/drawing/2014/main" id="{AA18525F-AD5A-40AA-A6CD-EE790DB1D78C}"/>
              </a:ext>
            </a:extLst>
          </p:cNvPr>
          <p:cNvSpPr>
            <a:spLocks noGrp="1"/>
          </p:cNvSpPr>
          <p:nvPr>
            <p:ph sz="quarter" idx="4"/>
          </p:nvPr>
        </p:nvSpPr>
        <p:spPr>
          <a:xfrm>
            <a:off x="4629150" y="2505075"/>
            <a:ext cx="38877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Veri Yer Tutucusu 6">
            <a:extLst>
              <a:ext uri="{FF2B5EF4-FFF2-40B4-BE49-F238E27FC236}">
                <a16:creationId xmlns:a16="http://schemas.microsoft.com/office/drawing/2014/main" id="{4250761C-EC5A-4879-BC3A-827D3C764A89}"/>
              </a:ext>
            </a:extLst>
          </p:cNvPr>
          <p:cNvSpPr>
            <a:spLocks noGrp="1"/>
          </p:cNvSpPr>
          <p:nvPr>
            <p:ph type="dt" sz="half" idx="10"/>
          </p:nvPr>
        </p:nvSpPr>
        <p:spPr/>
        <p:txBody>
          <a:bodyPr/>
          <a:lstStyle>
            <a:lvl1pPr>
              <a:defRPr/>
            </a:lvl1pPr>
          </a:lstStyle>
          <a:p>
            <a:fld id="{DA22528C-06F6-4A39-9D65-C450EE1A398F}" type="datetime4">
              <a:rPr lang="en-US" altLang="en-US"/>
              <a:pPr/>
              <a:t>November 5, 2025</a:t>
            </a:fld>
            <a:endParaRPr lang="en-US" altLang="en-US" dirty="0"/>
          </a:p>
        </p:txBody>
      </p:sp>
      <p:sp>
        <p:nvSpPr>
          <p:cNvPr id="8" name="Alt Bilgi Yer Tutucusu 7">
            <a:extLst>
              <a:ext uri="{FF2B5EF4-FFF2-40B4-BE49-F238E27FC236}">
                <a16:creationId xmlns:a16="http://schemas.microsoft.com/office/drawing/2014/main" id="{46DFBF46-5CFE-4E41-BC60-CD9798C0101F}"/>
              </a:ext>
            </a:extLst>
          </p:cNvPr>
          <p:cNvSpPr>
            <a:spLocks noGrp="1"/>
          </p:cNvSpPr>
          <p:nvPr>
            <p:ph type="ftr" sz="quarter" idx="11"/>
          </p:nvPr>
        </p:nvSpPr>
        <p:spPr/>
        <p:txBody>
          <a:bodyPr/>
          <a:lstStyle>
            <a:lvl1pPr>
              <a:defRPr/>
            </a:lvl1pPr>
          </a:lstStyle>
          <a:p>
            <a:r>
              <a:rPr lang="en-US" altLang="en-US" dirty="0"/>
              <a:t>Borahan Tümer, Ph.D.                                                                                                                                                                          </a:t>
            </a:r>
          </a:p>
        </p:txBody>
      </p:sp>
      <p:sp>
        <p:nvSpPr>
          <p:cNvPr id="9" name="Slayt Numarası Yer Tutucusu 8">
            <a:extLst>
              <a:ext uri="{FF2B5EF4-FFF2-40B4-BE49-F238E27FC236}">
                <a16:creationId xmlns:a16="http://schemas.microsoft.com/office/drawing/2014/main" id="{99EE7504-924A-4617-A9E6-B427AD9C8AEC}"/>
              </a:ext>
            </a:extLst>
          </p:cNvPr>
          <p:cNvSpPr>
            <a:spLocks noGrp="1"/>
          </p:cNvSpPr>
          <p:nvPr>
            <p:ph type="sldNum" sz="quarter" idx="12"/>
          </p:nvPr>
        </p:nvSpPr>
        <p:spPr/>
        <p:txBody>
          <a:bodyPr/>
          <a:lstStyle>
            <a:lvl1pPr>
              <a:defRPr/>
            </a:lvl1pPr>
          </a:lstStyle>
          <a:p>
            <a:fld id="{32667E8E-49E9-4C92-926B-EE08BC79C6BC}" type="slidenum">
              <a:rPr lang="en-US" altLang="en-US"/>
              <a:pPr/>
              <a:t>‹#›</a:t>
            </a:fld>
            <a:endParaRPr lang="en-US" altLang="en-US" dirty="0"/>
          </a:p>
        </p:txBody>
      </p:sp>
    </p:spTree>
    <p:extLst>
      <p:ext uri="{BB962C8B-B14F-4D97-AF65-F5344CB8AC3E}">
        <p14:creationId xmlns:p14="http://schemas.microsoft.com/office/powerpoint/2010/main" val="1921075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B62801D-F5CB-4600-AF16-BE31A0DB424A}"/>
              </a:ext>
            </a:extLst>
          </p:cNvPr>
          <p:cNvSpPr>
            <a:spLocks noGrp="1"/>
          </p:cNvSpPr>
          <p:nvPr>
            <p:ph type="title"/>
          </p:nvPr>
        </p:nvSpPr>
        <p:spPr/>
        <p:txBody>
          <a:bodyPr/>
          <a:lstStyle/>
          <a:p>
            <a:r>
              <a:rPr lang="tr-TR"/>
              <a:t>Asıl başlık stilini düzenlemek için tıklayın</a:t>
            </a:r>
            <a:endParaRPr lang="en-US"/>
          </a:p>
        </p:txBody>
      </p:sp>
      <p:sp>
        <p:nvSpPr>
          <p:cNvPr id="3" name="Veri Yer Tutucusu 2">
            <a:extLst>
              <a:ext uri="{FF2B5EF4-FFF2-40B4-BE49-F238E27FC236}">
                <a16:creationId xmlns:a16="http://schemas.microsoft.com/office/drawing/2014/main" id="{DEE92F17-3D8E-4139-B05B-0194D2EF4A13}"/>
              </a:ext>
            </a:extLst>
          </p:cNvPr>
          <p:cNvSpPr>
            <a:spLocks noGrp="1"/>
          </p:cNvSpPr>
          <p:nvPr>
            <p:ph type="dt" sz="half" idx="10"/>
          </p:nvPr>
        </p:nvSpPr>
        <p:spPr/>
        <p:txBody>
          <a:bodyPr/>
          <a:lstStyle>
            <a:lvl1pPr>
              <a:defRPr/>
            </a:lvl1pPr>
          </a:lstStyle>
          <a:p>
            <a:fld id="{04EBCBCD-517A-49AD-9823-FC023C365CA3}" type="datetime4">
              <a:rPr lang="en-US" altLang="en-US"/>
              <a:pPr/>
              <a:t>November 5, 2025</a:t>
            </a:fld>
            <a:endParaRPr lang="en-US" altLang="en-US" dirty="0"/>
          </a:p>
        </p:txBody>
      </p:sp>
      <p:sp>
        <p:nvSpPr>
          <p:cNvPr id="4" name="Alt Bilgi Yer Tutucusu 3">
            <a:extLst>
              <a:ext uri="{FF2B5EF4-FFF2-40B4-BE49-F238E27FC236}">
                <a16:creationId xmlns:a16="http://schemas.microsoft.com/office/drawing/2014/main" id="{D008DED3-7FED-42B0-955B-CC7A58E696CA}"/>
              </a:ext>
            </a:extLst>
          </p:cNvPr>
          <p:cNvSpPr>
            <a:spLocks noGrp="1"/>
          </p:cNvSpPr>
          <p:nvPr>
            <p:ph type="ftr" sz="quarter" idx="11"/>
          </p:nvPr>
        </p:nvSpPr>
        <p:spPr/>
        <p:txBody>
          <a:bodyPr/>
          <a:lstStyle>
            <a:lvl1pPr>
              <a:defRPr/>
            </a:lvl1pPr>
          </a:lstStyle>
          <a:p>
            <a:r>
              <a:rPr lang="en-US" altLang="en-US" dirty="0"/>
              <a:t>Borahan Tümer, Ph.D.                                                                                                                                                                          </a:t>
            </a:r>
          </a:p>
        </p:txBody>
      </p:sp>
      <p:sp>
        <p:nvSpPr>
          <p:cNvPr id="5" name="Slayt Numarası Yer Tutucusu 4">
            <a:extLst>
              <a:ext uri="{FF2B5EF4-FFF2-40B4-BE49-F238E27FC236}">
                <a16:creationId xmlns:a16="http://schemas.microsoft.com/office/drawing/2014/main" id="{02C577BD-D0D7-4F19-8A63-5ED1095D2037}"/>
              </a:ext>
            </a:extLst>
          </p:cNvPr>
          <p:cNvSpPr>
            <a:spLocks noGrp="1"/>
          </p:cNvSpPr>
          <p:nvPr>
            <p:ph type="sldNum" sz="quarter" idx="12"/>
          </p:nvPr>
        </p:nvSpPr>
        <p:spPr/>
        <p:txBody>
          <a:bodyPr/>
          <a:lstStyle>
            <a:lvl1pPr>
              <a:defRPr/>
            </a:lvl1pPr>
          </a:lstStyle>
          <a:p>
            <a:fld id="{0D85D108-F8C0-4FF1-96EC-8206F82D2178}" type="slidenum">
              <a:rPr lang="en-US" altLang="en-US"/>
              <a:pPr/>
              <a:t>‹#›</a:t>
            </a:fld>
            <a:endParaRPr lang="en-US" altLang="en-US" dirty="0"/>
          </a:p>
        </p:txBody>
      </p:sp>
    </p:spTree>
    <p:extLst>
      <p:ext uri="{BB962C8B-B14F-4D97-AF65-F5344CB8AC3E}">
        <p14:creationId xmlns:p14="http://schemas.microsoft.com/office/powerpoint/2010/main" val="1324012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C65BD704-C988-4D02-B997-91C0D39274C7}"/>
              </a:ext>
            </a:extLst>
          </p:cNvPr>
          <p:cNvSpPr>
            <a:spLocks noGrp="1"/>
          </p:cNvSpPr>
          <p:nvPr>
            <p:ph type="dt" sz="half" idx="10"/>
          </p:nvPr>
        </p:nvSpPr>
        <p:spPr/>
        <p:txBody>
          <a:bodyPr/>
          <a:lstStyle>
            <a:lvl1pPr>
              <a:defRPr/>
            </a:lvl1pPr>
          </a:lstStyle>
          <a:p>
            <a:fld id="{097595C4-9390-4C77-BDDF-6F21FEFD4E05}" type="datetime4">
              <a:rPr lang="en-US" altLang="en-US"/>
              <a:pPr/>
              <a:t>November 5, 2025</a:t>
            </a:fld>
            <a:endParaRPr lang="en-US" altLang="en-US" dirty="0"/>
          </a:p>
        </p:txBody>
      </p:sp>
      <p:sp>
        <p:nvSpPr>
          <p:cNvPr id="3" name="Alt Bilgi Yer Tutucusu 2">
            <a:extLst>
              <a:ext uri="{FF2B5EF4-FFF2-40B4-BE49-F238E27FC236}">
                <a16:creationId xmlns:a16="http://schemas.microsoft.com/office/drawing/2014/main" id="{F146E91A-D484-4A85-90D4-A1DF5A1C6A11}"/>
              </a:ext>
            </a:extLst>
          </p:cNvPr>
          <p:cNvSpPr>
            <a:spLocks noGrp="1"/>
          </p:cNvSpPr>
          <p:nvPr>
            <p:ph type="ftr" sz="quarter" idx="11"/>
          </p:nvPr>
        </p:nvSpPr>
        <p:spPr/>
        <p:txBody>
          <a:bodyPr/>
          <a:lstStyle>
            <a:lvl1pPr>
              <a:defRPr/>
            </a:lvl1pPr>
          </a:lstStyle>
          <a:p>
            <a:r>
              <a:rPr lang="en-US" altLang="en-US" dirty="0"/>
              <a:t>Borahan Tümer, Ph.D.                                                                                                                                                                          </a:t>
            </a:r>
          </a:p>
        </p:txBody>
      </p:sp>
      <p:sp>
        <p:nvSpPr>
          <p:cNvPr id="4" name="Slayt Numarası Yer Tutucusu 3">
            <a:extLst>
              <a:ext uri="{FF2B5EF4-FFF2-40B4-BE49-F238E27FC236}">
                <a16:creationId xmlns:a16="http://schemas.microsoft.com/office/drawing/2014/main" id="{BDA03014-C2AA-42DE-8E92-321468125AF3}"/>
              </a:ext>
            </a:extLst>
          </p:cNvPr>
          <p:cNvSpPr>
            <a:spLocks noGrp="1"/>
          </p:cNvSpPr>
          <p:nvPr>
            <p:ph type="sldNum" sz="quarter" idx="12"/>
          </p:nvPr>
        </p:nvSpPr>
        <p:spPr/>
        <p:txBody>
          <a:bodyPr/>
          <a:lstStyle>
            <a:lvl1pPr>
              <a:defRPr/>
            </a:lvl1pPr>
          </a:lstStyle>
          <a:p>
            <a:fld id="{6CCB3FE0-81A8-41AD-940B-AB846A05E998}" type="slidenum">
              <a:rPr lang="en-US" altLang="en-US"/>
              <a:pPr/>
              <a:t>‹#›</a:t>
            </a:fld>
            <a:endParaRPr lang="en-US" altLang="en-US" dirty="0"/>
          </a:p>
        </p:txBody>
      </p:sp>
    </p:spTree>
    <p:extLst>
      <p:ext uri="{BB962C8B-B14F-4D97-AF65-F5344CB8AC3E}">
        <p14:creationId xmlns:p14="http://schemas.microsoft.com/office/powerpoint/2010/main" val="3583497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FEC6F05-CD47-493F-B865-BE9F5034645F}"/>
              </a:ext>
            </a:extLst>
          </p:cNvPr>
          <p:cNvSpPr>
            <a:spLocks noGrp="1"/>
          </p:cNvSpPr>
          <p:nvPr>
            <p:ph type="title"/>
          </p:nvPr>
        </p:nvSpPr>
        <p:spPr>
          <a:xfrm>
            <a:off x="630238" y="457200"/>
            <a:ext cx="2949575" cy="1600200"/>
          </a:xfrm>
        </p:spPr>
        <p:txBody>
          <a:bodyPr anchor="b"/>
          <a:lstStyle>
            <a:lvl1pPr>
              <a:defRPr sz="3200"/>
            </a:lvl1p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242219B2-97EA-4F89-8B8B-48C9E920DF7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Metin Yer Tutucusu 3">
            <a:extLst>
              <a:ext uri="{FF2B5EF4-FFF2-40B4-BE49-F238E27FC236}">
                <a16:creationId xmlns:a16="http://schemas.microsoft.com/office/drawing/2014/main" id="{1536AEB0-900D-42F1-88F5-3DCE0553BEE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a:extLst>
              <a:ext uri="{FF2B5EF4-FFF2-40B4-BE49-F238E27FC236}">
                <a16:creationId xmlns:a16="http://schemas.microsoft.com/office/drawing/2014/main" id="{545FEC95-C452-4CA5-A44E-D8CFF6331BB8}"/>
              </a:ext>
            </a:extLst>
          </p:cNvPr>
          <p:cNvSpPr>
            <a:spLocks noGrp="1"/>
          </p:cNvSpPr>
          <p:nvPr>
            <p:ph type="dt" sz="half" idx="10"/>
          </p:nvPr>
        </p:nvSpPr>
        <p:spPr/>
        <p:txBody>
          <a:bodyPr/>
          <a:lstStyle>
            <a:lvl1pPr>
              <a:defRPr/>
            </a:lvl1pPr>
          </a:lstStyle>
          <a:p>
            <a:fld id="{74692750-A7A0-4E28-BDE2-C70C96EA9CF7}" type="datetime4">
              <a:rPr lang="en-US" altLang="en-US"/>
              <a:pPr/>
              <a:t>November 5, 2025</a:t>
            </a:fld>
            <a:endParaRPr lang="en-US" altLang="en-US" dirty="0"/>
          </a:p>
        </p:txBody>
      </p:sp>
      <p:sp>
        <p:nvSpPr>
          <p:cNvPr id="6" name="Alt Bilgi Yer Tutucusu 5">
            <a:extLst>
              <a:ext uri="{FF2B5EF4-FFF2-40B4-BE49-F238E27FC236}">
                <a16:creationId xmlns:a16="http://schemas.microsoft.com/office/drawing/2014/main" id="{E8AB67C3-D071-46C5-B0B3-9E9ADFDEC2E5}"/>
              </a:ext>
            </a:extLst>
          </p:cNvPr>
          <p:cNvSpPr>
            <a:spLocks noGrp="1"/>
          </p:cNvSpPr>
          <p:nvPr>
            <p:ph type="ftr" sz="quarter" idx="11"/>
          </p:nvPr>
        </p:nvSpPr>
        <p:spPr/>
        <p:txBody>
          <a:bodyPr/>
          <a:lstStyle>
            <a:lvl1pPr>
              <a:defRPr/>
            </a:lvl1pPr>
          </a:lstStyle>
          <a:p>
            <a:r>
              <a:rPr lang="en-US" altLang="en-US" dirty="0"/>
              <a:t>Borahan Tümer, Ph.D.                                                                                                                                                                          </a:t>
            </a:r>
          </a:p>
        </p:txBody>
      </p:sp>
      <p:sp>
        <p:nvSpPr>
          <p:cNvPr id="7" name="Slayt Numarası Yer Tutucusu 6">
            <a:extLst>
              <a:ext uri="{FF2B5EF4-FFF2-40B4-BE49-F238E27FC236}">
                <a16:creationId xmlns:a16="http://schemas.microsoft.com/office/drawing/2014/main" id="{1830444F-AAE7-4F8D-B4A8-04F976437DA9}"/>
              </a:ext>
            </a:extLst>
          </p:cNvPr>
          <p:cNvSpPr>
            <a:spLocks noGrp="1"/>
          </p:cNvSpPr>
          <p:nvPr>
            <p:ph type="sldNum" sz="quarter" idx="12"/>
          </p:nvPr>
        </p:nvSpPr>
        <p:spPr/>
        <p:txBody>
          <a:bodyPr/>
          <a:lstStyle>
            <a:lvl1pPr>
              <a:defRPr/>
            </a:lvl1pPr>
          </a:lstStyle>
          <a:p>
            <a:fld id="{66BC2358-35DB-4E5D-901B-241CE14F879A}" type="slidenum">
              <a:rPr lang="en-US" altLang="en-US"/>
              <a:pPr/>
              <a:t>‹#›</a:t>
            </a:fld>
            <a:endParaRPr lang="en-US" altLang="en-US" dirty="0"/>
          </a:p>
        </p:txBody>
      </p:sp>
    </p:spTree>
    <p:extLst>
      <p:ext uri="{BB962C8B-B14F-4D97-AF65-F5344CB8AC3E}">
        <p14:creationId xmlns:p14="http://schemas.microsoft.com/office/powerpoint/2010/main" val="3103756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2FA58E6-FAF0-4658-BB4D-3038DF1DD3A8}"/>
              </a:ext>
            </a:extLst>
          </p:cNvPr>
          <p:cNvSpPr>
            <a:spLocks noGrp="1"/>
          </p:cNvSpPr>
          <p:nvPr>
            <p:ph type="title"/>
          </p:nvPr>
        </p:nvSpPr>
        <p:spPr>
          <a:xfrm>
            <a:off x="630238" y="457200"/>
            <a:ext cx="2949575" cy="1600200"/>
          </a:xfrm>
        </p:spPr>
        <p:txBody>
          <a:bodyPr anchor="b"/>
          <a:lstStyle>
            <a:lvl1pPr>
              <a:defRPr sz="3200"/>
            </a:lvl1pPr>
          </a:lstStyle>
          <a:p>
            <a:r>
              <a:rPr lang="tr-TR"/>
              <a:t>Asıl başlık stilini düzenlemek için tıklayın</a:t>
            </a:r>
            <a:endParaRPr lang="en-US"/>
          </a:p>
        </p:txBody>
      </p:sp>
      <p:sp>
        <p:nvSpPr>
          <p:cNvPr id="3" name="Resim Yer Tutucusu 2">
            <a:extLst>
              <a:ext uri="{FF2B5EF4-FFF2-40B4-BE49-F238E27FC236}">
                <a16:creationId xmlns:a16="http://schemas.microsoft.com/office/drawing/2014/main" id="{D1A433C5-C731-4B22-B396-1014851E8C2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Metin Yer Tutucusu 3">
            <a:extLst>
              <a:ext uri="{FF2B5EF4-FFF2-40B4-BE49-F238E27FC236}">
                <a16:creationId xmlns:a16="http://schemas.microsoft.com/office/drawing/2014/main" id="{89352403-2B5A-4549-B376-9C2AA236858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a:extLst>
              <a:ext uri="{FF2B5EF4-FFF2-40B4-BE49-F238E27FC236}">
                <a16:creationId xmlns:a16="http://schemas.microsoft.com/office/drawing/2014/main" id="{F9B81DD3-780C-4538-A345-C73A409E7238}"/>
              </a:ext>
            </a:extLst>
          </p:cNvPr>
          <p:cNvSpPr>
            <a:spLocks noGrp="1"/>
          </p:cNvSpPr>
          <p:nvPr>
            <p:ph type="dt" sz="half" idx="10"/>
          </p:nvPr>
        </p:nvSpPr>
        <p:spPr/>
        <p:txBody>
          <a:bodyPr/>
          <a:lstStyle>
            <a:lvl1pPr>
              <a:defRPr/>
            </a:lvl1pPr>
          </a:lstStyle>
          <a:p>
            <a:fld id="{15FE9223-EDEB-4027-85C4-8F5A62E700EE}" type="datetime4">
              <a:rPr lang="en-US" altLang="en-US"/>
              <a:pPr/>
              <a:t>November 5, 2025</a:t>
            </a:fld>
            <a:endParaRPr lang="en-US" altLang="en-US" dirty="0"/>
          </a:p>
        </p:txBody>
      </p:sp>
      <p:sp>
        <p:nvSpPr>
          <p:cNvPr id="6" name="Alt Bilgi Yer Tutucusu 5">
            <a:extLst>
              <a:ext uri="{FF2B5EF4-FFF2-40B4-BE49-F238E27FC236}">
                <a16:creationId xmlns:a16="http://schemas.microsoft.com/office/drawing/2014/main" id="{BE794255-56A0-4220-98B7-F6E590DA45E2}"/>
              </a:ext>
            </a:extLst>
          </p:cNvPr>
          <p:cNvSpPr>
            <a:spLocks noGrp="1"/>
          </p:cNvSpPr>
          <p:nvPr>
            <p:ph type="ftr" sz="quarter" idx="11"/>
          </p:nvPr>
        </p:nvSpPr>
        <p:spPr/>
        <p:txBody>
          <a:bodyPr/>
          <a:lstStyle>
            <a:lvl1pPr>
              <a:defRPr/>
            </a:lvl1pPr>
          </a:lstStyle>
          <a:p>
            <a:r>
              <a:rPr lang="en-US" altLang="en-US" dirty="0"/>
              <a:t>Borahan Tümer, Ph.D.                                                                                                                                                                          </a:t>
            </a:r>
          </a:p>
        </p:txBody>
      </p:sp>
      <p:sp>
        <p:nvSpPr>
          <p:cNvPr id="7" name="Slayt Numarası Yer Tutucusu 6">
            <a:extLst>
              <a:ext uri="{FF2B5EF4-FFF2-40B4-BE49-F238E27FC236}">
                <a16:creationId xmlns:a16="http://schemas.microsoft.com/office/drawing/2014/main" id="{4BBCC442-9EF2-47F7-98A2-4F039BCE14C2}"/>
              </a:ext>
            </a:extLst>
          </p:cNvPr>
          <p:cNvSpPr>
            <a:spLocks noGrp="1"/>
          </p:cNvSpPr>
          <p:nvPr>
            <p:ph type="sldNum" sz="quarter" idx="12"/>
          </p:nvPr>
        </p:nvSpPr>
        <p:spPr/>
        <p:txBody>
          <a:bodyPr/>
          <a:lstStyle>
            <a:lvl1pPr>
              <a:defRPr/>
            </a:lvl1pPr>
          </a:lstStyle>
          <a:p>
            <a:fld id="{36EC0530-E95B-4146-9EBC-4BFB3E3D6A0C}" type="slidenum">
              <a:rPr lang="en-US" altLang="en-US"/>
              <a:pPr/>
              <a:t>‹#›</a:t>
            </a:fld>
            <a:endParaRPr lang="en-US" altLang="en-US" dirty="0"/>
          </a:p>
        </p:txBody>
      </p:sp>
    </p:spTree>
    <p:extLst>
      <p:ext uri="{BB962C8B-B14F-4D97-AF65-F5344CB8AC3E}">
        <p14:creationId xmlns:p14="http://schemas.microsoft.com/office/powerpoint/2010/main" val="3559275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85177180-D90D-4251-802C-F7DC4D0D914E}"/>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9939" name="Rectangle 3">
            <a:extLst>
              <a:ext uri="{FF2B5EF4-FFF2-40B4-BE49-F238E27FC236}">
                <a16:creationId xmlns:a16="http://schemas.microsoft.com/office/drawing/2014/main" id="{141C3807-C0C5-40CE-A44B-510F52BE1FF2}"/>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9940" name="Rectangle 4">
            <a:extLst>
              <a:ext uri="{FF2B5EF4-FFF2-40B4-BE49-F238E27FC236}">
                <a16:creationId xmlns:a16="http://schemas.microsoft.com/office/drawing/2014/main" id="{71C48BEE-5970-4FF2-B619-5A870DB97556}"/>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5E68FFA2-B2D0-43B6-9812-04F643CE3F91}" type="datetime4">
              <a:rPr lang="en-US" altLang="en-US"/>
              <a:pPr/>
              <a:t>November 5, 2025</a:t>
            </a:fld>
            <a:endParaRPr lang="en-US" altLang="en-US" dirty="0"/>
          </a:p>
        </p:txBody>
      </p:sp>
      <p:sp>
        <p:nvSpPr>
          <p:cNvPr id="39941" name="Rectangle 5">
            <a:extLst>
              <a:ext uri="{FF2B5EF4-FFF2-40B4-BE49-F238E27FC236}">
                <a16:creationId xmlns:a16="http://schemas.microsoft.com/office/drawing/2014/main" id="{D7A9F9D5-A7F6-4DCC-AE71-750A0CF0431E}"/>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r>
              <a:rPr lang="en-US" altLang="en-US" dirty="0"/>
              <a:t>Borahan Tümer, Ph.D.                                                                                                                                                                          </a:t>
            </a:r>
          </a:p>
        </p:txBody>
      </p:sp>
      <p:sp>
        <p:nvSpPr>
          <p:cNvPr id="39942" name="Rectangle 6">
            <a:extLst>
              <a:ext uri="{FF2B5EF4-FFF2-40B4-BE49-F238E27FC236}">
                <a16:creationId xmlns:a16="http://schemas.microsoft.com/office/drawing/2014/main" id="{CE3B0219-358C-4FF7-8558-F62A5239D361}"/>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924E184-E07A-414F-8794-8154B3739BF0}"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hf hdr="0"/>
  <p:txStyles>
    <p:titleStyle>
      <a:lvl1pPr algn="ctr" rtl="0" fontAlgn="base">
        <a:spcBef>
          <a:spcPct val="0"/>
        </a:spcBef>
        <a:spcAft>
          <a:spcPct val="0"/>
        </a:spcAft>
        <a:defRPr sz="4400" kern="1200">
          <a:solidFill>
            <a:srgbClr val="0033CC"/>
          </a:solidFill>
          <a:latin typeface="+mj-lt"/>
          <a:ea typeface="+mj-ea"/>
          <a:cs typeface="+mj-cs"/>
        </a:defRPr>
      </a:lvl1pPr>
      <a:lvl2pPr algn="ctr" rtl="0" fontAlgn="base">
        <a:spcBef>
          <a:spcPct val="0"/>
        </a:spcBef>
        <a:spcAft>
          <a:spcPct val="0"/>
        </a:spcAft>
        <a:defRPr sz="4400">
          <a:solidFill>
            <a:srgbClr val="0033CC"/>
          </a:solidFill>
          <a:latin typeface="Times New Roman" panose="02020603050405020304" pitchFamily="18" charset="0"/>
        </a:defRPr>
      </a:lvl2pPr>
      <a:lvl3pPr algn="ctr" rtl="0" fontAlgn="base">
        <a:spcBef>
          <a:spcPct val="0"/>
        </a:spcBef>
        <a:spcAft>
          <a:spcPct val="0"/>
        </a:spcAft>
        <a:defRPr sz="4400">
          <a:solidFill>
            <a:srgbClr val="0033CC"/>
          </a:solidFill>
          <a:latin typeface="Times New Roman" panose="02020603050405020304" pitchFamily="18" charset="0"/>
        </a:defRPr>
      </a:lvl3pPr>
      <a:lvl4pPr algn="ctr" rtl="0" fontAlgn="base">
        <a:spcBef>
          <a:spcPct val="0"/>
        </a:spcBef>
        <a:spcAft>
          <a:spcPct val="0"/>
        </a:spcAft>
        <a:defRPr sz="4400">
          <a:solidFill>
            <a:srgbClr val="0033CC"/>
          </a:solidFill>
          <a:latin typeface="Times New Roman" panose="02020603050405020304" pitchFamily="18" charset="0"/>
        </a:defRPr>
      </a:lvl4pPr>
      <a:lvl5pPr algn="ctr" rtl="0" fontAlgn="base">
        <a:spcBef>
          <a:spcPct val="0"/>
        </a:spcBef>
        <a:spcAft>
          <a:spcPct val="0"/>
        </a:spcAft>
        <a:defRPr sz="4400">
          <a:solidFill>
            <a:srgbClr val="0033CC"/>
          </a:solidFill>
          <a:latin typeface="Times New Roman" panose="02020603050405020304" pitchFamily="18" charset="0"/>
        </a:defRPr>
      </a:lvl5pPr>
      <a:lvl6pPr marL="457200" algn="ctr" rtl="0" fontAlgn="base">
        <a:spcBef>
          <a:spcPct val="0"/>
        </a:spcBef>
        <a:spcAft>
          <a:spcPct val="0"/>
        </a:spcAft>
        <a:defRPr sz="4400">
          <a:solidFill>
            <a:srgbClr val="0033CC"/>
          </a:solidFill>
          <a:latin typeface="Times New Roman" panose="02020603050405020304" pitchFamily="18" charset="0"/>
        </a:defRPr>
      </a:lvl6pPr>
      <a:lvl7pPr marL="914400" algn="ctr" rtl="0" fontAlgn="base">
        <a:spcBef>
          <a:spcPct val="0"/>
        </a:spcBef>
        <a:spcAft>
          <a:spcPct val="0"/>
        </a:spcAft>
        <a:defRPr sz="4400">
          <a:solidFill>
            <a:srgbClr val="0033CC"/>
          </a:solidFill>
          <a:latin typeface="Times New Roman" panose="02020603050405020304" pitchFamily="18" charset="0"/>
        </a:defRPr>
      </a:lvl7pPr>
      <a:lvl8pPr marL="1371600" algn="ctr" rtl="0" fontAlgn="base">
        <a:spcBef>
          <a:spcPct val="0"/>
        </a:spcBef>
        <a:spcAft>
          <a:spcPct val="0"/>
        </a:spcAft>
        <a:defRPr sz="4400">
          <a:solidFill>
            <a:srgbClr val="0033CC"/>
          </a:solidFill>
          <a:latin typeface="Times New Roman" panose="02020603050405020304" pitchFamily="18" charset="0"/>
        </a:defRPr>
      </a:lvl8pPr>
      <a:lvl9pPr marL="1828800" algn="ctr" rtl="0" fontAlgn="base">
        <a:spcBef>
          <a:spcPct val="0"/>
        </a:spcBef>
        <a:spcAft>
          <a:spcPct val="0"/>
        </a:spcAft>
        <a:defRPr sz="4400">
          <a:solidFill>
            <a:srgbClr val="0033CC"/>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oleObject" Target="../embeddings/oleObject8.bin"/><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01.png"/><Relationship Id="rId3" Type="http://schemas.openxmlformats.org/officeDocument/2006/relationships/image" Target="../media/image11.png"/><Relationship Id="rId7" Type="http://schemas.openxmlformats.org/officeDocument/2006/relationships/image" Target="../media/image18.png"/><Relationship Id="rId12" Type="http://schemas.openxmlformats.org/officeDocument/2006/relationships/image" Target="../media/image191.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png"/><Relationship Id="rId15" Type="http://schemas.openxmlformats.org/officeDocument/2006/relationships/image" Target="../media/image22.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4.png"/><Relationship Id="rId14" Type="http://schemas.openxmlformats.org/officeDocument/2006/relationships/image" Target="../media/image2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0.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0.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oleObject" Target="../embeddings/oleObject9.bin"/><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oleObject" Target="../embeddings/oleObject10.bin"/><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oleObject" Target="../embeddings/oleObject11.bin"/><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oleObject" Target="../embeddings/oleObject12.bin"/><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oleObject" Target="../embeddings/oleObject13.bin"/><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oleObject" Target="../embeddings/oleObject6.bin"/><Relationship Id="rId2" Type="http://schemas.openxmlformats.org/officeDocument/2006/relationships/oleObject" Target="../embeddings/oleObject4.bin"/><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oleObject" Target="../embeddings/oleObject5.bin"/><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oleObject" Target="../embeddings/oleObject7.bin"/></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oleObject" Target="../embeddings/oleObject14.bin"/><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87248C4-5D10-42BD-8B5E-8CBFBDCC7874}"/>
              </a:ext>
            </a:extLst>
          </p:cNvPr>
          <p:cNvSpPr>
            <a:spLocks noGrp="1" noChangeArrowheads="1"/>
          </p:cNvSpPr>
          <p:nvPr>
            <p:ph type="ctrTitle"/>
          </p:nvPr>
        </p:nvSpPr>
        <p:spPr>
          <a:xfrm>
            <a:off x="685800" y="2130425"/>
            <a:ext cx="7772400" cy="1470025"/>
          </a:xfrm>
        </p:spPr>
        <p:txBody>
          <a:bodyPr anchor="ctr"/>
          <a:lstStyle/>
          <a:p>
            <a:r>
              <a:rPr lang="en-US" altLang="en-US" sz="5400" dirty="0"/>
              <a:t>Data Structures – Week #</a:t>
            </a:r>
            <a:r>
              <a:rPr lang="tr-TR" altLang="en-US" sz="5400" dirty="0"/>
              <a:t>5</a:t>
            </a:r>
            <a:endParaRPr lang="en-US" altLang="en-US" sz="5400" dirty="0"/>
          </a:p>
        </p:txBody>
      </p:sp>
      <p:sp>
        <p:nvSpPr>
          <p:cNvPr id="2051" name="Rectangle 3">
            <a:extLst>
              <a:ext uri="{FF2B5EF4-FFF2-40B4-BE49-F238E27FC236}">
                <a16:creationId xmlns:a16="http://schemas.microsoft.com/office/drawing/2014/main" id="{94EBD29B-EA7F-47A6-AB63-F62F5388C664}"/>
              </a:ext>
            </a:extLst>
          </p:cNvPr>
          <p:cNvSpPr>
            <a:spLocks noGrp="1" noChangeArrowheads="1"/>
          </p:cNvSpPr>
          <p:nvPr>
            <p:ph type="subTitle" idx="1"/>
          </p:nvPr>
        </p:nvSpPr>
        <p:spPr>
          <a:xfrm>
            <a:off x="1371600" y="3886200"/>
            <a:ext cx="6400800" cy="1752600"/>
          </a:xfrm>
        </p:spPr>
        <p:txBody>
          <a:bodyPr/>
          <a:lstStyle/>
          <a:p>
            <a:r>
              <a:rPr lang="tr-TR" altLang="en-US" sz="4800" dirty="0">
                <a:solidFill>
                  <a:srgbClr val="FF0000"/>
                </a:solidFill>
              </a:rPr>
              <a:t>Tree</a:t>
            </a:r>
            <a:r>
              <a:rPr lang="en-US" altLang="en-US" sz="4800" dirty="0">
                <a:solidFill>
                  <a:srgbClr val="FF0000"/>
                </a:solidFill>
              </a:rPr>
              <a:t>s</a:t>
            </a:r>
            <a:r>
              <a:rPr lang="tr-TR" altLang="en-US" sz="4800" dirty="0">
                <a:solidFill>
                  <a:srgbClr val="FF0000"/>
                </a:solidFill>
              </a:rPr>
              <a:t> (Ağaçlar)</a:t>
            </a:r>
            <a:endParaRPr lang="en-US" altLang="en-US" sz="4800" dirty="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61FCB63B-F771-4C10-A7FA-2BBFA93A6A1B}"/>
              </a:ext>
            </a:extLst>
          </p:cNvPr>
          <p:cNvSpPr>
            <a:spLocks noGrp="1"/>
          </p:cNvSpPr>
          <p:nvPr>
            <p:ph type="dt" sz="half" idx="10"/>
          </p:nvPr>
        </p:nvSpPr>
        <p:spPr/>
        <p:txBody>
          <a:bodyPr/>
          <a:lstStyle/>
          <a:p>
            <a:fld id="{EFCBDDAF-63EF-4559-BD77-AA90C6A04B92}" type="datetime4">
              <a:rPr lang="en-US" altLang="en-US"/>
              <a:pPr/>
              <a:t>November 5, 2025</a:t>
            </a:fld>
            <a:endParaRPr lang="en-US" altLang="en-US" dirty="0"/>
          </a:p>
        </p:txBody>
      </p:sp>
      <p:sp>
        <p:nvSpPr>
          <p:cNvPr id="5" name="Alt Bilgi Yer Tutucusu 4">
            <a:extLst>
              <a:ext uri="{FF2B5EF4-FFF2-40B4-BE49-F238E27FC236}">
                <a16:creationId xmlns:a16="http://schemas.microsoft.com/office/drawing/2014/main" id="{6A33786C-B792-450A-ABB7-9E03CB59399C}"/>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43CCC356-AE54-4598-9327-30646160413A}"/>
              </a:ext>
            </a:extLst>
          </p:cNvPr>
          <p:cNvSpPr>
            <a:spLocks noGrp="1"/>
          </p:cNvSpPr>
          <p:nvPr>
            <p:ph type="sldNum" sz="quarter" idx="12"/>
          </p:nvPr>
        </p:nvSpPr>
        <p:spPr/>
        <p:txBody>
          <a:bodyPr/>
          <a:lstStyle/>
          <a:p>
            <a:fld id="{1A77C130-6A7A-41BC-91B8-608C8B080C97}" type="slidenum">
              <a:rPr lang="en-US" altLang="en-US"/>
              <a:pPr/>
              <a:t>10</a:t>
            </a:fld>
            <a:endParaRPr lang="en-US" altLang="en-US" dirty="0"/>
          </a:p>
        </p:txBody>
      </p:sp>
      <p:sp>
        <p:nvSpPr>
          <p:cNvPr id="253954" name="Rectangle 2">
            <a:extLst>
              <a:ext uri="{FF2B5EF4-FFF2-40B4-BE49-F238E27FC236}">
                <a16:creationId xmlns:a16="http://schemas.microsoft.com/office/drawing/2014/main" id="{B0A9679E-5D5C-4CD5-9079-B5ABD627BE40}"/>
              </a:ext>
            </a:extLst>
          </p:cNvPr>
          <p:cNvSpPr>
            <a:spLocks noGrp="1" noChangeArrowheads="1"/>
          </p:cNvSpPr>
          <p:nvPr>
            <p:ph type="title"/>
          </p:nvPr>
        </p:nvSpPr>
        <p:spPr/>
        <p:txBody>
          <a:bodyPr/>
          <a:lstStyle/>
          <a:p>
            <a:r>
              <a:rPr lang="tr-TR" altLang="en-US" dirty="0"/>
              <a:t>Implementation of Trees</a:t>
            </a:r>
            <a:endParaRPr lang="en-US" altLang="en-US" dirty="0"/>
          </a:p>
        </p:txBody>
      </p:sp>
      <p:sp>
        <p:nvSpPr>
          <p:cNvPr id="253955" name="Rectangle 3">
            <a:extLst>
              <a:ext uri="{FF2B5EF4-FFF2-40B4-BE49-F238E27FC236}">
                <a16:creationId xmlns:a16="http://schemas.microsoft.com/office/drawing/2014/main" id="{450DF3A9-13D1-4BB4-AFB4-65A1DF6EB81A}"/>
              </a:ext>
            </a:extLst>
          </p:cNvPr>
          <p:cNvSpPr>
            <a:spLocks noGrp="1" noChangeArrowheads="1"/>
          </p:cNvSpPr>
          <p:nvPr>
            <p:ph type="body" idx="1"/>
          </p:nvPr>
        </p:nvSpPr>
        <p:spPr/>
        <p:txBody>
          <a:bodyPr/>
          <a:lstStyle/>
          <a:p>
            <a:pPr>
              <a:lnSpc>
                <a:spcPct val="80000"/>
              </a:lnSpc>
            </a:pPr>
            <a:r>
              <a:rPr lang="en-US" altLang="en-US" sz="2200" dirty="0"/>
              <a:t>One way to implement a tree would be to have a pointer in each node to each child, besides the data it holds.  This is infeasible!</a:t>
            </a:r>
          </a:p>
          <a:p>
            <a:pPr>
              <a:lnSpc>
                <a:spcPct val="80000"/>
              </a:lnSpc>
            </a:pPr>
            <a:r>
              <a:rPr lang="en-US" altLang="en-US" sz="2200" dirty="0"/>
              <a:t>Q:Why?</a:t>
            </a:r>
          </a:p>
          <a:p>
            <a:pPr>
              <a:lnSpc>
                <a:spcPct val="80000"/>
              </a:lnSpc>
            </a:pPr>
            <a:r>
              <a:rPr lang="en-US" altLang="en-US" sz="2200" dirty="0"/>
              <a:t>A:The number of children of each node is variable, and hence, unknown.</a:t>
            </a:r>
          </a:p>
          <a:p>
            <a:pPr>
              <a:lnSpc>
                <a:spcPct val="80000"/>
              </a:lnSpc>
            </a:pPr>
            <a:r>
              <a:rPr lang="en-US" altLang="en-US" sz="2200" dirty="0"/>
              <a:t>Another option would be to keep the children in a linked list where the first node of the list is pointed to by the pointer in the parent node as a header.</a:t>
            </a:r>
          </a:p>
          <a:p>
            <a:pPr>
              <a:lnSpc>
                <a:spcPct val="80000"/>
              </a:lnSpc>
            </a:pPr>
            <a:r>
              <a:rPr lang="en-US" altLang="en-US" sz="2200" dirty="0"/>
              <a:t>A typical tree node declaration in C would be as follows:</a:t>
            </a:r>
          </a:p>
          <a:p>
            <a:pPr>
              <a:lnSpc>
                <a:spcPct val="80000"/>
              </a:lnSpc>
              <a:buFontTx/>
              <a:buNone/>
            </a:pPr>
            <a:r>
              <a:rPr lang="en-US" altLang="en-US" sz="2200" dirty="0">
                <a:latin typeface="Tahoma" panose="020B0604030504040204" pitchFamily="34" charset="0"/>
              </a:rPr>
              <a:t>	struct </a:t>
            </a:r>
            <a:r>
              <a:rPr lang="tr-TR" altLang="en-US" sz="2200" dirty="0">
                <a:latin typeface="Tahoma" panose="020B0604030504040204" pitchFamily="34" charset="0"/>
              </a:rPr>
              <a:t>TN</a:t>
            </a:r>
            <a:r>
              <a:rPr lang="en-US" altLang="en-US" sz="2200" dirty="0">
                <a:latin typeface="Tahoma" panose="020B0604030504040204" pitchFamily="34" charset="0"/>
              </a:rPr>
              <a:t>ode_type {</a:t>
            </a:r>
          </a:p>
          <a:p>
            <a:pPr>
              <a:lnSpc>
                <a:spcPct val="80000"/>
              </a:lnSpc>
              <a:buFontTx/>
              <a:buNone/>
            </a:pPr>
            <a:r>
              <a:rPr lang="tr-TR" altLang="en-US" sz="2200" dirty="0">
                <a:latin typeface="Tahoma" panose="020B0604030504040204" pitchFamily="34" charset="0"/>
              </a:rPr>
              <a:t>	</a:t>
            </a:r>
            <a:r>
              <a:rPr lang="en-US" altLang="en-US" sz="2200" dirty="0">
                <a:latin typeface="Tahoma" panose="020B0604030504040204" pitchFamily="34" charset="0"/>
              </a:rPr>
              <a:t>	int </a:t>
            </a:r>
            <a:r>
              <a:rPr lang="en-US" altLang="en-US" sz="2200" dirty="0">
                <a:solidFill>
                  <a:srgbClr val="FF0000"/>
                </a:solidFill>
                <a:latin typeface="Tahoma" panose="020B0604030504040204" pitchFamily="34" charset="0"/>
              </a:rPr>
              <a:t>data</a:t>
            </a:r>
            <a:r>
              <a:rPr lang="en-US" altLang="en-US" sz="2200" dirty="0">
                <a:latin typeface="Tahoma" panose="020B0604030504040204" pitchFamily="34" charset="0"/>
              </a:rPr>
              <a:t>;</a:t>
            </a:r>
          </a:p>
          <a:p>
            <a:pPr>
              <a:lnSpc>
                <a:spcPct val="80000"/>
              </a:lnSpc>
              <a:buFontTx/>
              <a:buNone/>
            </a:pPr>
            <a:r>
              <a:rPr lang="tr-TR" altLang="en-US" sz="2200" dirty="0">
                <a:latin typeface="Tahoma" panose="020B0604030504040204" pitchFamily="34" charset="0"/>
              </a:rPr>
              <a:t>	</a:t>
            </a:r>
            <a:r>
              <a:rPr lang="en-US" altLang="en-US" sz="2200" dirty="0">
                <a:latin typeface="Tahoma" panose="020B0604030504040204" pitchFamily="34" charset="0"/>
              </a:rPr>
              <a:t>	struct </a:t>
            </a:r>
            <a:r>
              <a:rPr lang="tr-TR" altLang="en-US" sz="2200" dirty="0">
                <a:latin typeface="Tahoma" panose="020B0604030504040204" pitchFamily="34" charset="0"/>
              </a:rPr>
              <a:t>TN</a:t>
            </a:r>
            <a:r>
              <a:rPr lang="en-US" altLang="en-US" sz="2200" dirty="0">
                <a:latin typeface="Tahoma" panose="020B0604030504040204" pitchFamily="34" charset="0"/>
              </a:rPr>
              <a:t>odetype *</a:t>
            </a:r>
            <a:r>
              <a:rPr lang="en-US" altLang="en-US" sz="2200" dirty="0">
                <a:solidFill>
                  <a:srgbClr val="00FFFF"/>
                </a:solidFill>
                <a:latin typeface="Tahoma" panose="020B0604030504040204" pitchFamily="34" charset="0"/>
              </a:rPr>
              <a:t>childptr</a:t>
            </a:r>
            <a:r>
              <a:rPr lang="en-US" altLang="en-US" sz="2200" dirty="0">
                <a:latin typeface="Tahoma" panose="020B0604030504040204" pitchFamily="34" charset="0"/>
              </a:rPr>
              <a:t>, *</a:t>
            </a:r>
            <a:r>
              <a:rPr lang="en-US" altLang="en-US" sz="2200" dirty="0">
                <a:solidFill>
                  <a:srgbClr val="66FF33"/>
                </a:solidFill>
                <a:latin typeface="Tahoma" panose="020B0604030504040204" pitchFamily="34" charset="0"/>
              </a:rPr>
              <a:t>siblingptr</a:t>
            </a:r>
            <a:r>
              <a:rPr lang="en-US" altLang="en-US" sz="2200" dirty="0">
                <a:latin typeface="Tahoma" panose="020B0604030504040204" pitchFamily="34" charset="0"/>
              </a:rPr>
              <a:t>; </a:t>
            </a:r>
            <a:endParaRPr lang="tr-TR" altLang="en-US" sz="2200" dirty="0">
              <a:latin typeface="Tahoma" panose="020B0604030504040204" pitchFamily="34" charset="0"/>
            </a:endParaRPr>
          </a:p>
          <a:p>
            <a:pPr>
              <a:lnSpc>
                <a:spcPct val="80000"/>
              </a:lnSpc>
              <a:buFontTx/>
              <a:buNone/>
            </a:pPr>
            <a:r>
              <a:rPr lang="en-US" altLang="en-US" sz="2200" dirty="0">
                <a:latin typeface="Tahoma" panose="020B0604030504040204" pitchFamily="34" charset="0"/>
              </a:rPr>
              <a:t>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3214EF94-09EC-4004-B7B7-095EBEE8EA6A}"/>
              </a:ext>
            </a:extLst>
          </p:cNvPr>
          <p:cNvSpPr>
            <a:spLocks noGrp="1"/>
          </p:cNvSpPr>
          <p:nvPr>
            <p:ph type="dt" sz="half" idx="10"/>
          </p:nvPr>
        </p:nvSpPr>
        <p:spPr/>
        <p:txBody>
          <a:bodyPr/>
          <a:lstStyle/>
          <a:p>
            <a:fld id="{92E4A43D-A5C6-4584-B1BE-883ED73CD2C0}" type="datetime4">
              <a:rPr lang="en-US" altLang="en-US"/>
              <a:pPr/>
              <a:t>November 5, 2025</a:t>
            </a:fld>
            <a:endParaRPr lang="en-US" altLang="en-US" dirty="0"/>
          </a:p>
        </p:txBody>
      </p:sp>
      <p:sp>
        <p:nvSpPr>
          <p:cNvPr id="5" name="Alt Bilgi Yer Tutucusu 4">
            <a:extLst>
              <a:ext uri="{FF2B5EF4-FFF2-40B4-BE49-F238E27FC236}">
                <a16:creationId xmlns:a16="http://schemas.microsoft.com/office/drawing/2014/main" id="{B40A901B-7B0C-4019-8AF5-EBBD9822A6A1}"/>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99652583-158A-4DFD-A816-F07E881F613E}"/>
              </a:ext>
            </a:extLst>
          </p:cNvPr>
          <p:cNvSpPr>
            <a:spLocks noGrp="1"/>
          </p:cNvSpPr>
          <p:nvPr>
            <p:ph type="sldNum" sz="quarter" idx="12"/>
          </p:nvPr>
        </p:nvSpPr>
        <p:spPr/>
        <p:txBody>
          <a:bodyPr/>
          <a:lstStyle/>
          <a:p>
            <a:fld id="{7540B620-1BEF-4135-8834-4D000E1EEFE4}" type="slidenum">
              <a:rPr lang="en-US" altLang="en-US"/>
              <a:pPr/>
              <a:t>100</a:t>
            </a:fld>
            <a:endParaRPr lang="en-US" altLang="en-US" dirty="0"/>
          </a:p>
        </p:txBody>
      </p:sp>
      <p:sp>
        <p:nvSpPr>
          <p:cNvPr id="272386" name="Rectangle 2">
            <a:extLst>
              <a:ext uri="{FF2B5EF4-FFF2-40B4-BE49-F238E27FC236}">
                <a16:creationId xmlns:a16="http://schemas.microsoft.com/office/drawing/2014/main" id="{7D9CEA6C-F16C-4A96-9AEB-A4FF913968D6}"/>
              </a:ext>
            </a:extLst>
          </p:cNvPr>
          <p:cNvSpPr>
            <a:spLocks noGrp="1" noChangeArrowheads="1"/>
          </p:cNvSpPr>
          <p:nvPr>
            <p:ph type="title"/>
          </p:nvPr>
        </p:nvSpPr>
        <p:spPr/>
        <p:txBody>
          <a:bodyPr/>
          <a:lstStyle/>
          <a:p>
            <a:r>
              <a:rPr lang="en-US" altLang="en-US" dirty="0"/>
              <a:t>Best/Average/Worst BST Topologies </a:t>
            </a:r>
          </a:p>
        </p:txBody>
      </p:sp>
      <p:sp>
        <p:nvSpPr>
          <p:cNvPr id="272387" name="Rectangle 3">
            <a:extLst>
              <a:ext uri="{FF2B5EF4-FFF2-40B4-BE49-F238E27FC236}">
                <a16:creationId xmlns:a16="http://schemas.microsoft.com/office/drawing/2014/main" id="{7C398513-E60A-4040-9FA8-6E8C8716E69E}"/>
              </a:ext>
            </a:extLst>
          </p:cNvPr>
          <p:cNvSpPr>
            <a:spLocks noGrp="1" noChangeArrowheads="1"/>
          </p:cNvSpPr>
          <p:nvPr>
            <p:ph type="body" idx="1"/>
          </p:nvPr>
        </p:nvSpPr>
        <p:spPr>
          <a:xfrm>
            <a:off x="466725" y="1628775"/>
            <a:ext cx="7777163" cy="4176555"/>
          </a:xfrm>
        </p:spPr>
        <p:txBody>
          <a:bodyPr/>
          <a:lstStyle/>
          <a:p>
            <a:r>
              <a:rPr lang="en-US" altLang="en-US" sz="2800" dirty="0"/>
              <a:t>In the analysis of </a:t>
            </a:r>
            <a:r>
              <a:rPr lang="en-US" altLang="en-US" sz="2800" dirty="0">
                <a:latin typeface="Tahoma" panose="020B0604030504040204" pitchFamily="34" charset="0"/>
              </a:rPr>
              <a:t>Find</a:t>
            </a:r>
            <a:r>
              <a:rPr lang="en-US" altLang="en-US" sz="2800" dirty="0"/>
              <a:t> function we considered </a:t>
            </a:r>
            <a:r>
              <a:rPr lang="en-US" altLang="en-US" sz="2800" i="1" dirty="0">
                <a:solidFill>
                  <a:srgbClr val="FF0000"/>
                </a:solidFill>
              </a:rPr>
              <a:t>three different topology types</a:t>
            </a:r>
            <a:r>
              <a:rPr lang="en-US" altLang="en-US" sz="2800" dirty="0"/>
              <a:t>:</a:t>
            </a:r>
          </a:p>
          <a:p>
            <a:pPr lvl="1"/>
            <a:r>
              <a:rPr lang="en-US" altLang="en-US" sz="2400" b="1" i="1" dirty="0">
                <a:solidFill>
                  <a:srgbClr val="FF0000"/>
                </a:solidFill>
              </a:rPr>
              <a:t>Average case</a:t>
            </a:r>
            <a:r>
              <a:rPr lang="en-US" altLang="en-US" sz="2400" dirty="0"/>
              <a:t>: this type includes all possible BST topologies from best to worst case topologies;</a:t>
            </a:r>
          </a:p>
          <a:p>
            <a:pPr lvl="1"/>
            <a:r>
              <a:rPr lang="en-US" altLang="en-US" sz="2400" b="1" i="1" dirty="0">
                <a:solidFill>
                  <a:srgbClr val="FF0000"/>
                </a:solidFill>
              </a:rPr>
              <a:t>Best case</a:t>
            </a:r>
            <a:r>
              <a:rPr lang="en-US" altLang="en-US" sz="2400" dirty="0"/>
              <a:t>: this type includes </a:t>
            </a:r>
            <a:r>
              <a:rPr lang="en-US" altLang="en-US" sz="2400" i="1" u="sng" dirty="0"/>
              <a:t>all BST topologies*</a:t>
            </a:r>
            <a:r>
              <a:rPr lang="en-US" altLang="en-US" sz="2400" dirty="0"/>
              <a:t> that provide the shortest (best) total or average access time;</a:t>
            </a:r>
          </a:p>
          <a:p>
            <a:pPr lvl="1"/>
            <a:r>
              <a:rPr lang="en-US" altLang="en-US" sz="2400" b="1" i="1" dirty="0">
                <a:solidFill>
                  <a:srgbClr val="FF0000"/>
                </a:solidFill>
              </a:rPr>
              <a:t>Worst case</a:t>
            </a:r>
            <a:r>
              <a:rPr lang="en-US" altLang="en-US" sz="2400" dirty="0"/>
              <a:t>: this type includes </a:t>
            </a:r>
            <a:r>
              <a:rPr lang="en-US" altLang="en-US" sz="2400" i="1" u="sng" dirty="0"/>
              <a:t>all BST topologies* </a:t>
            </a:r>
            <a:r>
              <a:rPr lang="en-US" altLang="en-US" sz="2400" dirty="0"/>
              <a:t>that provide the longest (worst) total or average access time which is simply a LL.</a:t>
            </a:r>
            <a:endParaRPr lang="en-US" altLang="en-US" sz="2800" dirty="0"/>
          </a:p>
          <a:p>
            <a:pPr marL="457200" lvl="1" indent="0">
              <a:buNone/>
            </a:pPr>
            <a:r>
              <a:rPr lang="en-US" altLang="en-US" dirty="0"/>
              <a:t>* </a:t>
            </a:r>
            <a:r>
              <a:rPr lang="en-US" altLang="en-US" sz="2000" b="1" i="1" dirty="0"/>
              <a:t>Is there more than one best/worst topology? Look at next slide!</a:t>
            </a:r>
            <a:r>
              <a:rPr lang="en-US" altLang="en-US" sz="2000" b="1" dirty="0"/>
              <a:t> </a:t>
            </a:r>
          </a:p>
        </p:txBody>
      </p:sp>
    </p:spTree>
    <p:extLst>
      <p:ext uri="{BB962C8B-B14F-4D97-AF65-F5344CB8AC3E}">
        <p14:creationId xmlns:p14="http://schemas.microsoft.com/office/powerpoint/2010/main" val="16477812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3214EF94-09EC-4004-B7B7-095EBEE8EA6A}"/>
              </a:ext>
            </a:extLst>
          </p:cNvPr>
          <p:cNvSpPr>
            <a:spLocks noGrp="1"/>
          </p:cNvSpPr>
          <p:nvPr>
            <p:ph type="dt" sz="half" idx="10"/>
          </p:nvPr>
        </p:nvSpPr>
        <p:spPr/>
        <p:txBody>
          <a:bodyPr/>
          <a:lstStyle/>
          <a:p>
            <a:fld id="{92E4A43D-A5C6-4584-B1BE-883ED73CD2C0}" type="datetime4">
              <a:rPr lang="en-US" altLang="en-US"/>
              <a:pPr/>
              <a:t>November 5, 2025</a:t>
            </a:fld>
            <a:endParaRPr lang="en-US" altLang="en-US" dirty="0"/>
          </a:p>
        </p:txBody>
      </p:sp>
      <p:sp>
        <p:nvSpPr>
          <p:cNvPr id="5" name="Alt Bilgi Yer Tutucusu 4">
            <a:extLst>
              <a:ext uri="{FF2B5EF4-FFF2-40B4-BE49-F238E27FC236}">
                <a16:creationId xmlns:a16="http://schemas.microsoft.com/office/drawing/2014/main" id="{B40A901B-7B0C-4019-8AF5-EBBD9822A6A1}"/>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99652583-158A-4DFD-A816-F07E881F613E}"/>
              </a:ext>
            </a:extLst>
          </p:cNvPr>
          <p:cNvSpPr>
            <a:spLocks noGrp="1"/>
          </p:cNvSpPr>
          <p:nvPr>
            <p:ph type="sldNum" sz="quarter" idx="12"/>
          </p:nvPr>
        </p:nvSpPr>
        <p:spPr/>
        <p:txBody>
          <a:bodyPr/>
          <a:lstStyle/>
          <a:p>
            <a:fld id="{7540B620-1BEF-4135-8834-4D000E1EEFE4}" type="slidenum">
              <a:rPr lang="en-US" altLang="en-US"/>
              <a:pPr/>
              <a:t>101</a:t>
            </a:fld>
            <a:endParaRPr lang="en-US" altLang="en-US" dirty="0"/>
          </a:p>
        </p:txBody>
      </p:sp>
      <p:sp>
        <p:nvSpPr>
          <p:cNvPr id="272386" name="Rectangle 2">
            <a:extLst>
              <a:ext uri="{FF2B5EF4-FFF2-40B4-BE49-F238E27FC236}">
                <a16:creationId xmlns:a16="http://schemas.microsoft.com/office/drawing/2014/main" id="{7D9CEA6C-F16C-4A96-9AEB-A4FF913968D6}"/>
              </a:ext>
            </a:extLst>
          </p:cNvPr>
          <p:cNvSpPr>
            <a:spLocks noGrp="1" noChangeArrowheads="1"/>
          </p:cNvSpPr>
          <p:nvPr>
            <p:ph type="title"/>
          </p:nvPr>
        </p:nvSpPr>
        <p:spPr/>
        <p:txBody>
          <a:bodyPr/>
          <a:lstStyle/>
          <a:p>
            <a:r>
              <a:rPr lang="en-US" altLang="en-US" dirty="0"/>
              <a:t>Best/Worst BST Topologies </a:t>
            </a:r>
          </a:p>
        </p:txBody>
      </p:sp>
      <p:sp>
        <p:nvSpPr>
          <p:cNvPr id="272387" name="Rectangle 3">
            <a:extLst>
              <a:ext uri="{FF2B5EF4-FFF2-40B4-BE49-F238E27FC236}">
                <a16:creationId xmlns:a16="http://schemas.microsoft.com/office/drawing/2014/main" id="{7C398513-E60A-4040-9FA8-6E8C8716E69E}"/>
              </a:ext>
            </a:extLst>
          </p:cNvPr>
          <p:cNvSpPr>
            <a:spLocks noGrp="1" noChangeArrowheads="1"/>
          </p:cNvSpPr>
          <p:nvPr>
            <p:ph type="body" idx="1"/>
          </p:nvPr>
        </p:nvSpPr>
        <p:spPr>
          <a:xfrm>
            <a:off x="466725" y="1628775"/>
            <a:ext cx="7777163" cy="3960525"/>
          </a:xfrm>
        </p:spPr>
        <p:txBody>
          <a:bodyPr/>
          <a:lstStyle/>
          <a:p>
            <a:r>
              <a:rPr lang="en-US" altLang="en-US" sz="2400" dirty="0"/>
              <a:t>A best (worst) BST topology is one with the best total or average access time.</a:t>
            </a:r>
          </a:p>
          <a:p>
            <a:r>
              <a:rPr lang="en-US" altLang="en-US" sz="2400" dirty="0"/>
              <a:t>Each topology with all depth levels filled up with the only possible exception of the last one is a best case topology. </a:t>
            </a:r>
          </a:p>
          <a:p>
            <a:r>
              <a:rPr lang="en-US" altLang="en-US" sz="2400" dirty="0"/>
              <a:t>Each different arrangement combination of leaves at the last depth level refers to a different BST topology that provides the same shortest total search time; hence a best case BST topology.</a:t>
            </a:r>
          </a:p>
          <a:p>
            <a:r>
              <a:rPr lang="en-US" altLang="en-US" sz="2400" dirty="0"/>
              <a:t>Examples are at the next slide.  </a:t>
            </a:r>
            <a:r>
              <a:rPr lang="en-US" altLang="en-US" sz="2800" dirty="0"/>
              <a:t>  </a:t>
            </a:r>
            <a:endParaRPr lang="en-US" altLang="en-US" dirty="0"/>
          </a:p>
        </p:txBody>
      </p:sp>
    </p:spTree>
    <p:extLst>
      <p:ext uri="{BB962C8B-B14F-4D97-AF65-F5344CB8AC3E}">
        <p14:creationId xmlns:p14="http://schemas.microsoft.com/office/powerpoint/2010/main" val="14457722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ED74D94-BA21-4DF2-A13C-C22119BCC943}"/>
              </a:ext>
            </a:extLst>
          </p:cNvPr>
          <p:cNvSpPr>
            <a:spLocks noGrp="1"/>
          </p:cNvSpPr>
          <p:nvPr>
            <p:ph type="title"/>
          </p:nvPr>
        </p:nvSpPr>
        <p:spPr>
          <a:xfrm>
            <a:off x="457200" y="237693"/>
            <a:ext cx="8229600" cy="1143000"/>
          </a:xfrm>
        </p:spPr>
        <p:txBody>
          <a:bodyPr/>
          <a:lstStyle/>
          <a:p>
            <a:r>
              <a:rPr lang="en-US" dirty="0"/>
              <a:t>20-Node Best BST Topologies</a:t>
            </a:r>
          </a:p>
        </p:txBody>
      </p:sp>
      <p:sp>
        <p:nvSpPr>
          <p:cNvPr id="4" name="Veri Yer Tutucusu 3">
            <a:extLst>
              <a:ext uri="{FF2B5EF4-FFF2-40B4-BE49-F238E27FC236}">
                <a16:creationId xmlns:a16="http://schemas.microsoft.com/office/drawing/2014/main" id="{C9CC27DB-99E2-4456-94E4-1AE1F7528B36}"/>
              </a:ext>
            </a:extLst>
          </p:cNvPr>
          <p:cNvSpPr>
            <a:spLocks noGrp="1"/>
          </p:cNvSpPr>
          <p:nvPr>
            <p:ph type="dt" sz="half" idx="10"/>
          </p:nvPr>
        </p:nvSpPr>
        <p:spPr/>
        <p:txBody>
          <a:bodyPr/>
          <a:lstStyle/>
          <a:p>
            <a:fld id="{0F92DB3B-1097-4618-8664-8FF5E565DAC1}" type="datetime4">
              <a:rPr lang="en-US" altLang="en-US" smtClean="0"/>
              <a:pPr/>
              <a:t>November 5, 2025</a:t>
            </a:fld>
            <a:endParaRPr lang="en-US" altLang="en-US" dirty="0"/>
          </a:p>
        </p:txBody>
      </p:sp>
      <p:sp>
        <p:nvSpPr>
          <p:cNvPr id="5" name="Alt Bilgi Yer Tutucusu 4">
            <a:extLst>
              <a:ext uri="{FF2B5EF4-FFF2-40B4-BE49-F238E27FC236}">
                <a16:creationId xmlns:a16="http://schemas.microsoft.com/office/drawing/2014/main" id="{93927E7B-E887-4F2F-AD35-C09090A3E812}"/>
              </a:ext>
            </a:extLst>
          </p:cNvPr>
          <p:cNvSpPr>
            <a:spLocks noGrp="1"/>
          </p:cNvSpPr>
          <p:nvPr>
            <p:ph type="ftr" sz="quarter" idx="11"/>
          </p:nvPr>
        </p:nvSpPr>
        <p:spPr/>
        <p:txBody>
          <a:bodyPr/>
          <a:lstStyle/>
          <a:p>
            <a:r>
              <a:rPr lang="en-US" altLang="en-US"/>
              <a:t>Borahan Tümer, Ph.D.                                                                                                                                                                          </a:t>
            </a:r>
            <a:endParaRPr lang="en-US" altLang="en-US" dirty="0"/>
          </a:p>
        </p:txBody>
      </p:sp>
      <p:sp>
        <p:nvSpPr>
          <p:cNvPr id="6" name="Slayt Numarası Yer Tutucusu 5">
            <a:extLst>
              <a:ext uri="{FF2B5EF4-FFF2-40B4-BE49-F238E27FC236}">
                <a16:creationId xmlns:a16="http://schemas.microsoft.com/office/drawing/2014/main" id="{2A52D9FE-5D07-4ED7-85E8-D91D2A55616C}"/>
              </a:ext>
            </a:extLst>
          </p:cNvPr>
          <p:cNvSpPr>
            <a:spLocks noGrp="1"/>
          </p:cNvSpPr>
          <p:nvPr>
            <p:ph type="sldNum" sz="quarter" idx="12"/>
          </p:nvPr>
        </p:nvSpPr>
        <p:spPr/>
        <p:txBody>
          <a:bodyPr/>
          <a:lstStyle/>
          <a:p>
            <a:fld id="{7BBBEAB4-9E35-4AD2-B30F-971FEF33D279}" type="slidenum">
              <a:rPr lang="en-US" altLang="en-US" smtClean="0"/>
              <a:pPr/>
              <a:t>102</a:t>
            </a:fld>
            <a:endParaRPr lang="en-US" altLang="en-US" dirty="0"/>
          </a:p>
        </p:txBody>
      </p:sp>
      <p:pic>
        <p:nvPicPr>
          <p:cNvPr id="10" name="Resim 9">
            <a:extLst>
              <a:ext uri="{FF2B5EF4-FFF2-40B4-BE49-F238E27FC236}">
                <a16:creationId xmlns:a16="http://schemas.microsoft.com/office/drawing/2014/main" id="{7F2A1176-F591-4F0B-8A3D-9616280700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148" y="2495010"/>
            <a:ext cx="8725703" cy="1809885"/>
          </a:xfrm>
          <a:prstGeom prst="rect">
            <a:avLst/>
          </a:prstGeom>
        </p:spPr>
      </p:pic>
      <p:sp>
        <p:nvSpPr>
          <p:cNvPr id="11" name="Metin kutusu 10">
            <a:extLst>
              <a:ext uri="{FF2B5EF4-FFF2-40B4-BE49-F238E27FC236}">
                <a16:creationId xmlns:a16="http://schemas.microsoft.com/office/drawing/2014/main" id="{FCB45EC1-257F-426D-BA16-67E591AA6B76}"/>
              </a:ext>
            </a:extLst>
          </p:cNvPr>
          <p:cNvSpPr txBox="1"/>
          <p:nvPr/>
        </p:nvSpPr>
        <p:spPr>
          <a:xfrm flipH="1">
            <a:off x="457200" y="4631747"/>
            <a:ext cx="7931330" cy="1231106"/>
          </a:xfrm>
          <a:prstGeom prst="rect">
            <a:avLst/>
          </a:prstGeom>
          <a:noFill/>
        </p:spPr>
        <p:txBody>
          <a:bodyPr wrap="square" rtlCol="0">
            <a:spAutoFit/>
          </a:bodyPr>
          <a:lstStyle/>
          <a:p>
            <a:r>
              <a:rPr lang="en-US" sz="2800" dirty="0"/>
              <a:t>Question: How many such BST topologies are there? Solution in the following slides…</a:t>
            </a:r>
          </a:p>
          <a:p>
            <a:endParaRPr lang="en-US" dirty="0"/>
          </a:p>
        </p:txBody>
      </p:sp>
      <p:sp>
        <p:nvSpPr>
          <p:cNvPr id="12" name="Metin kutusu 11">
            <a:extLst>
              <a:ext uri="{FF2B5EF4-FFF2-40B4-BE49-F238E27FC236}">
                <a16:creationId xmlns:a16="http://schemas.microsoft.com/office/drawing/2014/main" id="{174BDEB9-8856-4676-8E33-93475C191099}"/>
              </a:ext>
            </a:extLst>
          </p:cNvPr>
          <p:cNvSpPr txBox="1"/>
          <p:nvPr/>
        </p:nvSpPr>
        <p:spPr>
          <a:xfrm flipH="1">
            <a:off x="606334" y="1706192"/>
            <a:ext cx="7931330" cy="800219"/>
          </a:xfrm>
          <a:prstGeom prst="rect">
            <a:avLst/>
          </a:prstGeom>
          <a:noFill/>
        </p:spPr>
        <p:txBody>
          <a:bodyPr wrap="square" rtlCol="0">
            <a:spAutoFit/>
          </a:bodyPr>
          <a:lstStyle/>
          <a:p>
            <a:r>
              <a:rPr lang="en-US" sz="2800" dirty="0"/>
              <a:t>We see three examples to such BST topologies…</a:t>
            </a:r>
          </a:p>
          <a:p>
            <a:endParaRPr lang="en-US" dirty="0"/>
          </a:p>
        </p:txBody>
      </p:sp>
    </p:spTree>
    <p:extLst>
      <p:ext uri="{BB962C8B-B14F-4D97-AF65-F5344CB8AC3E}">
        <p14:creationId xmlns:p14="http://schemas.microsoft.com/office/powerpoint/2010/main" val="342579279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506855B-7001-43A9-B3FA-78DDFA678D0B}"/>
              </a:ext>
            </a:extLst>
          </p:cNvPr>
          <p:cNvSpPr>
            <a:spLocks noGrp="1"/>
          </p:cNvSpPr>
          <p:nvPr>
            <p:ph type="title"/>
          </p:nvPr>
        </p:nvSpPr>
        <p:spPr/>
        <p:txBody>
          <a:bodyPr/>
          <a:lstStyle/>
          <a:p>
            <a:r>
              <a:rPr lang="en-US" dirty="0"/>
              <a:t>Solution</a:t>
            </a:r>
          </a:p>
        </p:txBody>
      </p:sp>
      <mc:AlternateContent xmlns:mc="http://schemas.openxmlformats.org/markup-compatibility/2006" xmlns:a14="http://schemas.microsoft.com/office/drawing/2010/main">
        <mc:Choice Requires="a14">
          <p:sp>
            <p:nvSpPr>
              <p:cNvPr id="3" name="İçerik Yer Tutucusu 2">
                <a:extLst>
                  <a:ext uri="{FF2B5EF4-FFF2-40B4-BE49-F238E27FC236}">
                    <a16:creationId xmlns:a16="http://schemas.microsoft.com/office/drawing/2014/main" id="{10BA0F45-2838-458C-AE74-BCF86B877B6C}"/>
                  </a:ext>
                </a:extLst>
              </p:cNvPr>
              <p:cNvSpPr>
                <a:spLocks noGrp="1"/>
              </p:cNvSpPr>
              <p:nvPr>
                <p:ph idx="1"/>
              </p:nvPr>
            </p:nvSpPr>
            <p:spPr/>
            <p:txBody>
              <a:bodyPr/>
              <a:lstStyle/>
              <a:p>
                <a:r>
                  <a:rPr lang="en-US" sz="2000" dirty="0"/>
                  <a:t>Suppose that at depth level </a:t>
                </a:r>
                <a14:m>
                  <m:oMath xmlns:m="http://schemas.openxmlformats.org/officeDocument/2006/math">
                    <m:r>
                      <a:rPr lang="en-US" sz="2000" i="1">
                        <a:latin typeface="Cambria Math" panose="02040503050406030204" pitchFamily="18" charset="0"/>
                      </a:rPr>
                      <m:t>𝑑</m:t>
                    </m:r>
                    <m:r>
                      <a:rPr lang="en-US" sz="2000" i="1">
                        <a:latin typeface="Cambria Math" panose="02040503050406030204" pitchFamily="18" charset="0"/>
                      </a:rPr>
                      <m:t>−1</m:t>
                    </m:r>
                  </m:oMath>
                </a14:m>
                <a:r>
                  <a:rPr lang="en-US" sz="2000" dirty="0"/>
                  <a:t> (DL </a:t>
                </a:r>
                <a14:m>
                  <m:oMath xmlns:m="http://schemas.openxmlformats.org/officeDocument/2006/math">
                    <m:r>
                      <a:rPr lang="en-US" sz="2000" i="1">
                        <a:latin typeface="Cambria Math" panose="02040503050406030204" pitchFamily="18" charset="0"/>
                      </a:rPr>
                      <m:t>𝑑</m:t>
                    </m:r>
                    <m:r>
                      <a:rPr lang="en-US" sz="2000" i="1">
                        <a:latin typeface="Cambria Math" panose="02040503050406030204" pitchFamily="18" charset="0"/>
                      </a:rPr>
                      <m:t>−1</m:t>
                    </m:r>
                  </m:oMath>
                </a14:m>
                <a:r>
                  <a:rPr lang="en-US" sz="2000" dirty="0"/>
                  <a:t>) and DL </a:t>
                </a:r>
                <a14:m>
                  <m:oMath xmlns:m="http://schemas.openxmlformats.org/officeDocument/2006/math">
                    <m:r>
                      <a:rPr lang="en-US" sz="2000" i="1">
                        <a:latin typeface="Cambria Math" panose="02040503050406030204" pitchFamily="18" charset="0"/>
                      </a:rPr>
                      <m:t>𝑑</m:t>
                    </m:r>
                  </m:oMath>
                </a14:m>
                <a:r>
                  <a:rPr lang="en-US" sz="2000" dirty="0"/>
                  <a:t> we have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𝑘</m:t>
                        </m:r>
                      </m:num>
                      <m:den>
                        <m:r>
                          <a:rPr lang="en-US" sz="2000" i="1">
                            <a:latin typeface="Cambria Math" panose="02040503050406030204" pitchFamily="18" charset="0"/>
                          </a:rPr>
                          <m:t>2</m:t>
                        </m:r>
                      </m:den>
                    </m:f>
                  </m:oMath>
                </a14:m>
                <a:r>
                  <a:rPr lang="en-US" sz="2000" dirty="0"/>
                  <a:t> and </a:t>
                </a:r>
                <a14:m>
                  <m:oMath xmlns:m="http://schemas.openxmlformats.org/officeDocument/2006/math">
                    <m:r>
                      <a:rPr lang="en-US" sz="2000" i="1">
                        <a:latin typeface="Cambria Math" panose="02040503050406030204" pitchFamily="18" charset="0"/>
                      </a:rPr>
                      <m:t>𝑖</m:t>
                    </m:r>
                  </m:oMath>
                </a14:m>
                <a:r>
                  <a:rPr lang="en-US" sz="2000" dirty="0"/>
                  <a:t> nodes, respectively. Then at DL </a:t>
                </a:r>
                <a14:m>
                  <m:oMath xmlns:m="http://schemas.openxmlformats.org/officeDocument/2006/math">
                    <m:r>
                      <a:rPr lang="en-US" sz="2000" i="1">
                        <a:latin typeface="Cambria Math" panose="02040503050406030204" pitchFamily="18" charset="0"/>
                      </a:rPr>
                      <m:t>𝑑</m:t>
                    </m:r>
                  </m:oMath>
                </a14:m>
                <a:r>
                  <a:rPr lang="en-US" sz="2000" dirty="0"/>
                  <a:t> we have </a:t>
                </a:r>
                <a14:m>
                  <m:oMath xmlns:m="http://schemas.openxmlformats.org/officeDocument/2006/math">
                    <m:r>
                      <m:rPr>
                        <m:brk m:alnAt="7"/>
                      </m:rPr>
                      <a:rPr lang="en-US" sz="2000" i="1">
                        <a:latin typeface="Cambria Math" panose="02040503050406030204" pitchFamily="18" charset="0"/>
                      </a:rPr>
                      <m:t>𝑘</m:t>
                    </m:r>
                  </m:oMath>
                </a14:m>
                <a:r>
                  <a:rPr lang="en-US" sz="2000" dirty="0"/>
                  <a:t> possible positions (i.e., </a:t>
                </a:r>
                <a14:m>
                  <m:oMath xmlns:m="http://schemas.openxmlformats.org/officeDocument/2006/math">
                    <m:r>
                      <m:rPr>
                        <m:brk m:alnAt="7"/>
                      </m:rPr>
                      <a:rPr lang="en-US" sz="2000" i="1">
                        <a:latin typeface="Cambria Math" panose="02040503050406030204" pitchFamily="18" charset="0"/>
                      </a:rPr>
                      <m:t>𝑘</m:t>
                    </m:r>
                    <m:r>
                      <a:rPr lang="en-US" sz="2000" i="1">
                        <a:latin typeface="Cambria Math" panose="02040503050406030204" pitchFamily="18" charset="0"/>
                      </a:rPr>
                      <m:t> </m:t>
                    </m:r>
                  </m:oMath>
                </a14:m>
                <a:r>
                  <a:rPr lang="en-US" sz="2000" dirty="0"/>
                  <a:t>is the total number of child pointers of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𝑘</m:t>
                        </m:r>
                      </m:num>
                      <m:den>
                        <m:r>
                          <a:rPr lang="en-US" sz="2000" i="1">
                            <a:latin typeface="Cambria Math" panose="02040503050406030204" pitchFamily="18" charset="0"/>
                          </a:rPr>
                          <m:t>2</m:t>
                        </m:r>
                      </m:den>
                    </m:f>
                  </m:oMath>
                </a14:m>
                <a:r>
                  <a:rPr lang="en-US" sz="2000" dirty="0"/>
                  <a:t> nodes in DL </a:t>
                </a:r>
                <a14:m>
                  <m:oMath xmlns:m="http://schemas.openxmlformats.org/officeDocument/2006/math">
                    <m:r>
                      <a:rPr lang="en-US" sz="2000" i="1">
                        <a:latin typeface="Cambria Math" panose="02040503050406030204" pitchFamily="18" charset="0"/>
                      </a:rPr>
                      <m:t>𝑑</m:t>
                    </m:r>
                    <m:r>
                      <a:rPr lang="en-US" sz="2000" i="1">
                        <a:latin typeface="Cambria Math" panose="02040503050406030204" pitchFamily="18" charset="0"/>
                      </a:rPr>
                      <m:t>−1</m:t>
                    </m:r>
                  </m:oMath>
                </a14:m>
                <a:r>
                  <a:rPr lang="en-US" sz="2000" dirty="0"/>
                  <a:t> to place these </a:t>
                </a:r>
                <a14:m>
                  <m:oMath xmlns:m="http://schemas.openxmlformats.org/officeDocument/2006/math">
                    <m:r>
                      <a:rPr lang="en-US" sz="2000" i="1">
                        <a:latin typeface="Cambria Math" panose="02040503050406030204" pitchFamily="18" charset="0"/>
                      </a:rPr>
                      <m:t>𝑖</m:t>
                    </m:r>
                  </m:oMath>
                </a14:m>
                <a:r>
                  <a:rPr lang="en-US" sz="2000" dirty="0"/>
                  <a:t> nodes. Then we may place these </a:t>
                </a:r>
                <a14:m>
                  <m:oMath xmlns:m="http://schemas.openxmlformats.org/officeDocument/2006/math">
                    <m:r>
                      <a:rPr lang="en-US" sz="2000" i="1">
                        <a:latin typeface="Cambria Math" panose="02040503050406030204" pitchFamily="18" charset="0"/>
                      </a:rPr>
                      <m:t>𝑖</m:t>
                    </m:r>
                  </m:oMath>
                </a14:m>
                <a:r>
                  <a:rPr lang="en-US" sz="2000" dirty="0"/>
                  <a:t> nodes in </a:t>
                </a:r>
                <a14:m>
                  <m:oMath xmlns:m="http://schemas.openxmlformats.org/officeDocument/2006/math">
                    <m:r>
                      <m:rPr>
                        <m:brk m:alnAt="7"/>
                      </m:rPr>
                      <a:rPr lang="en-US" sz="2000" i="1">
                        <a:latin typeface="Cambria Math" panose="02040503050406030204" pitchFamily="18" charset="0"/>
                      </a:rPr>
                      <m:t>𝑘</m:t>
                    </m:r>
                  </m:oMath>
                </a14:m>
                <a:r>
                  <a:rPr lang="en-US" sz="2000" dirty="0"/>
                  <a:t> possible positions in </a:t>
                </a:r>
                <a14:m>
                  <m:oMath xmlns:m="http://schemas.openxmlformats.org/officeDocument/2006/math">
                    <m:d>
                      <m:dPr>
                        <m:ctrlPr>
                          <a:rPr lang="en-US" sz="2000" i="1">
                            <a:latin typeface="Cambria Math" panose="02040503050406030204" pitchFamily="18" charset="0"/>
                          </a:rPr>
                        </m:ctrlPr>
                      </m:dPr>
                      <m:e>
                        <m:m>
                          <m:mPr>
                            <m:mcs>
                              <m:mc>
                                <m:mcPr>
                                  <m:count m:val="1"/>
                                  <m:mcJc m:val="center"/>
                                </m:mcPr>
                              </m:mc>
                            </m:mcs>
                            <m:ctrlPr>
                              <a:rPr lang="en-US" sz="2000" i="1">
                                <a:latin typeface="Cambria Math" panose="02040503050406030204" pitchFamily="18" charset="0"/>
                              </a:rPr>
                            </m:ctrlPr>
                          </m:mPr>
                          <m:mr>
                            <m:e>
                              <m:r>
                                <m:rPr>
                                  <m:brk m:alnAt="7"/>
                                </m:rPr>
                                <a:rPr lang="en-US" sz="2000" i="1">
                                  <a:latin typeface="Cambria Math" panose="02040503050406030204" pitchFamily="18" charset="0"/>
                                </a:rPr>
                                <m:t>𝑘</m:t>
                              </m:r>
                            </m:e>
                          </m:mr>
                          <m:mr>
                            <m:e>
                              <m:r>
                                <a:rPr lang="en-US" sz="2000" i="1">
                                  <a:latin typeface="Cambria Math" panose="02040503050406030204" pitchFamily="18" charset="0"/>
                                </a:rPr>
                                <m:t>𝑖</m:t>
                              </m:r>
                            </m:e>
                          </m:mr>
                        </m:m>
                      </m:e>
                    </m:d>
                  </m:oMath>
                </a14:m>
                <a:r>
                  <a:rPr lang="en-US" sz="2000" dirty="0"/>
                  <a:t> different ways, each yielding a different BST topology. Calculating this for all DLs and multiply the combinations for each DL will yield the total number of different BST topologies or </a:t>
                </a:r>
              </a:p>
              <a:p>
                <a:pPr marL="0" indent="0">
                  <a:buNone/>
                </a:pPr>
                <a:endParaRPr lang="en-US" sz="2000" dirty="0"/>
              </a:p>
              <a:p>
                <a:pPr marL="0" indent="0">
                  <a:buNone/>
                </a:pPr>
                <a14:m>
                  <m:oMathPara xmlns:m="http://schemas.openxmlformats.org/officeDocument/2006/math">
                    <m:oMathParaPr>
                      <m:jc m:val="centerGroup"/>
                    </m:oMathParaPr>
                    <m:oMath xmlns:m="http://schemas.openxmlformats.org/officeDocument/2006/math">
                      <m:nary>
                        <m:naryPr>
                          <m:chr m:val="∏"/>
                          <m:ctrlPr>
                            <a:rPr lang="en-US" sz="2000" i="1" smtClean="0">
                              <a:latin typeface="Cambria Math" panose="02040503050406030204" pitchFamily="18" charset="0"/>
                            </a:rPr>
                          </m:ctrlPr>
                        </m:naryPr>
                        <m:sub>
                          <m:r>
                            <m:rPr>
                              <m:brk m:alnAt="23"/>
                            </m:rPr>
                            <a:rPr lang="en-US" sz="2000" b="0" i="1" smtClean="0">
                              <a:latin typeface="Cambria Math" panose="02040503050406030204" pitchFamily="18" charset="0"/>
                            </a:rPr>
                            <m:t>𝑑</m:t>
                          </m:r>
                          <m:r>
                            <a:rPr lang="en-US" sz="2000" b="0" i="1" smtClean="0">
                              <a:latin typeface="Cambria Math" panose="02040503050406030204" pitchFamily="18" charset="0"/>
                            </a:rPr>
                            <m:t>=0</m:t>
                          </m:r>
                        </m:sub>
                        <m:sup>
                          <m:r>
                            <a:rPr lang="en-US" sz="2000" b="0" i="1" smtClean="0">
                              <a:latin typeface="Cambria Math" panose="02040503050406030204" pitchFamily="18" charset="0"/>
                            </a:rPr>
                            <m:t>𝑛</m:t>
                          </m:r>
                          <m:r>
                            <a:rPr lang="en-US" sz="2000" b="0" i="1" smtClean="0">
                              <a:latin typeface="Cambria Math" panose="02040503050406030204" pitchFamily="18" charset="0"/>
                            </a:rPr>
                            <m:t>−1</m:t>
                          </m:r>
                        </m:sup>
                        <m:e>
                          <m:d>
                            <m:dPr>
                              <m:ctrlPr>
                                <a:rPr lang="en-US" sz="2000" i="1">
                                  <a:latin typeface="Cambria Math" panose="02040503050406030204" pitchFamily="18" charset="0"/>
                                </a:rPr>
                              </m:ctrlPr>
                            </m:dPr>
                            <m:e>
                              <m:m>
                                <m:mPr>
                                  <m:mcs>
                                    <m:mc>
                                      <m:mcPr>
                                        <m:count m:val="1"/>
                                        <m:mcJc m:val="center"/>
                                      </m:mcPr>
                                    </m:mc>
                                  </m:mcs>
                                  <m:ctrlPr>
                                    <a:rPr lang="en-US" sz="2000" i="1">
                                      <a:latin typeface="Cambria Math" panose="02040503050406030204" pitchFamily="18" charset="0"/>
                                    </a:rPr>
                                  </m:ctrlPr>
                                </m:mPr>
                                <m:mr>
                                  <m:e>
                                    <m:r>
                                      <m:rPr>
                                        <m:brk m:alnAt="7"/>
                                      </m:rPr>
                                      <a:rPr lang="en-US" sz="2000" b="0" i="1" smtClean="0">
                                        <a:latin typeface="Cambria Math" panose="02040503050406030204" pitchFamily="18" charset="0"/>
                                      </a:rPr>
                                      <m:t>2</m:t>
                                    </m:r>
                                    <m:r>
                                      <a:rPr lang="en-US" sz="2000" b="0" i="1" smtClean="0">
                                        <a:latin typeface="Cambria Math" panose="02040503050406030204" pitchFamily="18" charset="0"/>
                                      </a:rPr>
                                      <m:t>∗</m:t>
                                    </m:r>
                                    <m:r>
                                      <a:rPr lang="en-US" sz="2000" b="0" i="1" smtClean="0">
                                        <a:latin typeface="Cambria Math" panose="02040503050406030204" pitchFamily="18" charset="0"/>
                                      </a:rPr>
                                      <m:t>𝑛𝑢𝑚𝑏𝑒𝑟</m:t>
                                    </m:r>
                                    <m:r>
                                      <a:rPr lang="en-US" sz="2000" b="0" i="1" smtClean="0">
                                        <a:latin typeface="Cambria Math" panose="02040503050406030204" pitchFamily="18" charset="0"/>
                                      </a:rPr>
                                      <m:t> </m:t>
                                    </m:r>
                                    <m:r>
                                      <a:rPr lang="en-US" sz="2000" b="0" i="1" smtClean="0">
                                        <a:latin typeface="Cambria Math" panose="02040503050406030204" pitchFamily="18" charset="0"/>
                                      </a:rPr>
                                      <m:t>𝑜𝑓</m:t>
                                    </m:r>
                                    <m:r>
                                      <a:rPr lang="en-US" sz="2000" b="0" i="1" smtClean="0">
                                        <a:latin typeface="Cambria Math" panose="02040503050406030204" pitchFamily="18" charset="0"/>
                                      </a:rPr>
                                      <m:t> </m:t>
                                    </m:r>
                                    <m:r>
                                      <a:rPr lang="en-US" sz="2000" b="0" i="1" smtClean="0">
                                        <a:latin typeface="Cambria Math" panose="02040503050406030204" pitchFamily="18" charset="0"/>
                                      </a:rPr>
                                      <m:t>𝑛𝑜𝑑𝑒𝑠</m:t>
                                    </m:r>
                                    <m:r>
                                      <a:rPr lang="en-US" sz="2000" b="0" i="1" smtClean="0">
                                        <a:latin typeface="Cambria Math" panose="02040503050406030204" pitchFamily="18" charset="0"/>
                                      </a:rPr>
                                      <m:t> </m:t>
                                    </m:r>
                                    <m:r>
                                      <a:rPr lang="en-US" sz="2000" b="0" i="1" smtClean="0">
                                        <a:latin typeface="Cambria Math" panose="02040503050406030204" pitchFamily="18" charset="0"/>
                                      </a:rPr>
                                      <m:t>𝑖𝑛</m:t>
                                    </m:r>
                                    <m:r>
                                      <a:rPr lang="en-US" sz="2000" b="0" i="1" smtClean="0">
                                        <a:latin typeface="Cambria Math" panose="02040503050406030204" pitchFamily="18" charset="0"/>
                                      </a:rPr>
                                      <m:t> </m:t>
                                    </m:r>
                                    <m:r>
                                      <a:rPr lang="en-US" sz="2000" b="0" i="1" smtClean="0">
                                        <a:latin typeface="Cambria Math" panose="02040503050406030204" pitchFamily="18" charset="0"/>
                                      </a:rPr>
                                      <m:t>𝑑</m:t>
                                    </m:r>
                                  </m:e>
                                </m:mr>
                                <m:mr>
                                  <m:e>
                                    <m:r>
                                      <a:rPr lang="en-US" sz="2000" b="0" i="1" smtClean="0">
                                        <a:latin typeface="Cambria Math" panose="02040503050406030204" pitchFamily="18" charset="0"/>
                                      </a:rPr>
                                      <m:t>𝑡h𝑒</m:t>
                                    </m:r>
                                    <m:r>
                                      <a:rPr lang="en-US" sz="2000" b="0" i="1" smtClean="0">
                                        <a:latin typeface="Cambria Math" panose="02040503050406030204" pitchFamily="18" charset="0"/>
                                      </a:rPr>
                                      <m:t> </m:t>
                                    </m:r>
                                    <m:r>
                                      <a:rPr lang="en-US" sz="2000" b="0" i="1" smtClean="0">
                                        <a:latin typeface="Cambria Math" panose="02040503050406030204" pitchFamily="18" charset="0"/>
                                      </a:rPr>
                                      <m:t>𝑛𝑢𝑚𝑏𝑒𝑟</m:t>
                                    </m:r>
                                    <m:r>
                                      <a:rPr lang="en-US" sz="2000" b="0" i="1" smtClean="0">
                                        <a:latin typeface="Cambria Math" panose="02040503050406030204" pitchFamily="18" charset="0"/>
                                      </a:rPr>
                                      <m:t> </m:t>
                                    </m:r>
                                    <m:r>
                                      <a:rPr lang="en-US" sz="2000" b="0" i="1" smtClean="0">
                                        <a:latin typeface="Cambria Math" panose="02040503050406030204" pitchFamily="18" charset="0"/>
                                      </a:rPr>
                                      <m:t>𝑜𝑓</m:t>
                                    </m:r>
                                    <m:r>
                                      <a:rPr lang="en-US" sz="2000" b="0" i="1" smtClean="0">
                                        <a:latin typeface="Cambria Math" panose="02040503050406030204" pitchFamily="18" charset="0"/>
                                      </a:rPr>
                                      <m:t> </m:t>
                                    </m:r>
                                    <m:r>
                                      <a:rPr lang="en-US" sz="2000" b="0" i="1" smtClean="0">
                                        <a:latin typeface="Cambria Math" panose="02040503050406030204" pitchFamily="18" charset="0"/>
                                      </a:rPr>
                                      <m:t>𝑛𝑜𝑑𝑒𝑠</m:t>
                                    </m:r>
                                    <m:r>
                                      <a:rPr lang="en-US" sz="2000" b="0" i="1" smtClean="0">
                                        <a:latin typeface="Cambria Math" panose="02040503050406030204" pitchFamily="18" charset="0"/>
                                      </a:rPr>
                                      <m:t> </m:t>
                                    </m:r>
                                    <m:r>
                                      <a:rPr lang="en-US" sz="2000" b="0" i="1" smtClean="0">
                                        <a:latin typeface="Cambria Math" panose="02040503050406030204" pitchFamily="18" charset="0"/>
                                      </a:rPr>
                                      <m:t>𝑖𝑛</m:t>
                                    </m:r>
                                    <m:r>
                                      <a:rPr lang="en-US" sz="2000" b="0" i="1" smtClean="0">
                                        <a:latin typeface="Cambria Math" panose="02040503050406030204" pitchFamily="18" charset="0"/>
                                      </a:rPr>
                                      <m:t> </m:t>
                                    </m:r>
                                    <m:r>
                                      <a:rPr lang="en-US" sz="2000" b="0" i="1" smtClean="0">
                                        <a:latin typeface="Cambria Math" panose="02040503050406030204" pitchFamily="18" charset="0"/>
                                      </a:rPr>
                                      <m:t>𝑑</m:t>
                                    </m:r>
                                    <m:r>
                                      <a:rPr lang="en-US" sz="2000" b="0" i="1" smtClean="0">
                                        <a:latin typeface="Cambria Math" panose="02040503050406030204" pitchFamily="18" charset="0"/>
                                      </a:rPr>
                                      <m:t>+1</m:t>
                                    </m:r>
                                  </m:e>
                                </m:mr>
                              </m:m>
                            </m:e>
                          </m:d>
                        </m:e>
                      </m:nary>
                    </m:oMath>
                  </m:oMathPara>
                </a14:m>
                <a:endParaRPr lang="en-US" sz="2000" dirty="0"/>
              </a:p>
            </p:txBody>
          </p:sp>
        </mc:Choice>
        <mc:Fallback xmlns="">
          <p:sp>
            <p:nvSpPr>
              <p:cNvPr id="3" name="İçerik Yer Tutucusu 2">
                <a:extLst>
                  <a:ext uri="{FF2B5EF4-FFF2-40B4-BE49-F238E27FC236}">
                    <a16:creationId xmlns:a16="http://schemas.microsoft.com/office/drawing/2014/main" id="{10BA0F45-2838-458C-AE74-BCF86B877B6C}"/>
                  </a:ext>
                </a:extLst>
              </p:cNvPr>
              <p:cNvSpPr>
                <a:spLocks noGrp="1" noRot="1" noChangeAspect="1" noMove="1" noResize="1" noEditPoints="1" noAdjustHandles="1" noChangeArrowheads="1" noChangeShapeType="1" noTextEdit="1"/>
              </p:cNvSpPr>
              <p:nvPr>
                <p:ph idx="1"/>
              </p:nvPr>
            </p:nvSpPr>
            <p:spPr>
              <a:blipFill>
                <a:blip r:embed="rId2"/>
                <a:stretch>
                  <a:fillRect l="-593" r="-296"/>
                </a:stretch>
              </a:blipFill>
            </p:spPr>
            <p:txBody>
              <a:bodyPr/>
              <a:lstStyle/>
              <a:p>
                <a:r>
                  <a:rPr lang="en-US">
                    <a:noFill/>
                  </a:rPr>
                  <a:t> </a:t>
                </a:r>
              </a:p>
            </p:txBody>
          </p:sp>
        </mc:Fallback>
      </mc:AlternateContent>
      <p:sp>
        <p:nvSpPr>
          <p:cNvPr id="4" name="Veri Yer Tutucusu 3">
            <a:extLst>
              <a:ext uri="{FF2B5EF4-FFF2-40B4-BE49-F238E27FC236}">
                <a16:creationId xmlns:a16="http://schemas.microsoft.com/office/drawing/2014/main" id="{8405E9D4-4E2D-4C86-93F9-0E23507A2DCC}"/>
              </a:ext>
            </a:extLst>
          </p:cNvPr>
          <p:cNvSpPr>
            <a:spLocks noGrp="1"/>
          </p:cNvSpPr>
          <p:nvPr>
            <p:ph type="dt" sz="half" idx="10"/>
          </p:nvPr>
        </p:nvSpPr>
        <p:spPr/>
        <p:txBody>
          <a:bodyPr/>
          <a:lstStyle/>
          <a:p>
            <a:fld id="{0F92DB3B-1097-4618-8664-8FF5E565DAC1}" type="datetime4">
              <a:rPr lang="en-US" altLang="en-US" smtClean="0"/>
              <a:pPr/>
              <a:t>November 5, 2025</a:t>
            </a:fld>
            <a:endParaRPr lang="en-US" altLang="en-US" dirty="0"/>
          </a:p>
        </p:txBody>
      </p:sp>
      <p:sp>
        <p:nvSpPr>
          <p:cNvPr id="5" name="Alt Bilgi Yer Tutucusu 4">
            <a:extLst>
              <a:ext uri="{FF2B5EF4-FFF2-40B4-BE49-F238E27FC236}">
                <a16:creationId xmlns:a16="http://schemas.microsoft.com/office/drawing/2014/main" id="{E81E41F4-4FBA-428A-A2AA-8C9C31EBC5BD}"/>
              </a:ext>
            </a:extLst>
          </p:cNvPr>
          <p:cNvSpPr>
            <a:spLocks noGrp="1"/>
          </p:cNvSpPr>
          <p:nvPr>
            <p:ph type="ftr" sz="quarter" idx="11"/>
          </p:nvPr>
        </p:nvSpPr>
        <p:spPr/>
        <p:txBody>
          <a:bodyPr/>
          <a:lstStyle/>
          <a:p>
            <a:r>
              <a:rPr lang="en-US" altLang="en-US"/>
              <a:t>Borahan Tümer, Ph.D.                                                                                                                                                                          </a:t>
            </a:r>
            <a:endParaRPr lang="en-US" altLang="en-US" dirty="0"/>
          </a:p>
        </p:txBody>
      </p:sp>
      <p:sp>
        <p:nvSpPr>
          <p:cNvPr id="6" name="Slayt Numarası Yer Tutucusu 5">
            <a:extLst>
              <a:ext uri="{FF2B5EF4-FFF2-40B4-BE49-F238E27FC236}">
                <a16:creationId xmlns:a16="http://schemas.microsoft.com/office/drawing/2014/main" id="{5F35F018-4385-405F-B6BC-72238A192715}"/>
              </a:ext>
            </a:extLst>
          </p:cNvPr>
          <p:cNvSpPr>
            <a:spLocks noGrp="1"/>
          </p:cNvSpPr>
          <p:nvPr>
            <p:ph type="sldNum" sz="quarter" idx="12"/>
          </p:nvPr>
        </p:nvSpPr>
        <p:spPr/>
        <p:txBody>
          <a:bodyPr/>
          <a:lstStyle/>
          <a:p>
            <a:fld id="{7BBBEAB4-9E35-4AD2-B30F-971FEF33D279}" type="slidenum">
              <a:rPr lang="en-US" altLang="en-US" smtClean="0"/>
              <a:pPr/>
              <a:t>103</a:t>
            </a:fld>
            <a:endParaRPr lang="en-US" altLang="en-US" dirty="0"/>
          </a:p>
        </p:txBody>
      </p:sp>
    </p:spTree>
    <p:extLst>
      <p:ext uri="{BB962C8B-B14F-4D97-AF65-F5344CB8AC3E}">
        <p14:creationId xmlns:p14="http://schemas.microsoft.com/office/powerpoint/2010/main" val="10060578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F513E54-3FF8-4340-8C4C-A9AF23F9BF2C}"/>
              </a:ext>
            </a:extLst>
          </p:cNvPr>
          <p:cNvSpPr>
            <a:spLocks noGrp="1"/>
          </p:cNvSpPr>
          <p:nvPr>
            <p:ph type="title"/>
          </p:nvPr>
        </p:nvSpPr>
        <p:spPr>
          <a:xfrm>
            <a:off x="457200" y="274638"/>
            <a:ext cx="8229600" cy="778032"/>
          </a:xfrm>
        </p:spPr>
        <p:txBody>
          <a:bodyPr/>
          <a:lstStyle/>
          <a:p>
            <a:r>
              <a:rPr lang="en-US" dirty="0"/>
              <a:t>Solution</a:t>
            </a:r>
          </a:p>
        </p:txBody>
      </p:sp>
      <mc:AlternateContent xmlns:mc="http://schemas.openxmlformats.org/markup-compatibility/2006" xmlns:a14="http://schemas.microsoft.com/office/drawing/2010/main">
        <mc:Choice Requires="a14">
          <p:sp>
            <p:nvSpPr>
              <p:cNvPr id="3" name="İçerik Yer Tutucusu 2">
                <a:extLst>
                  <a:ext uri="{FF2B5EF4-FFF2-40B4-BE49-F238E27FC236}">
                    <a16:creationId xmlns:a16="http://schemas.microsoft.com/office/drawing/2014/main" id="{8F32D43E-3808-46DD-A4C2-08B7FD895E73}"/>
                  </a:ext>
                </a:extLst>
              </p:cNvPr>
              <p:cNvSpPr>
                <a:spLocks noGrp="1"/>
              </p:cNvSpPr>
              <p:nvPr>
                <p:ph idx="1"/>
              </p:nvPr>
            </p:nvSpPr>
            <p:spPr>
              <a:xfrm>
                <a:off x="395420" y="1124680"/>
                <a:ext cx="8229600" cy="5112710"/>
              </a:xfrm>
            </p:spPr>
            <p:txBody>
              <a:bodyPr/>
              <a:lstStyle/>
              <a:p>
                <a:pPr marL="0" indent="0">
                  <a:buNone/>
                </a:pPr>
                <a:r>
                  <a:rPr lang="en-US" sz="2000" dirty="0"/>
                  <a:t>Now let’s answer the question:</a:t>
                </a:r>
              </a:p>
              <a:p>
                <a:r>
                  <a:rPr lang="en-US" sz="2000" dirty="0"/>
                  <a:t>In DL0 (the first DL), we have one possible root position for the root: </a:t>
                </a:r>
                <a14:m>
                  <m:oMath xmlns:m="http://schemas.openxmlformats.org/officeDocument/2006/math">
                    <m:d>
                      <m:dPr>
                        <m:ctrlPr>
                          <a:rPr lang="en-US" sz="2000" i="1">
                            <a:latin typeface="Cambria Math" panose="02040503050406030204" pitchFamily="18" charset="0"/>
                          </a:rPr>
                        </m:ctrlPr>
                      </m:dPr>
                      <m:e>
                        <m:m>
                          <m:mPr>
                            <m:mcs>
                              <m:mc>
                                <m:mcPr>
                                  <m:count m:val="1"/>
                                  <m:mcJc m:val="center"/>
                                </m:mcPr>
                              </m:mc>
                            </m:mcs>
                            <m:ctrlPr>
                              <a:rPr lang="en-US" sz="2000" i="1">
                                <a:latin typeface="Cambria Math" panose="02040503050406030204" pitchFamily="18" charset="0"/>
                              </a:rPr>
                            </m:ctrlPr>
                          </m:mPr>
                          <m:mr>
                            <m:e>
                              <m:r>
                                <m:rPr>
                                  <m:brk m:alnAt="7"/>
                                </m:rPr>
                                <a:rPr lang="en-US" sz="2000" i="1">
                                  <a:latin typeface="Cambria Math" panose="02040503050406030204" pitchFamily="18" charset="0"/>
                                </a:rPr>
                                <m:t>1</m:t>
                              </m:r>
                            </m:e>
                          </m:mr>
                          <m:mr>
                            <m:e>
                              <m:r>
                                <a:rPr lang="en-US" sz="2000" i="1">
                                  <a:latin typeface="Cambria Math" panose="02040503050406030204" pitchFamily="18" charset="0"/>
                                </a:rPr>
                                <m:t>1</m:t>
                              </m:r>
                            </m:e>
                          </m:mr>
                        </m:m>
                      </m:e>
                    </m:d>
                  </m:oMath>
                </a14:m>
                <a:endParaRPr lang="en-US" sz="2000" dirty="0"/>
              </a:p>
              <a:p>
                <a:r>
                  <a:rPr lang="en-US" sz="2000" dirty="0"/>
                  <a:t>DL1: two possible positions (both children of root) for its two nodes: </a:t>
                </a:r>
                <a14:m>
                  <m:oMath xmlns:m="http://schemas.openxmlformats.org/officeDocument/2006/math">
                    <m:d>
                      <m:dPr>
                        <m:ctrlPr>
                          <a:rPr lang="en-US" sz="2000" i="1">
                            <a:latin typeface="Cambria Math" panose="02040503050406030204" pitchFamily="18" charset="0"/>
                          </a:rPr>
                        </m:ctrlPr>
                      </m:dPr>
                      <m:e>
                        <m:m>
                          <m:mPr>
                            <m:mcs>
                              <m:mc>
                                <m:mcPr>
                                  <m:count m:val="1"/>
                                  <m:mcJc m:val="center"/>
                                </m:mcPr>
                              </m:mc>
                            </m:mcs>
                            <m:ctrlPr>
                              <a:rPr lang="en-US" sz="2000" i="1">
                                <a:latin typeface="Cambria Math" panose="02040503050406030204" pitchFamily="18" charset="0"/>
                              </a:rPr>
                            </m:ctrlPr>
                          </m:mPr>
                          <m:mr>
                            <m:e>
                              <m:r>
                                <m:rPr>
                                  <m:brk m:alnAt="7"/>
                                </m:rPr>
                                <a:rPr lang="en-US" sz="2000" b="0" i="1" smtClean="0">
                                  <a:latin typeface="Cambria Math" panose="02040503050406030204" pitchFamily="18" charset="0"/>
                                </a:rPr>
                                <m:t>2</m:t>
                              </m:r>
                            </m:e>
                          </m:mr>
                          <m:mr>
                            <m:e>
                              <m:r>
                                <a:rPr lang="en-US" sz="2000" b="0" i="1" smtClean="0">
                                  <a:latin typeface="Cambria Math" panose="02040503050406030204" pitchFamily="18" charset="0"/>
                                </a:rPr>
                                <m:t>2</m:t>
                              </m:r>
                            </m:e>
                          </m:mr>
                        </m:m>
                      </m:e>
                    </m:d>
                  </m:oMath>
                </a14:m>
                <a:endParaRPr lang="en-US" sz="2000" dirty="0"/>
              </a:p>
              <a:p>
                <a:r>
                  <a:rPr lang="en-US" sz="2000" dirty="0"/>
                  <a:t>DL2: Four possible positions for its four nodes: </a:t>
                </a:r>
                <a14:m>
                  <m:oMath xmlns:m="http://schemas.openxmlformats.org/officeDocument/2006/math">
                    <m:d>
                      <m:dPr>
                        <m:ctrlPr>
                          <a:rPr lang="en-US" sz="2000" i="1">
                            <a:latin typeface="Cambria Math" panose="02040503050406030204" pitchFamily="18" charset="0"/>
                          </a:rPr>
                        </m:ctrlPr>
                      </m:dPr>
                      <m:e>
                        <m:m>
                          <m:mPr>
                            <m:mcs>
                              <m:mc>
                                <m:mcPr>
                                  <m:count m:val="1"/>
                                  <m:mcJc m:val="center"/>
                                </m:mcPr>
                              </m:mc>
                            </m:mcs>
                            <m:ctrlPr>
                              <a:rPr lang="en-US" sz="2000" i="1">
                                <a:latin typeface="Cambria Math" panose="02040503050406030204" pitchFamily="18" charset="0"/>
                              </a:rPr>
                            </m:ctrlPr>
                          </m:mPr>
                          <m:mr>
                            <m:e>
                              <m:r>
                                <m:rPr>
                                  <m:brk m:alnAt="7"/>
                                </m:rPr>
                                <a:rPr lang="en-US" sz="2000" b="0" i="1" smtClean="0">
                                  <a:latin typeface="Cambria Math" panose="02040503050406030204" pitchFamily="18" charset="0"/>
                                </a:rPr>
                                <m:t>4</m:t>
                              </m:r>
                            </m:e>
                          </m:mr>
                          <m:mr>
                            <m:e>
                              <m:r>
                                <a:rPr lang="en-US" sz="2000" b="0" i="1" smtClean="0">
                                  <a:latin typeface="Cambria Math" panose="02040503050406030204" pitchFamily="18" charset="0"/>
                                </a:rPr>
                                <m:t>4</m:t>
                              </m:r>
                            </m:e>
                          </m:mr>
                        </m:m>
                      </m:e>
                    </m:d>
                  </m:oMath>
                </a14:m>
                <a:endParaRPr lang="en-US" sz="2000" dirty="0"/>
              </a:p>
              <a:p>
                <a:r>
                  <a:rPr lang="en-US" sz="2000" dirty="0"/>
                  <a:t>DL3: Eight possible positions for eight nodes: </a:t>
                </a:r>
                <a14:m>
                  <m:oMath xmlns:m="http://schemas.openxmlformats.org/officeDocument/2006/math">
                    <m:d>
                      <m:dPr>
                        <m:ctrlPr>
                          <a:rPr lang="en-US" sz="2000" i="1">
                            <a:latin typeface="Cambria Math" panose="02040503050406030204" pitchFamily="18" charset="0"/>
                          </a:rPr>
                        </m:ctrlPr>
                      </m:dPr>
                      <m:e>
                        <m:m>
                          <m:mPr>
                            <m:mcs>
                              <m:mc>
                                <m:mcPr>
                                  <m:count m:val="1"/>
                                  <m:mcJc m:val="center"/>
                                </m:mcPr>
                              </m:mc>
                            </m:mcs>
                            <m:ctrlPr>
                              <a:rPr lang="en-US" sz="2000" i="1">
                                <a:latin typeface="Cambria Math" panose="02040503050406030204" pitchFamily="18" charset="0"/>
                              </a:rPr>
                            </m:ctrlPr>
                          </m:mPr>
                          <m:mr>
                            <m:e>
                              <m:r>
                                <m:rPr>
                                  <m:brk m:alnAt="7"/>
                                </m:rPr>
                                <a:rPr lang="en-US" sz="2000" b="0" i="1" smtClean="0">
                                  <a:latin typeface="Cambria Math" panose="02040503050406030204" pitchFamily="18" charset="0"/>
                                </a:rPr>
                                <m:t>8</m:t>
                              </m:r>
                            </m:e>
                          </m:mr>
                          <m:mr>
                            <m:e>
                              <m:r>
                                <a:rPr lang="en-US" sz="2000" b="0" i="1" smtClean="0">
                                  <a:latin typeface="Cambria Math" panose="02040503050406030204" pitchFamily="18" charset="0"/>
                                </a:rPr>
                                <m:t>8</m:t>
                              </m:r>
                            </m:e>
                          </m:mr>
                        </m:m>
                      </m:e>
                    </m:d>
                  </m:oMath>
                </a14:m>
                <a:endParaRPr lang="en-US" sz="2000" dirty="0"/>
              </a:p>
              <a:p>
                <a:r>
                  <a:rPr lang="en-US" sz="2000" dirty="0"/>
                  <a:t>DL4: In this last DL we have 20-(</a:t>
                </a:r>
                <a14:m>
                  <m:oMath xmlns:m="http://schemas.openxmlformats.org/officeDocument/2006/math">
                    <m:r>
                      <a:rPr lang="en-US" sz="2000" i="1" dirty="0" smtClean="0">
                        <a:latin typeface="Cambria Math" panose="02040503050406030204" pitchFamily="18" charset="0"/>
                      </a:rPr>
                      <m:t>1+2+4+8=</m:t>
                    </m:r>
                    <m:nary>
                      <m:naryPr>
                        <m:chr m:val="∑"/>
                        <m:ctrlPr>
                          <a:rPr lang="en-US" sz="2000" i="1" dirty="0" smtClean="0">
                            <a:latin typeface="Cambria Math" panose="02040503050406030204" pitchFamily="18" charset="0"/>
                          </a:rPr>
                        </m:ctrlPr>
                      </m:naryPr>
                      <m:sub>
                        <m:r>
                          <m:rPr>
                            <m:brk m:alnAt="23"/>
                          </m:rPr>
                          <a:rPr lang="en-US" sz="2000" b="0" i="1" dirty="0" smtClean="0">
                            <a:latin typeface="Cambria Math" panose="02040503050406030204" pitchFamily="18" charset="0"/>
                          </a:rPr>
                          <m:t>𝑑</m:t>
                        </m:r>
                        <m:r>
                          <a:rPr lang="en-US" sz="2000" b="0" i="1" dirty="0" smtClean="0">
                            <a:latin typeface="Cambria Math" panose="02040503050406030204" pitchFamily="18" charset="0"/>
                          </a:rPr>
                          <m:t>=0</m:t>
                        </m:r>
                      </m:sub>
                      <m:sup>
                        <m:r>
                          <a:rPr lang="en-US" sz="2000" b="0" i="1" dirty="0" smtClean="0">
                            <a:latin typeface="Cambria Math" panose="02040503050406030204" pitchFamily="18" charset="0"/>
                          </a:rPr>
                          <m:t>3</m:t>
                        </m:r>
                      </m:sup>
                      <m:e>
                        <m:sSup>
                          <m:sSupPr>
                            <m:ctrlPr>
                              <a:rPr lang="en-US" sz="2000" i="1" dirty="0" smtClean="0">
                                <a:latin typeface="Cambria Math" panose="02040503050406030204" pitchFamily="18" charset="0"/>
                              </a:rPr>
                            </m:ctrlPr>
                          </m:sSupPr>
                          <m:e>
                            <m:r>
                              <a:rPr lang="en-US" sz="2000" b="0" i="1" dirty="0" smtClean="0">
                                <a:latin typeface="Cambria Math" panose="02040503050406030204" pitchFamily="18" charset="0"/>
                              </a:rPr>
                              <m:t>2</m:t>
                            </m:r>
                          </m:e>
                          <m:sup>
                            <m:r>
                              <a:rPr lang="en-US" sz="2000" b="0" i="1" dirty="0" smtClean="0">
                                <a:latin typeface="Cambria Math" panose="02040503050406030204" pitchFamily="18" charset="0"/>
                              </a:rPr>
                              <m:t>𝑖</m:t>
                            </m:r>
                          </m:sup>
                        </m:sSup>
                      </m:e>
                    </m:nary>
                    <m:r>
                      <a:rPr lang="en-US" sz="2000" b="0" i="1" dirty="0" smtClean="0">
                        <a:latin typeface="Cambria Math" panose="02040503050406030204" pitchFamily="18" charset="0"/>
                      </a:rPr>
                      <m:t>=</m:t>
                    </m:r>
                    <m:sSup>
                      <m:sSupPr>
                        <m:ctrlPr>
                          <a:rPr lang="en-US" sz="2000" i="1" dirty="0">
                            <a:latin typeface="Cambria Math" panose="02040503050406030204" pitchFamily="18" charset="0"/>
                          </a:rPr>
                        </m:ctrlPr>
                      </m:sSupPr>
                      <m:e>
                        <m:r>
                          <a:rPr lang="en-US" sz="2000" i="1" dirty="0">
                            <a:latin typeface="Cambria Math" panose="02040503050406030204" pitchFamily="18" charset="0"/>
                          </a:rPr>
                          <m:t>2</m:t>
                        </m:r>
                      </m:e>
                      <m:sup>
                        <m:r>
                          <a:rPr lang="en-US" sz="2000" b="0" i="1" dirty="0" smtClean="0">
                            <a:latin typeface="Cambria Math" panose="02040503050406030204" pitchFamily="18" charset="0"/>
                          </a:rPr>
                          <m:t>4</m:t>
                        </m:r>
                      </m:sup>
                    </m:sSup>
                    <m:r>
                      <a:rPr lang="en-US" sz="2000" i="1" dirty="0" smtClean="0">
                        <a:latin typeface="Cambria Math" panose="02040503050406030204" pitchFamily="18" charset="0"/>
                      </a:rPr>
                      <m:t>−1</m:t>
                    </m:r>
                    <m:r>
                      <a:rPr lang="en-US" sz="2000" b="0" i="1" dirty="0" smtClean="0">
                        <a:latin typeface="Cambria Math" panose="02040503050406030204" pitchFamily="18" charset="0"/>
                      </a:rPr>
                      <m:t>=15</m:t>
                    </m:r>
                  </m:oMath>
                </a14:m>
                <a:r>
                  <a:rPr lang="en-US" sz="2000" dirty="0"/>
                  <a:t>)=5 nodes and </a:t>
                </a:r>
                <a14:m>
                  <m:oMath xmlns:m="http://schemas.openxmlformats.org/officeDocument/2006/math">
                    <m:r>
                      <a:rPr lang="en-US" sz="2000" b="0" i="1" smtClean="0">
                        <a:latin typeface="Cambria Math" panose="02040503050406030204" pitchFamily="18" charset="0"/>
                      </a:rPr>
                      <m:t>2∗8=16</m:t>
                    </m:r>
                  </m:oMath>
                </a14:m>
                <a:r>
                  <a:rPr lang="en-US" sz="2000" dirty="0"/>
                  <a:t> positions to place these 5 nodes: </a:t>
                </a:r>
                <a14:m>
                  <m:oMath xmlns:m="http://schemas.openxmlformats.org/officeDocument/2006/math">
                    <m:d>
                      <m:dPr>
                        <m:ctrlPr>
                          <a:rPr lang="en-US" sz="2000" i="1">
                            <a:latin typeface="Cambria Math" panose="02040503050406030204" pitchFamily="18" charset="0"/>
                          </a:rPr>
                        </m:ctrlPr>
                      </m:dPr>
                      <m:e>
                        <m:m>
                          <m:mPr>
                            <m:mcs>
                              <m:mc>
                                <m:mcPr>
                                  <m:count m:val="1"/>
                                  <m:mcJc m:val="center"/>
                                </m:mcPr>
                              </m:mc>
                            </m:mcs>
                            <m:ctrlPr>
                              <a:rPr lang="en-US" sz="2000" i="1">
                                <a:latin typeface="Cambria Math" panose="02040503050406030204" pitchFamily="18" charset="0"/>
                              </a:rPr>
                            </m:ctrlPr>
                          </m:mPr>
                          <m:mr>
                            <m:e>
                              <m:r>
                                <m:rPr>
                                  <m:brk m:alnAt="7"/>
                                </m:rPr>
                                <a:rPr lang="en-US" sz="2000" b="0" i="1" smtClean="0">
                                  <a:latin typeface="Cambria Math" panose="02040503050406030204" pitchFamily="18" charset="0"/>
                                </a:rPr>
                                <m:t>1</m:t>
                              </m:r>
                              <m:r>
                                <a:rPr lang="en-US" sz="2000" b="0" i="1" smtClean="0">
                                  <a:latin typeface="Cambria Math" panose="02040503050406030204" pitchFamily="18" charset="0"/>
                                </a:rPr>
                                <m:t>6</m:t>
                              </m:r>
                            </m:e>
                          </m:mr>
                          <m:mr>
                            <m:e>
                              <m:r>
                                <a:rPr lang="en-US" sz="2000" b="0" i="1" smtClean="0">
                                  <a:latin typeface="Cambria Math" panose="02040503050406030204" pitchFamily="18" charset="0"/>
                                </a:rPr>
                                <m:t>5</m:t>
                              </m:r>
                            </m:e>
                          </m:mr>
                        </m:m>
                      </m:e>
                    </m:d>
                  </m:oMath>
                </a14:m>
                <a:r>
                  <a:rPr lang="en-US" sz="2000" dirty="0"/>
                  <a:t> or</a:t>
                </a:r>
              </a:p>
              <a:p>
                <a:pPr marL="0" indent="0">
                  <a:buNone/>
                </a:pPr>
                <a14:m>
                  <m:oMathPara xmlns:m="http://schemas.openxmlformats.org/officeDocument/2006/math">
                    <m:oMathParaPr>
                      <m:jc m:val="centerGroup"/>
                    </m:oMathParaPr>
                    <m:oMath xmlns:m="http://schemas.openxmlformats.org/officeDocument/2006/math">
                      <m:nary>
                        <m:naryPr>
                          <m:chr m:val="∏"/>
                          <m:ctrlPr>
                            <a:rPr lang="en-US" sz="2000" i="1">
                              <a:latin typeface="Cambria Math" panose="02040503050406030204" pitchFamily="18" charset="0"/>
                            </a:rPr>
                          </m:ctrlPr>
                        </m:naryPr>
                        <m:sub>
                          <m:r>
                            <m:rPr>
                              <m:brk m:alnAt="23"/>
                            </m:rPr>
                            <a:rPr lang="en-US" sz="2000" i="1">
                              <a:latin typeface="Cambria Math" panose="02040503050406030204" pitchFamily="18" charset="0"/>
                            </a:rPr>
                            <m:t>𝑑</m:t>
                          </m:r>
                          <m:r>
                            <a:rPr lang="en-US" sz="2000" i="1">
                              <a:latin typeface="Cambria Math" panose="02040503050406030204" pitchFamily="18" charset="0"/>
                            </a:rPr>
                            <m:t>=0</m:t>
                          </m:r>
                        </m:sub>
                        <m:sup>
                          <m:r>
                            <a:rPr lang="en-US" sz="2000" i="1">
                              <a:latin typeface="Cambria Math" panose="02040503050406030204" pitchFamily="18" charset="0"/>
                            </a:rPr>
                            <m:t>𝑛</m:t>
                          </m:r>
                          <m:r>
                            <a:rPr lang="en-US" sz="2000" i="1">
                              <a:latin typeface="Cambria Math" panose="02040503050406030204" pitchFamily="18" charset="0"/>
                            </a:rPr>
                            <m:t>−1</m:t>
                          </m:r>
                        </m:sup>
                        <m:e>
                          <m:d>
                            <m:dPr>
                              <m:ctrlPr>
                                <a:rPr lang="en-US" sz="2000" i="1">
                                  <a:latin typeface="Cambria Math" panose="02040503050406030204" pitchFamily="18" charset="0"/>
                                </a:rPr>
                              </m:ctrlPr>
                            </m:dPr>
                            <m:e>
                              <m:m>
                                <m:mPr>
                                  <m:mcs>
                                    <m:mc>
                                      <m:mcPr>
                                        <m:count m:val="1"/>
                                        <m:mcJc m:val="center"/>
                                      </m:mcPr>
                                    </m:mc>
                                  </m:mcs>
                                  <m:ctrlPr>
                                    <a:rPr lang="en-US" sz="2000" i="1">
                                      <a:latin typeface="Cambria Math" panose="02040503050406030204" pitchFamily="18" charset="0"/>
                                    </a:rPr>
                                  </m:ctrlPr>
                                </m:mPr>
                                <m:mr>
                                  <m:e>
                                    <m:r>
                                      <m:rPr>
                                        <m:brk m:alnAt="7"/>
                                      </m:rPr>
                                      <a:rPr lang="en-US" sz="2000" i="1">
                                        <a:latin typeface="Cambria Math" panose="02040503050406030204" pitchFamily="18" charset="0"/>
                                      </a:rPr>
                                      <m:t>2</m:t>
                                    </m:r>
                                    <m:r>
                                      <a:rPr lang="en-US" sz="2000" i="1">
                                        <a:latin typeface="Cambria Math" panose="02040503050406030204" pitchFamily="18" charset="0"/>
                                      </a:rPr>
                                      <m:t>∗</m:t>
                                    </m:r>
                                    <m:r>
                                      <a:rPr lang="en-US" sz="2000" i="1">
                                        <a:latin typeface="Cambria Math" panose="02040503050406030204" pitchFamily="18" charset="0"/>
                                      </a:rPr>
                                      <m:t>𝑛𝑢𝑚𝑏𝑒𝑟</m:t>
                                    </m:r>
                                    <m:r>
                                      <a:rPr lang="en-US" sz="2000" i="1">
                                        <a:latin typeface="Cambria Math" panose="02040503050406030204" pitchFamily="18" charset="0"/>
                                      </a:rPr>
                                      <m:t> </m:t>
                                    </m:r>
                                    <m:r>
                                      <a:rPr lang="en-US" sz="2000" i="1">
                                        <a:latin typeface="Cambria Math" panose="02040503050406030204" pitchFamily="18" charset="0"/>
                                      </a:rPr>
                                      <m:t>𝑜𝑓</m:t>
                                    </m:r>
                                    <m:r>
                                      <a:rPr lang="en-US" sz="2000" i="1">
                                        <a:latin typeface="Cambria Math" panose="02040503050406030204" pitchFamily="18" charset="0"/>
                                      </a:rPr>
                                      <m:t> </m:t>
                                    </m:r>
                                    <m:r>
                                      <a:rPr lang="en-US" sz="2000" i="1">
                                        <a:latin typeface="Cambria Math" panose="02040503050406030204" pitchFamily="18" charset="0"/>
                                      </a:rPr>
                                      <m:t>𝑛𝑜𝑑𝑒𝑠</m:t>
                                    </m:r>
                                    <m:r>
                                      <a:rPr lang="en-US" sz="2000" i="1">
                                        <a:latin typeface="Cambria Math" panose="02040503050406030204" pitchFamily="18" charset="0"/>
                                      </a:rPr>
                                      <m:t> </m:t>
                                    </m:r>
                                    <m:r>
                                      <a:rPr lang="en-US" sz="2000" i="1">
                                        <a:latin typeface="Cambria Math" panose="02040503050406030204" pitchFamily="18" charset="0"/>
                                      </a:rPr>
                                      <m:t>𝑖𝑛</m:t>
                                    </m:r>
                                    <m:r>
                                      <a:rPr lang="en-US" sz="2000" i="1">
                                        <a:latin typeface="Cambria Math" panose="02040503050406030204" pitchFamily="18" charset="0"/>
                                      </a:rPr>
                                      <m:t> </m:t>
                                    </m:r>
                                    <m:r>
                                      <a:rPr lang="en-US" sz="2000" i="1">
                                        <a:latin typeface="Cambria Math" panose="02040503050406030204" pitchFamily="18" charset="0"/>
                                      </a:rPr>
                                      <m:t>𝑑</m:t>
                                    </m:r>
                                  </m:e>
                                </m:mr>
                                <m:mr>
                                  <m:e>
                                    <m:r>
                                      <a:rPr lang="en-US" sz="2000" i="1">
                                        <a:latin typeface="Cambria Math" panose="02040503050406030204" pitchFamily="18" charset="0"/>
                                      </a:rPr>
                                      <m:t>𝑡h𝑒</m:t>
                                    </m:r>
                                    <m:r>
                                      <a:rPr lang="en-US" sz="2000" i="1">
                                        <a:latin typeface="Cambria Math" panose="02040503050406030204" pitchFamily="18" charset="0"/>
                                      </a:rPr>
                                      <m:t> </m:t>
                                    </m:r>
                                    <m:r>
                                      <a:rPr lang="en-US" sz="2000" i="1">
                                        <a:latin typeface="Cambria Math" panose="02040503050406030204" pitchFamily="18" charset="0"/>
                                      </a:rPr>
                                      <m:t>𝑛𝑢𝑚𝑏𝑒𝑟</m:t>
                                    </m:r>
                                    <m:r>
                                      <a:rPr lang="en-US" sz="2000" i="1">
                                        <a:latin typeface="Cambria Math" panose="02040503050406030204" pitchFamily="18" charset="0"/>
                                      </a:rPr>
                                      <m:t> </m:t>
                                    </m:r>
                                    <m:r>
                                      <a:rPr lang="en-US" sz="2000" i="1">
                                        <a:latin typeface="Cambria Math" panose="02040503050406030204" pitchFamily="18" charset="0"/>
                                      </a:rPr>
                                      <m:t>𝑜𝑓</m:t>
                                    </m:r>
                                    <m:r>
                                      <a:rPr lang="en-US" sz="2000" i="1">
                                        <a:latin typeface="Cambria Math" panose="02040503050406030204" pitchFamily="18" charset="0"/>
                                      </a:rPr>
                                      <m:t> </m:t>
                                    </m:r>
                                    <m:r>
                                      <a:rPr lang="en-US" sz="2000" i="1">
                                        <a:latin typeface="Cambria Math" panose="02040503050406030204" pitchFamily="18" charset="0"/>
                                      </a:rPr>
                                      <m:t>𝑛𝑜𝑑𝑒𝑠</m:t>
                                    </m:r>
                                    <m:r>
                                      <a:rPr lang="en-US" sz="2000" i="1">
                                        <a:latin typeface="Cambria Math" panose="02040503050406030204" pitchFamily="18" charset="0"/>
                                      </a:rPr>
                                      <m:t> </m:t>
                                    </m:r>
                                    <m:r>
                                      <a:rPr lang="en-US" sz="2000" i="1">
                                        <a:latin typeface="Cambria Math" panose="02040503050406030204" pitchFamily="18" charset="0"/>
                                      </a:rPr>
                                      <m:t>𝑖𝑛</m:t>
                                    </m:r>
                                    <m:r>
                                      <a:rPr lang="en-US" sz="2000" i="1">
                                        <a:latin typeface="Cambria Math" panose="02040503050406030204" pitchFamily="18" charset="0"/>
                                      </a:rPr>
                                      <m:t> </m:t>
                                    </m:r>
                                    <m:r>
                                      <a:rPr lang="en-US" sz="2000" i="1">
                                        <a:latin typeface="Cambria Math" panose="02040503050406030204" pitchFamily="18" charset="0"/>
                                      </a:rPr>
                                      <m:t>𝑑</m:t>
                                    </m:r>
                                    <m:r>
                                      <a:rPr lang="en-US" sz="2000" i="1">
                                        <a:latin typeface="Cambria Math" panose="02040503050406030204" pitchFamily="18" charset="0"/>
                                      </a:rPr>
                                      <m:t>+1</m:t>
                                    </m:r>
                                  </m:e>
                                </m:mr>
                              </m:m>
                            </m:e>
                          </m:d>
                        </m:e>
                      </m:nary>
                      <m:r>
                        <a:rPr lang="en-US" sz="2000" b="0" i="1" smtClean="0">
                          <a:latin typeface="Cambria Math" panose="02040503050406030204" pitchFamily="18" charset="0"/>
                        </a:rPr>
                        <m:t>=</m:t>
                      </m:r>
                      <m:d>
                        <m:dPr>
                          <m:ctrlPr>
                            <a:rPr lang="en-US" sz="2000" i="1">
                              <a:latin typeface="Cambria Math" panose="02040503050406030204" pitchFamily="18" charset="0"/>
                            </a:rPr>
                          </m:ctrlPr>
                        </m:dPr>
                        <m:e>
                          <m:m>
                            <m:mPr>
                              <m:mcs>
                                <m:mc>
                                  <m:mcPr>
                                    <m:count m:val="1"/>
                                    <m:mcJc m:val="center"/>
                                  </m:mcPr>
                                </m:mc>
                              </m:mcs>
                              <m:ctrlPr>
                                <a:rPr lang="en-US" sz="2000" i="1">
                                  <a:latin typeface="Cambria Math" panose="02040503050406030204" pitchFamily="18" charset="0"/>
                                </a:rPr>
                              </m:ctrlPr>
                            </m:mPr>
                            <m:mr>
                              <m:e>
                                <m:r>
                                  <m:rPr>
                                    <m:brk m:alnAt="7"/>
                                  </m:rPr>
                                  <a:rPr lang="en-US" sz="2000" i="1">
                                    <a:latin typeface="Cambria Math" panose="02040503050406030204" pitchFamily="18" charset="0"/>
                                  </a:rPr>
                                  <m:t>1</m:t>
                                </m:r>
                              </m:e>
                            </m:mr>
                            <m:mr>
                              <m:e>
                                <m:r>
                                  <a:rPr lang="en-US" sz="2000" i="1">
                                    <a:latin typeface="Cambria Math" panose="02040503050406030204" pitchFamily="18" charset="0"/>
                                  </a:rPr>
                                  <m:t>1</m:t>
                                </m:r>
                              </m:e>
                            </m:mr>
                          </m:m>
                        </m:e>
                      </m:d>
                      <m:d>
                        <m:dPr>
                          <m:ctrlPr>
                            <a:rPr lang="en-US" sz="2000" i="1">
                              <a:latin typeface="Cambria Math" panose="02040503050406030204" pitchFamily="18" charset="0"/>
                            </a:rPr>
                          </m:ctrlPr>
                        </m:dPr>
                        <m:e>
                          <m:m>
                            <m:mPr>
                              <m:mcs>
                                <m:mc>
                                  <m:mcPr>
                                    <m:count m:val="1"/>
                                    <m:mcJc m:val="center"/>
                                  </m:mcPr>
                                </m:mc>
                              </m:mcs>
                              <m:ctrlPr>
                                <a:rPr lang="en-US" sz="2000" i="1">
                                  <a:latin typeface="Cambria Math" panose="02040503050406030204" pitchFamily="18" charset="0"/>
                                </a:rPr>
                              </m:ctrlPr>
                            </m:mPr>
                            <m:mr>
                              <m:e>
                                <m:r>
                                  <m:rPr>
                                    <m:brk m:alnAt="7"/>
                                  </m:rPr>
                                  <a:rPr lang="en-US" sz="2000" i="1">
                                    <a:latin typeface="Cambria Math" panose="02040503050406030204" pitchFamily="18" charset="0"/>
                                  </a:rPr>
                                  <m:t>2</m:t>
                                </m:r>
                              </m:e>
                            </m:mr>
                            <m:mr>
                              <m:e>
                                <m:r>
                                  <a:rPr lang="en-US" sz="2000" i="1">
                                    <a:latin typeface="Cambria Math" panose="02040503050406030204" pitchFamily="18" charset="0"/>
                                  </a:rPr>
                                  <m:t>2</m:t>
                                </m:r>
                              </m:e>
                            </m:mr>
                          </m:m>
                        </m:e>
                      </m:d>
                      <m:d>
                        <m:dPr>
                          <m:ctrlPr>
                            <a:rPr lang="en-US" sz="2000" i="1">
                              <a:latin typeface="Cambria Math" panose="02040503050406030204" pitchFamily="18" charset="0"/>
                            </a:rPr>
                          </m:ctrlPr>
                        </m:dPr>
                        <m:e>
                          <m:m>
                            <m:mPr>
                              <m:mcs>
                                <m:mc>
                                  <m:mcPr>
                                    <m:count m:val="1"/>
                                    <m:mcJc m:val="center"/>
                                  </m:mcPr>
                                </m:mc>
                              </m:mcs>
                              <m:ctrlPr>
                                <a:rPr lang="en-US" sz="2000" i="1">
                                  <a:latin typeface="Cambria Math" panose="02040503050406030204" pitchFamily="18" charset="0"/>
                                </a:rPr>
                              </m:ctrlPr>
                            </m:mPr>
                            <m:mr>
                              <m:e>
                                <m:r>
                                  <m:rPr>
                                    <m:brk m:alnAt="7"/>
                                  </m:rPr>
                                  <a:rPr lang="en-US" sz="2000" i="1">
                                    <a:latin typeface="Cambria Math" panose="02040503050406030204" pitchFamily="18" charset="0"/>
                                  </a:rPr>
                                  <m:t>4</m:t>
                                </m:r>
                              </m:e>
                            </m:mr>
                            <m:mr>
                              <m:e>
                                <m:r>
                                  <a:rPr lang="en-US" sz="2000" i="1">
                                    <a:latin typeface="Cambria Math" panose="02040503050406030204" pitchFamily="18" charset="0"/>
                                  </a:rPr>
                                  <m:t>4</m:t>
                                </m:r>
                              </m:e>
                            </m:mr>
                          </m:m>
                        </m:e>
                      </m:d>
                      <m:d>
                        <m:dPr>
                          <m:ctrlPr>
                            <a:rPr lang="en-US" sz="2000" i="1">
                              <a:latin typeface="Cambria Math" panose="02040503050406030204" pitchFamily="18" charset="0"/>
                            </a:rPr>
                          </m:ctrlPr>
                        </m:dPr>
                        <m:e>
                          <m:m>
                            <m:mPr>
                              <m:mcs>
                                <m:mc>
                                  <m:mcPr>
                                    <m:count m:val="1"/>
                                    <m:mcJc m:val="center"/>
                                  </m:mcPr>
                                </m:mc>
                              </m:mcs>
                              <m:ctrlPr>
                                <a:rPr lang="en-US" sz="2000" i="1">
                                  <a:latin typeface="Cambria Math" panose="02040503050406030204" pitchFamily="18" charset="0"/>
                                </a:rPr>
                              </m:ctrlPr>
                            </m:mPr>
                            <m:mr>
                              <m:e>
                                <m:r>
                                  <m:rPr>
                                    <m:brk m:alnAt="7"/>
                                  </m:rPr>
                                  <a:rPr lang="en-US" sz="2000" i="1">
                                    <a:latin typeface="Cambria Math" panose="02040503050406030204" pitchFamily="18" charset="0"/>
                                  </a:rPr>
                                  <m:t>8</m:t>
                                </m:r>
                              </m:e>
                            </m:mr>
                            <m:mr>
                              <m:e>
                                <m:r>
                                  <a:rPr lang="en-US" sz="2000" i="1">
                                    <a:latin typeface="Cambria Math" panose="02040503050406030204" pitchFamily="18" charset="0"/>
                                  </a:rPr>
                                  <m:t>8</m:t>
                                </m:r>
                              </m:e>
                            </m:mr>
                          </m:m>
                        </m:e>
                      </m:d>
                      <m:d>
                        <m:dPr>
                          <m:ctrlPr>
                            <a:rPr lang="en-US" sz="2000" i="1">
                              <a:latin typeface="Cambria Math" panose="02040503050406030204" pitchFamily="18" charset="0"/>
                            </a:rPr>
                          </m:ctrlPr>
                        </m:dPr>
                        <m:e>
                          <m:m>
                            <m:mPr>
                              <m:mcs>
                                <m:mc>
                                  <m:mcPr>
                                    <m:count m:val="1"/>
                                    <m:mcJc m:val="center"/>
                                  </m:mcPr>
                                </m:mc>
                              </m:mcs>
                              <m:ctrlPr>
                                <a:rPr lang="en-US" sz="2000" i="1">
                                  <a:latin typeface="Cambria Math" panose="02040503050406030204" pitchFamily="18" charset="0"/>
                                </a:rPr>
                              </m:ctrlPr>
                            </m:mPr>
                            <m:mr>
                              <m:e>
                                <m:r>
                                  <m:rPr>
                                    <m:brk m:alnAt="7"/>
                                  </m:rPr>
                                  <a:rPr lang="en-US" sz="2000" i="1">
                                    <a:latin typeface="Cambria Math" panose="02040503050406030204" pitchFamily="18" charset="0"/>
                                  </a:rPr>
                                  <m:t>1</m:t>
                                </m:r>
                                <m:r>
                                  <a:rPr lang="en-US" sz="2000" i="1">
                                    <a:latin typeface="Cambria Math" panose="02040503050406030204" pitchFamily="18" charset="0"/>
                                  </a:rPr>
                                  <m:t>6</m:t>
                                </m:r>
                              </m:e>
                            </m:mr>
                            <m:mr>
                              <m:e>
                                <m:r>
                                  <a:rPr lang="en-US" sz="2000" i="1">
                                    <a:latin typeface="Cambria Math" panose="02040503050406030204" pitchFamily="18" charset="0"/>
                                  </a:rPr>
                                  <m:t>5</m:t>
                                </m:r>
                              </m:e>
                            </m:mr>
                          </m:m>
                        </m:e>
                      </m:d>
                      <m:r>
                        <a:rPr lang="en-US" sz="2000" b="0" i="0" smtClean="0">
                          <a:latin typeface="Cambria Math" panose="02040503050406030204" pitchFamily="18" charset="0"/>
                        </a:rPr>
                        <m:t>=</m:t>
                      </m:r>
                      <m:d>
                        <m:dPr>
                          <m:ctrlPr>
                            <a:rPr lang="en-US" sz="2000" i="1">
                              <a:latin typeface="Cambria Math" panose="02040503050406030204" pitchFamily="18" charset="0"/>
                            </a:rPr>
                          </m:ctrlPr>
                        </m:dPr>
                        <m:e>
                          <m:m>
                            <m:mPr>
                              <m:mcs>
                                <m:mc>
                                  <m:mcPr>
                                    <m:count m:val="1"/>
                                    <m:mcJc m:val="center"/>
                                  </m:mcPr>
                                </m:mc>
                              </m:mcs>
                              <m:ctrlPr>
                                <a:rPr lang="en-US" sz="2000" i="1">
                                  <a:latin typeface="Cambria Math" panose="02040503050406030204" pitchFamily="18" charset="0"/>
                                </a:rPr>
                              </m:ctrlPr>
                            </m:mPr>
                            <m:mr>
                              <m:e>
                                <m:r>
                                  <m:rPr>
                                    <m:brk m:alnAt="7"/>
                                  </m:rPr>
                                  <a:rPr lang="en-US" sz="2000" i="1">
                                    <a:latin typeface="Cambria Math" panose="02040503050406030204" pitchFamily="18" charset="0"/>
                                  </a:rPr>
                                  <m:t>1</m:t>
                                </m:r>
                                <m:r>
                                  <a:rPr lang="en-US" sz="2000" i="1">
                                    <a:latin typeface="Cambria Math" panose="02040503050406030204" pitchFamily="18" charset="0"/>
                                  </a:rPr>
                                  <m:t>6</m:t>
                                </m:r>
                              </m:e>
                            </m:mr>
                            <m:mr>
                              <m:e>
                                <m:r>
                                  <a:rPr lang="en-US" sz="2000" i="1">
                                    <a:latin typeface="Cambria Math" panose="02040503050406030204" pitchFamily="18" charset="0"/>
                                  </a:rPr>
                                  <m:t>5</m:t>
                                </m:r>
                              </m:e>
                            </m:mr>
                          </m:m>
                        </m:e>
                      </m:d>
                    </m:oMath>
                  </m:oMathPara>
                </a14:m>
                <a:endParaRPr lang="en-US" sz="2000" dirty="0"/>
              </a:p>
              <a:p>
                <a:pPr marL="0" indent="0">
                  <a:buNone/>
                </a:pPr>
                <a:r>
                  <a:rPr lang="en-US" sz="2000" i="1" dirty="0">
                    <a:latin typeface="Cambria Math" panose="02040503050406030204" pitchFamily="18" charset="0"/>
                    <a:ea typeface="Cambria Math" panose="02040503050406030204" pitchFamily="18" charset="0"/>
                  </a:rPr>
                  <a:t>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oMath>
                </a14:m>
                <a:r>
                  <a:rPr lang="en-US" sz="2000" dirty="0"/>
                  <a:t> </a:t>
                </a:r>
                <a:r>
                  <a:rPr lang="en-US" sz="2000" dirty="0">
                    <a:solidFill>
                      <a:srgbClr val="FF0000"/>
                    </a:solidFill>
                    <a:highlight>
                      <a:srgbClr val="FFFF00"/>
                    </a:highlight>
                  </a:rPr>
                  <a:t>there are </a:t>
                </a:r>
                <a14:m>
                  <m:oMath xmlns:m="http://schemas.openxmlformats.org/officeDocument/2006/math">
                    <m:d>
                      <m:dPr>
                        <m:ctrlPr>
                          <a:rPr lang="en-US" sz="2000" i="1">
                            <a:solidFill>
                              <a:srgbClr val="FF0000"/>
                            </a:solidFill>
                            <a:highlight>
                              <a:srgbClr val="FFFF00"/>
                            </a:highlight>
                            <a:latin typeface="Cambria Math" panose="02040503050406030204" pitchFamily="18" charset="0"/>
                          </a:rPr>
                        </m:ctrlPr>
                      </m:dPr>
                      <m:e>
                        <m:m>
                          <m:mPr>
                            <m:mcs>
                              <m:mc>
                                <m:mcPr>
                                  <m:count m:val="1"/>
                                  <m:mcJc m:val="center"/>
                                </m:mcPr>
                              </m:mc>
                            </m:mcs>
                            <m:ctrlPr>
                              <a:rPr lang="en-US" sz="2000" i="1">
                                <a:solidFill>
                                  <a:srgbClr val="FF0000"/>
                                </a:solidFill>
                                <a:highlight>
                                  <a:srgbClr val="FFFF00"/>
                                </a:highlight>
                                <a:latin typeface="Cambria Math" panose="02040503050406030204" pitchFamily="18" charset="0"/>
                              </a:rPr>
                            </m:ctrlPr>
                          </m:mPr>
                          <m:mr>
                            <m:e>
                              <m:r>
                                <m:rPr>
                                  <m:brk m:alnAt="7"/>
                                </m:rPr>
                                <a:rPr lang="en-US" sz="2000" i="1">
                                  <a:solidFill>
                                    <a:srgbClr val="FF0000"/>
                                  </a:solidFill>
                                  <a:highlight>
                                    <a:srgbClr val="FFFF00"/>
                                  </a:highlight>
                                  <a:latin typeface="Cambria Math" panose="02040503050406030204" pitchFamily="18" charset="0"/>
                                </a:rPr>
                                <m:t>1</m:t>
                              </m:r>
                              <m:r>
                                <a:rPr lang="en-US" sz="2000" i="1">
                                  <a:solidFill>
                                    <a:srgbClr val="FF0000"/>
                                  </a:solidFill>
                                  <a:highlight>
                                    <a:srgbClr val="FFFF00"/>
                                  </a:highlight>
                                  <a:latin typeface="Cambria Math" panose="02040503050406030204" pitchFamily="18" charset="0"/>
                                </a:rPr>
                                <m:t>6</m:t>
                              </m:r>
                            </m:e>
                          </m:mr>
                          <m:mr>
                            <m:e>
                              <m:r>
                                <a:rPr lang="en-US" sz="2000" i="1">
                                  <a:solidFill>
                                    <a:srgbClr val="FF0000"/>
                                  </a:solidFill>
                                  <a:highlight>
                                    <a:srgbClr val="FFFF00"/>
                                  </a:highlight>
                                  <a:latin typeface="Cambria Math" panose="02040503050406030204" pitchFamily="18" charset="0"/>
                                </a:rPr>
                                <m:t>5</m:t>
                              </m:r>
                            </m:e>
                          </m:mr>
                        </m:m>
                      </m:e>
                    </m:d>
                  </m:oMath>
                </a14:m>
                <a:r>
                  <a:rPr lang="en-US" sz="2000" dirty="0">
                    <a:solidFill>
                      <a:srgbClr val="FF0000"/>
                    </a:solidFill>
                    <a:highlight>
                      <a:srgbClr val="FFFF00"/>
                    </a:highlight>
                  </a:rPr>
                  <a:t> 20-node best BST topologies.</a:t>
                </a:r>
                <a:r>
                  <a:rPr lang="en-US" sz="2000" dirty="0"/>
                  <a:t> </a:t>
                </a:r>
              </a:p>
            </p:txBody>
          </p:sp>
        </mc:Choice>
        <mc:Fallback xmlns="">
          <p:sp>
            <p:nvSpPr>
              <p:cNvPr id="3" name="İçerik Yer Tutucusu 2">
                <a:extLst>
                  <a:ext uri="{FF2B5EF4-FFF2-40B4-BE49-F238E27FC236}">
                    <a16:creationId xmlns:a16="http://schemas.microsoft.com/office/drawing/2014/main" id="{8F32D43E-3808-46DD-A4C2-08B7FD895E73}"/>
                  </a:ext>
                </a:extLst>
              </p:cNvPr>
              <p:cNvSpPr>
                <a:spLocks noGrp="1" noRot="1" noChangeAspect="1" noMove="1" noResize="1" noEditPoints="1" noAdjustHandles="1" noChangeArrowheads="1" noChangeShapeType="1" noTextEdit="1"/>
              </p:cNvSpPr>
              <p:nvPr>
                <p:ph idx="1"/>
              </p:nvPr>
            </p:nvSpPr>
            <p:spPr>
              <a:xfrm>
                <a:off x="395420" y="1124680"/>
                <a:ext cx="8229600" cy="5112710"/>
              </a:xfrm>
              <a:blipFill>
                <a:blip r:embed="rId2"/>
                <a:stretch>
                  <a:fillRect l="-815" t="-596" b="-1549"/>
                </a:stretch>
              </a:blipFill>
            </p:spPr>
            <p:txBody>
              <a:bodyPr/>
              <a:lstStyle/>
              <a:p>
                <a:r>
                  <a:rPr lang="en-US">
                    <a:noFill/>
                  </a:rPr>
                  <a:t> </a:t>
                </a:r>
              </a:p>
            </p:txBody>
          </p:sp>
        </mc:Fallback>
      </mc:AlternateContent>
      <p:sp>
        <p:nvSpPr>
          <p:cNvPr id="4" name="Veri Yer Tutucusu 3">
            <a:extLst>
              <a:ext uri="{FF2B5EF4-FFF2-40B4-BE49-F238E27FC236}">
                <a16:creationId xmlns:a16="http://schemas.microsoft.com/office/drawing/2014/main" id="{44D37EA9-408A-4694-ABB0-C50AC5BD45B1}"/>
              </a:ext>
            </a:extLst>
          </p:cNvPr>
          <p:cNvSpPr>
            <a:spLocks noGrp="1"/>
          </p:cNvSpPr>
          <p:nvPr>
            <p:ph type="dt" sz="half" idx="10"/>
          </p:nvPr>
        </p:nvSpPr>
        <p:spPr/>
        <p:txBody>
          <a:bodyPr/>
          <a:lstStyle/>
          <a:p>
            <a:fld id="{0F92DB3B-1097-4618-8664-8FF5E565DAC1}" type="datetime4">
              <a:rPr lang="en-US" altLang="en-US" smtClean="0"/>
              <a:pPr/>
              <a:t>November 5, 2025</a:t>
            </a:fld>
            <a:endParaRPr lang="en-US" altLang="en-US" dirty="0"/>
          </a:p>
        </p:txBody>
      </p:sp>
      <p:sp>
        <p:nvSpPr>
          <p:cNvPr id="5" name="Alt Bilgi Yer Tutucusu 4">
            <a:extLst>
              <a:ext uri="{FF2B5EF4-FFF2-40B4-BE49-F238E27FC236}">
                <a16:creationId xmlns:a16="http://schemas.microsoft.com/office/drawing/2014/main" id="{4481A9D0-1E7B-423D-A580-84553DA61C74}"/>
              </a:ext>
            </a:extLst>
          </p:cNvPr>
          <p:cNvSpPr>
            <a:spLocks noGrp="1"/>
          </p:cNvSpPr>
          <p:nvPr>
            <p:ph type="ftr" sz="quarter" idx="11"/>
          </p:nvPr>
        </p:nvSpPr>
        <p:spPr/>
        <p:txBody>
          <a:bodyPr/>
          <a:lstStyle/>
          <a:p>
            <a:r>
              <a:rPr lang="en-US" altLang="en-US"/>
              <a:t>Borahan Tümer, Ph.D.                                                                                                                                                                          </a:t>
            </a:r>
            <a:endParaRPr lang="en-US" altLang="en-US" dirty="0"/>
          </a:p>
        </p:txBody>
      </p:sp>
      <p:sp>
        <p:nvSpPr>
          <p:cNvPr id="6" name="Slayt Numarası Yer Tutucusu 5">
            <a:extLst>
              <a:ext uri="{FF2B5EF4-FFF2-40B4-BE49-F238E27FC236}">
                <a16:creationId xmlns:a16="http://schemas.microsoft.com/office/drawing/2014/main" id="{FBD13B80-A52C-4D17-86C2-5C34D84E1274}"/>
              </a:ext>
            </a:extLst>
          </p:cNvPr>
          <p:cNvSpPr>
            <a:spLocks noGrp="1"/>
          </p:cNvSpPr>
          <p:nvPr>
            <p:ph type="sldNum" sz="quarter" idx="12"/>
          </p:nvPr>
        </p:nvSpPr>
        <p:spPr/>
        <p:txBody>
          <a:bodyPr/>
          <a:lstStyle/>
          <a:p>
            <a:fld id="{7BBBEAB4-9E35-4AD2-B30F-971FEF33D279}" type="slidenum">
              <a:rPr lang="en-US" altLang="en-US" smtClean="0"/>
              <a:pPr/>
              <a:t>104</a:t>
            </a:fld>
            <a:endParaRPr lang="en-US" altLang="en-US" dirty="0"/>
          </a:p>
        </p:txBody>
      </p:sp>
    </p:spTree>
    <p:extLst>
      <p:ext uri="{BB962C8B-B14F-4D97-AF65-F5344CB8AC3E}">
        <p14:creationId xmlns:p14="http://schemas.microsoft.com/office/powerpoint/2010/main" val="30412370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ED74D94-BA21-4DF2-A13C-C22119BCC943}"/>
              </a:ext>
            </a:extLst>
          </p:cNvPr>
          <p:cNvSpPr>
            <a:spLocks noGrp="1"/>
          </p:cNvSpPr>
          <p:nvPr>
            <p:ph type="title"/>
          </p:nvPr>
        </p:nvSpPr>
        <p:spPr>
          <a:xfrm>
            <a:off x="457200" y="237693"/>
            <a:ext cx="8229600" cy="1143000"/>
          </a:xfrm>
        </p:spPr>
        <p:txBody>
          <a:bodyPr/>
          <a:lstStyle/>
          <a:p>
            <a:r>
              <a:rPr lang="en-US" dirty="0"/>
              <a:t>n-Node Worst BST Topologies</a:t>
            </a:r>
          </a:p>
        </p:txBody>
      </p:sp>
      <p:sp>
        <p:nvSpPr>
          <p:cNvPr id="4" name="Veri Yer Tutucusu 3">
            <a:extLst>
              <a:ext uri="{FF2B5EF4-FFF2-40B4-BE49-F238E27FC236}">
                <a16:creationId xmlns:a16="http://schemas.microsoft.com/office/drawing/2014/main" id="{C9CC27DB-99E2-4456-94E4-1AE1F7528B36}"/>
              </a:ext>
            </a:extLst>
          </p:cNvPr>
          <p:cNvSpPr>
            <a:spLocks noGrp="1"/>
          </p:cNvSpPr>
          <p:nvPr>
            <p:ph type="dt" sz="half" idx="10"/>
          </p:nvPr>
        </p:nvSpPr>
        <p:spPr/>
        <p:txBody>
          <a:bodyPr/>
          <a:lstStyle/>
          <a:p>
            <a:fld id="{0F92DB3B-1097-4618-8664-8FF5E565DAC1}" type="datetime4">
              <a:rPr lang="en-US" altLang="en-US" smtClean="0"/>
              <a:pPr/>
              <a:t>November 5, 2025</a:t>
            </a:fld>
            <a:endParaRPr lang="en-US" altLang="en-US" dirty="0"/>
          </a:p>
        </p:txBody>
      </p:sp>
      <p:sp>
        <p:nvSpPr>
          <p:cNvPr id="5" name="Alt Bilgi Yer Tutucusu 4">
            <a:extLst>
              <a:ext uri="{FF2B5EF4-FFF2-40B4-BE49-F238E27FC236}">
                <a16:creationId xmlns:a16="http://schemas.microsoft.com/office/drawing/2014/main" id="{93927E7B-E887-4F2F-AD35-C09090A3E812}"/>
              </a:ext>
            </a:extLst>
          </p:cNvPr>
          <p:cNvSpPr>
            <a:spLocks noGrp="1"/>
          </p:cNvSpPr>
          <p:nvPr>
            <p:ph type="ftr" sz="quarter" idx="11"/>
          </p:nvPr>
        </p:nvSpPr>
        <p:spPr/>
        <p:txBody>
          <a:bodyPr/>
          <a:lstStyle/>
          <a:p>
            <a:r>
              <a:rPr lang="en-US" altLang="en-US"/>
              <a:t>Borahan Tümer, Ph.D.                                                                                                                                                                          </a:t>
            </a:r>
            <a:endParaRPr lang="en-US" altLang="en-US" dirty="0"/>
          </a:p>
        </p:txBody>
      </p:sp>
      <p:sp>
        <p:nvSpPr>
          <p:cNvPr id="6" name="Slayt Numarası Yer Tutucusu 5">
            <a:extLst>
              <a:ext uri="{FF2B5EF4-FFF2-40B4-BE49-F238E27FC236}">
                <a16:creationId xmlns:a16="http://schemas.microsoft.com/office/drawing/2014/main" id="{2A52D9FE-5D07-4ED7-85E8-D91D2A55616C}"/>
              </a:ext>
            </a:extLst>
          </p:cNvPr>
          <p:cNvSpPr>
            <a:spLocks noGrp="1"/>
          </p:cNvSpPr>
          <p:nvPr>
            <p:ph type="sldNum" sz="quarter" idx="12"/>
          </p:nvPr>
        </p:nvSpPr>
        <p:spPr/>
        <p:txBody>
          <a:bodyPr/>
          <a:lstStyle/>
          <a:p>
            <a:fld id="{7BBBEAB4-9E35-4AD2-B30F-971FEF33D279}" type="slidenum">
              <a:rPr lang="en-US" altLang="en-US" smtClean="0"/>
              <a:pPr/>
              <a:t>105</a:t>
            </a:fld>
            <a:endParaRPr lang="en-US" altLang="en-US" dirty="0"/>
          </a:p>
        </p:txBody>
      </p:sp>
      <p:sp>
        <p:nvSpPr>
          <p:cNvPr id="11" name="Metin kutusu 10">
            <a:extLst>
              <a:ext uri="{FF2B5EF4-FFF2-40B4-BE49-F238E27FC236}">
                <a16:creationId xmlns:a16="http://schemas.microsoft.com/office/drawing/2014/main" id="{FCB45EC1-257F-426D-BA16-67E591AA6B76}"/>
              </a:ext>
            </a:extLst>
          </p:cNvPr>
          <p:cNvSpPr txBox="1"/>
          <p:nvPr/>
        </p:nvSpPr>
        <p:spPr>
          <a:xfrm flipH="1">
            <a:off x="457200" y="4631747"/>
            <a:ext cx="7931330" cy="1661993"/>
          </a:xfrm>
          <a:prstGeom prst="rect">
            <a:avLst/>
          </a:prstGeom>
          <a:noFill/>
        </p:spPr>
        <p:txBody>
          <a:bodyPr wrap="square" rtlCol="0">
            <a:spAutoFit/>
          </a:bodyPr>
          <a:lstStyle/>
          <a:p>
            <a:r>
              <a:rPr lang="en-US" sz="2800" b="1" dirty="0"/>
              <a:t>Exercise:</a:t>
            </a:r>
            <a:r>
              <a:rPr lang="en-US" sz="2800" dirty="0"/>
              <a:t> Find how many such BST topologies there are. Use the same technique as that to find the number of the best BST topologies…</a:t>
            </a:r>
          </a:p>
          <a:p>
            <a:endParaRPr lang="en-US" dirty="0"/>
          </a:p>
        </p:txBody>
      </p:sp>
      <p:sp>
        <p:nvSpPr>
          <p:cNvPr id="12" name="Metin kutusu 11">
            <a:extLst>
              <a:ext uri="{FF2B5EF4-FFF2-40B4-BE49-F238E27FC236}">
                <a16:creationId xmlns:a16="http://schemas.microsoft.com/office/drawing/2014/main" id="{174BDEB9-8856-4676-8E33-93475C191099}"/>
              </a:ext>
            </a:extLst>
          </p:cNvPr>
          <p:cNvSpPr txBox="1"/>
          <p:nvPr/>
        </p:nvSpPr>
        <p:spPr>
          <a:xfrm flipH="1">
            <a:off x="606335" y="1628750"/>
            <a:ext cx="7931330" cy="800219"/>
          </a:xfrm>
          <a:prstGeom prst="rect">
            <a:avLst/>
          </a:prstGeom>
          <a:noFill/>
        </p:spPr>
        <p:txBody>
          <a:bodyPr wrap="square" rtlCol="0">
            <a:spAutoFit/>
          </a:bodyPr>
          <a:lstStyle/>
          <a:p>
            <a:r>
              <a:rPr lang="en-US" sz="2800" dirty="0"/>
              <a:t>We see three examples to such BST topologies…</a:t>
            </a:r>
          </a:p>
          <a:p>
            <a:endParaRPr lang="en-US" dirty="0"/>
          </a:p>
        </p:txBody>
      </p:sp>
      <p:grpSp>
        <p:nvGrpSpPr>
          <p:cNvPr id="3" name="Grup 2">
            <a:extLst>
              <a:ext uri="{FF2B5EF4-FFF2-40B4-BE49-F238E27FC236}">
                <a16:creationId xmlns:a16="http://schemas.microsoft.com/office/drawing/2014/main" id="{70E37E9A-43D4-4276-AAE2-156279F964BA}"/>
              </a:ext>
            </a:extLst>
          </p:cNvPr>
          <p:cNvGrpSpPr/>
          <p:nvPr/>
        </p:nvGrpSpPr>
        <p:grpSpPr>
          <a:xfrm>
            <a:off x="827480" y="2428969"/>
            <a:ext cx="6613486" cy="1820406"/>
            <a:chOff x="1835620" y="2840037"/>
            <a:chExt cx="5333456" cy="1177925"/>
          </a:xfrm>
        </p:grpSpPr>
        <p:grpSp>
          <p:nvGrpSpPr>
            <p:cNvPr id="9" name="Grup 8">
              <a:extLst>
                <a:ext uri="{FF2B5EF4-FFF2-40B4-BE49-F238E27FC236}">
                  <a16:creationId xmlns:a16="http://schemas.microsoft.com/office/drawing/2014/main" id="{60D9F1DC-1E53-42D6-A0D2-697EE266F59E}"/>
                </a:ext>
              </a:extLst>
            </p:cNvPr>
            <p:cNvGrpSpPr/>
            <p:nvPr/>
          </p:nvGrpSpPr>
          <p:grpSpPr>
            <a:xfrm>
              <a:off x="1835620" y="2868612"/>
              <a:ext cx="888365" cy="1149350"/>
              <a:chOff x="0" y="0"/>
              <a:chExt cx="888365" cy="1149350"/>
            </a:xfrm>
          </p:grpSpPr>
          <p:sp>
            <p:nvSpPr>
              <p:cNvPr id="36" name="Oval 35">
                <a:extLst>
                  <a:ext uri="{FF2B5EF4-FFF2-40B4-BE49-F238E27FC236}">
                    <a16:creationId xmlns:a16="http://schemas.microsoft.com/office/drawing/2014/main" id="{2E830404-8EA2-404E-8213-3CB7F5AB7BA0}"/>
                  </a:ext>
                </a:extLst>
              </p:cNvPr>
              <p:cNvSpPr>
                <a:spLocks noChangeAspect="1" noChangeArrowheads="1"/>
              </p:cNvSpPr>
              <p:nvPr/>
            </p:nvSpPr>
            <p:spPr bwMode="auto">
              <a:xfrm>
                <a:off x="733425" y="771525"/>
                <a:ext cx="98425" cy="121285"/>
              </a:xfrm>
              <a:prstGeom prst="ellipse">
                <a:avLst/>
              </a:prstGeom>
              <a:solidFill>
                <a:srgbClr val="FFFFFF"/>
              </a:solidFill>
              <a:ln w="9525">
                <a:solidFill>
                  <a:srgbClr val="FF0000"/>
                </a:solidFill>
                <a:round/>
                <a:headEnd/>
                <a:tailEnd/>
              </a:ln>
            </p:spPr>
            <p:txBody>
              <a:bodyPr rot="0" vert="horz" wrap="square" lIns="91440" tIns="45720" rIns="91440" bIns="45720" anchor="t" anchorCtr="0" upright="1">
                <a:noAutofit/>
              </a:bodyPr>
              <a:lstStyle/>
              <a:p>
                <a:pPr marL="0" marR="0">
                  <a:spcBef>
                    <a:spcPts val="0"/>
                  </a:spcBef>
                  <a:spcAft>
                    <a:spcPts val="0"/>
                  </a:spcAft>
                </a:pPr>
                <a:r>
                  <a:rPr lang="en-US" sz="1000">
                    <a:effectLst/>
                    <a:latin typeface="Times New Roman" panose="02020603050405020304" pitchFamily="18" charset="0"/>
                    <a:ea typeface="Times New Roman" panose="02020603050405020304" pitchFamily="18" charset="0"/>
                  </a:rPr>
                  <a:t> </a:t>
                </a:r>
              </a:p>
            </p:txBody>
          </p:sp>
          <p:cxnSp>
            <p:nvCxnSpPr>
              <p:cNvPr id="37" name="AutoShape 800">
                <a:extLst>
                  <a:ext uri="{FF2B5EF4-FFF2-40B4-BE49-F238E27FC236}">
                    <a16:creationId xmlns:a16="http://schemas.microsoft.com/office/drawing/2014/main" id="{7119C4D4-434C-4DCD-841D-B48E2C511A54}"/>
                  </a:ext>
                </a:extLst>
              </p:cNvPr>
              <p:cNvCxnSpPr>
                <a:cxnSpLocks noChangeAspect="1" noChangeShapeType="1"/>
              </p:cNvCxnSpPr>
              <p:nvPr/>
            </p:nvCxnSpPr>
            <p:spPr bwMode="auto">
              <a:xfrm>
                <a:off x="676275" y="638175"/>
                <a:ext cx="101600" cy="137160"/>
              </a:xfrm>
              <a:prstGeom prst="straightConnector1">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cxnSp>
          <p:sp>
            <p:nvSpPr>
              <p:cNvPr id="38" name="Oval 37">
                <a:extLst>
                  <a:ext uri="{FF2B5EF4-FFF2-40B4-BE49-F238E27FC236}">
                    <a16:creationId xmlns:a16="http://schemas.microsoft.com/office/drawing/2014/main" id="{85065639-A2B5-477F-8AE4-37771AB4F867}"/>
                  </a:ext>
                </a:extLst>
              </p:cNvPr>
              <p:cNvSpPr>
                <a:spLocks noChangeAspect="1" noChangeArrowheads="1"/>
              </p:cNvSpPr>
              <p:nvPr/>
            </p:nvSpPr>
            <p:spPr bwMode="auto">
              <a:xfrm>
                <a:off x="790575" y="1028700"/>
                <a:ext cx="97790" cy="120650"/>
              </a:xfrm>
              <a:prstGeom prst="ellipse">
                <a:avLst/>
              </a:prstGeom>
              <a:solidFill>
                <a:srgbClr val="FFFFFF"/>
              </a:solidFill>
              <a:ln w="9525">
                <a:solidFill>
                  <a:srgbClr val="FF0000"/>
                </a:solidFill>
                <a:round/>
                <a:headEnd/>
                <a:tailEnd/>
              </a:ln>
            </p:spPr>
            <p:txBody>
              <a:bodyPr rot="0" vert="horz" wrap="square" lIns="91440" tIns="45720" rIns="91440" bIns="45720" anchor="t" anchorCtr="0" upright="1">
                <a:noAutofit/>
              </a:bodyPr>
              <a:lstStyle/>
              <a:p>
                <a:pPr marL="0" marR="0">
                  <a:spcBef>
                    <a:spcPts val="0"/>
                  </a:spcBef>
                  <a:spcAft>
                    <a:spcPts val="0"/>
                  </a:spcAft>
                </a:pPr>
                <a:r>
                  <a:rPr lang="en-US" sz="1000">
                    <a:effectLst/>
                    <a:latin typeface="Times New Roman" panose="02020603050405020304" pitchFamily="18" charset="0"/>
                    <a:ea typeface="Times New Roman" panose="02020603050405020304" pitchFamily="18" charset="0"/>
                  </a:rPr>
                  <a:t> </a:t>
                </a:r>
              </a:p>
            </p:txBody>
          </p:sp>
          <p:cxnSp>
            <p:nvCxnSpPr>
              <p:cNvPr id="39" name="AutoShape 816">
                <a:extLst>
                  <a:ext uri="{FF2B5EF4-FFF2-40B4-BE49-F238E27FC236}">
                    <a16:creationId xmlns:a16="http://schemas.microsoft.com/office/drawing/2014/main" id="{1C7443D8-68CE-4D00-B83A-D14A245059C1}"/>
                  </a:ext>
                </a:extLst>
              </p:cNvPr>
              <p:cNvCxnSpPr>
                <a:cxnSpLocks noChangeAspect="1" noChangeShapeType="1"/>
              </p:cNvCxnSpPr>
              <p:nvPr/>
            </p:nvCxnSpPr>
            <p:spPr bwMode="auto">
              <a:xfrm>
                <a:off x="790575" y="885825"/>
                <a:ext cx="51435" cy="134620"/>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sp>
            <p:nvSpPr>
              <p:cNvPr id="40" name="Oval 39">
                <a:extLst>
                  <a:ext uri="{FF2B5EF4-FFF2-40B4-BE49-F238E27FC236}">
                    <a16:creationId xmlns:a16="http://schemas.microsoft.com/office/drawing/2014/main" id="{8398C97C-07CE-4E5C-9B29-A04CC70E3FA3}"/>
                  </a:ext>
                </a:extLst>
              </p:cNvPr>
              <p:cNvSpPr>
                <a:spLocks noChangeAspect="1" noChangeArrowheads="1"/>
              </p:cNvSpPr>
              <p:nvPr/>
            </p:nvSpPr>
            <p:spPr bwMode="auto">
              <a:xfrm>
                <a:off x="0" y="0"/>
                <a:ext cx="99060" cy="121920"/>
              </a:xfrm>
              <a:prstGeom prst="ellipse">
                <a:avLst/>
              </a:prstGeom>
              <a:solidFill>
                <a:srgbClr val="FFFFFF"/>
              </a:solidFill>
              <a:ln w="9525">
                <a:solidFill>
                  <a:srgbClr val="FF0000"/>
                </a:solidFill>
                <a:round/>
                <a:headEnd/>
                <a:tailEnd/>
              </a:ln>
            </p:spPr>
            <p:txBody>
              <a:bodyPr rot="0" vert="horz" wrap="square" lIns="91440" tIns="45720" rIns="91440" bIns="45720" anchor="t" anchorCtr="0" upright="1">
                <a:noAutofit/>
              </a:bodyPr>
              <a:lstStyle/>
              <a:p>
                <a:pPr marL="0" marR="0">
                  <a:spcBef>
                    <a:spcPts val="0"/>
                  </a:spcBef>
                  <a:spcAft>
                    <a:spcPts val="0"/>
                  </a:spcAft>
                </a:pPr>
                <a:r>
                  <a:rPr lang="en-US" sz="1000">
                    <a:effectLst/>
                    <a:latin typeface="Times New Roman" panose="02020603050405020304" pitchFamily="18" charset="0"/>
                    <a:ea typeface="Times New Roman" panose="02020603050405020304" pitchFamily="18" charset="0"/>
                  </a:rPr>
                  <a:t> </a:t>
                </a:r>
              </a:p>
            </p:txBody>
          </p:sp>
          <p:sp>
            <p:nvSpPr>
              <p:cNvPr id="41" name="Oval 40">
                <a:extLst>
                  <a:ext uri="{FF2B5EF4-FFF2-40B4-BE49-F238E27FC236}">
                    <a16:creationId xmlns:a16="http://schemas.microsoft.com/office/drawing/2014/main" id="{B56FC443-9039-405A-B7A3-90F3447CEB02}"/>
                  </a:ext>
                </a:extLst>
              </p:cNvPr>
              <p:cNvSpPr>
                <a:spLocks noChangeAspect="1" noChangeArrowheads="1"/>
              </p:cNvSpPr>
              <p:nvPr/>
            </p:nvSpPr>
            <p:spPr bwMode="auto">
              <a:xfrm>
                <a:off x="409575" y="257175"/>
                <a:ext cx="98425" cy="121920"/>
              </a:xfrm>
              <a:prstGeom prst="ellipse">
                <a:avLst/>
              </a:prstGeom>
              <a:solidFill>
                <a:srgbClr val="FFFFFF"/>
              </a:solidFill>
              <a:ln w="9525">
                <a:solidFill>
                  <a:srgbClr val="FF0000"/>
                </a:solidFill>
                <a:round/>
                <a:headEnd/>
                <a:tailEnd/>
              </a:ln>
            </p:spPr>
            <p:txBody>
              <a:bodyPr rot="0" vert="horz" wrap="square" lIns="91440" tIns="45720" rIns="91440" bIns="45720" anchor="t" anchorCtr="0" upright="1">
                <a:noAutofit/>
              </a:bodyPr>
              <a:lstStyle/>
              <a:p>
                <a:pPr marL="0" marR="0">
                  <a:spcBef>
                    <a:spcPts val="0"/>
                  </a:spcBef>
                  <a:spcAft>
                    <a:spcPts val="0"/>
                  </a:spcAft>
                </a:pPr>
                <a:r>
                  <a:rPr lang="en-US" sz="1000">
                    <a:effectLst/>
                    <a:latin typeface="Times New Roman" panose="02020603050405020304" pitchFamily="18" charset="0"/>
                    <a:ea typeface="Times New Roman" panose="02020603050405020304" pitchFamily="18" charset="0"/>
                  </a:rPr>
                  <a:t> </a:t>
                </a:r>
              </a:p>
            </p:txBody>
          </p:sp>
          <p:cxnSp>
            <p:nvCxnSpPr>
              <p:cNvPr id="42" name="AutoShape 780">
                <a:extLst>
                  <a:ext uri="{FF2B5EF4-FFF2-40B4-BE49-F238E27FC236}">
                    <a16:creationId xmlns:a16="http://schemas.microsoft.com/office/drawing/2014/main" id="{C8F6E5A5-45D4-493B-8ABF-12CAA1A816BB}"/>
                  </a:ext>
                </a:extLst>
              </p:cNvPr>
              <p:cNvCxnSpPr>
                <a:cxnSpLocks noChangeAspect="1" noChangeShapeType="1"/>
              </p:cNvCxnSpPr>
              <p:nvPr/>
            </p:nvCxnSpPr>
            <p:spPr bwMode="auto">
              <a:xfrm>
                <a:off x="85725" y="104775"/>
                <a:ext cx="342265" cy="168910"/>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sp>
            <p:nvSpPr>
              <p:cNvPr id="43" name="Oval 42">
                <a:extLst>
                  <a:ext uri="{FF2B5EF4-FFF2-40B4-BE49-F238E27FC236}">
                    <a16:creationId xmlns:a16="http://schemas.microsoft.com/office/drawing/2014/main" id="{5E31DF11-EB67-4279-AC43-8EB374816C34}"/>
                  </a:ext>
                </a:extLst>
              </p:cNvPr>
              <p:cNvSpPr>
                <a:spLocks noChangeAspect="1" noChangeArrowheads="1"/>
              </p:cNvSpPr>
              <p:nvPr/>
            </p:nvSpPr>
            <p:spPr bwMode="auto">
              <a:xfrm>
                <a:off x="628650" y="514350"/>
                <a:ext cx="97790" cy="120650"/>
              </a:xfrm>
              <a:prstGeom prst="ellipse">
                <a:avLst/>
              </a:prstGeom>
              <a:solidFill>
                <a:srgbClr val="FFFFFF"/>
              </a:solidFill>
              <a:ln w="9525">
                <a:solidFill>
                  <a:srgbClr val="FF0000"/>
                </a:solidFill>
                <a:round/>
                <a:headEnd/>
                <a:tailEnd/>
              </a:ln>
            </p:spPr>
            <p:txBody>
              <a:bodyPr rot="0" vert="horz" wrap="square" lIns="91440" tIns="45720" rIns="91440" bIns="45720" anchor="t" anchorCtr="0" upright="1">
                <a:noAutofit/>
              </a:bodyPr>
              <a:lstStyle/>
              <a:p>
                <a:pPr marL="0" marR="0">
                  <a:spcBef>
                    <a:spcPts val="0"/>
                  </a:spcBef>
                  <a:spcAft>
                    <a:spcPts val="0"/>
                  </a:spcAft>
                </a:pPr>
                <a:r>
                  <a:rPr lang="en-US" sz="1000">
                    <a:effectLst/>
                    <a:latin typeface="Times New Roman" panose="02020603050405020304" pitchFamily="18" charset="0"/>
                    <a:ea typeface="Times New Roman" panose="02020603050405020304" pitchFamily="18" charset="0"/>
                  </a:rPr>
                  <a:t> </a:t>
                </a:r>
              </a:p>
            </p:txBody>
          </p:sp>
          <p:cxnSp>
            <p:nvCxnSpPr>
              <p:cNvPr id="44" name="AutoShape 803">
                <a:extLst>
                  <a:ext uri="{FF2B5EF4-FFF2-40B4-BE49-F238E27FC236}">
                    <a16:creationId xmlns:a16="http://schemas.microsoft.com/office/drawing/2014/main" id="{6E41DE67-A93D-495D-BA50-DFC9EF0CF576}"/>
                  </a:ext>
                </a:extLst>
              </p:cNvPr>
              <p:cNvCxnSpPr>
                <a:cxnSpLocks noChangeAspect="1" noChangeShapeType="1"/>
              </p:cNvCxnSpPr>
              <p:nvPr/>
            </p:nvCxnSpPr>
            <p:spPr bwMode="auto">
              <a:xfrm>
                <a:off x="495300" y="361950"/>
                <a:ext cx="149860" cy="168910"/>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grpSp>
        <p:grpSp>
          <p:nvGrpSpPr>
            <p:cNvPr id="13" name="Grup 12">
              <a:extLst>
                <a:ext uri="{FF2B5EF4-FFF2-40B4-BE49-F238E27FC236}">
                  <a16:creationId xmlns:a16="http://schemas.microsoft.com/office/drawing/2014/main" id="{7BC9943D-6157-442D-AF3C-7EEEC1E391FF}"/>
                </a:ext>
              </a:extLst>
            </p:cNvPr>
            <p:cNvGrpSpPr/>
            <p:nvPr/>
          </p:nvGrpSpPr>
          <p:grpSpPr>
            <a:xfrm>
              <a:off x="4660900" y="2840037"/>
              <a:ext cx="337185" cy="1169035"/>
              <a:chOff x="0" y="0"/>
              <a:chExt cx="337185" cy="1169035"/>
            </a:xfrm>
          </p:grpSpPr>
          <p:cxnSp>
            <p:nvCxnSpPr>
              <p:cNvPr id="26" name="AutoShape 738">
                <a:extLst>
                  <a:ext uri="{FF2B5EF4-FFF2-40B4-BE49-F238E27FC236}">
                    <a16:creationId xmlns:a16="http://schemas.microsoft.com/office/drawing/2014/main" id="{AE940926-CAFE-4968-B082-7C7ADE27A73D}"/>
                  </a:ext>
                </a:extLst>
              </p:cNvPr>
              <p:cNvCxnSpPr>
                <a:cxnSpLocks noChangeAspect="1" noChangeShapeType="1"/>
              </p:cNvCxnSpPr>
              <p:nvPr/>
            </p:nvCxnSpPr>
            <p:spPr bwMode="auto">
              <a:xfrm>
                <a:off x="76200" y="390525"/>
                <a:ext cx="137160" cy="168910"/>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grpSp>
            <p:nvGrpSpPr>
              <p:cNvPr id="27" name="Grup 26">
                <a:extLst>
                  <a:ext uri="{FF2B5EF4-FFF2-40B4-BE49-F238E27FC236}">
                    <a16:creationId xmlns:a16="http://schemas.microsoft.com/office/drawing/2014/main" id="{ED0EF328-0FC0-4A0F-B4E7-A4EA45847561}"/>
                  </a:ext>
                </a:extLst>
              </p:cNvPr>
              <p:cNvGrpSpPr/>
              <p:nvPr/>
            </p:nvGrpSpPr>
            <p:grpSpPr>
              <a:xfrm>
                <a:off x="0" y="0"/>
                <a:ext cx="337185" cy="1169035"/>
                <a:chOff x="0" y="0"/>
                <a:chExt cx="337185" cy="1169035"/>
              </a:xfrm>
            </p:grpSpPr>
            <p:sp>
              <p:nvSpPr>
                <p:cNvPr id="28" name="Oval 27">
                  <a:extLst>
                    <a:ext uri="{FF2B5EF4-FFF2-40B4-BE49-F238E27FC236}">
                      <a16:creationId xmlns:a16="http://schemas.microsoft.com/office/drawing/2014/main" id="{969AF043-2F05-49B0-9335-A3E338CBE292}"/>
                    </a:ext>
                  </a:extLst>
                </p:cNvPr>
                <p:cNvSpPr>
                  <a:spLocks noChangeAspect="1" noChangeArrowheads="1"/>
                </p:cNvSpPr>
                <p:nvPr/>
              </p:nvSpPr>
              <p:spPr bwMode="auto">
                <a:xfrm>
                  <a:off x="238125" y="0"/>
                  <a:ext cx="99060" cy="121920"/>
                </a:xfrm>
                <a:prstGeom prst="ellipse">
                  <a:avLst/>
                </a:prstGeom>
                <a:solidFill>
                  <a:srgbClr val="FFFFFF"/>
                </a:solidFill>
                <a:ln w="9525">
                  <a:solidFill>
                    <a:srgbClr val="FF0000"/>
                  </a:solidFill>
                  <a:round/>
                  <a:headEnd/>
                  <a:tailEnd/>
                </a:ln>
              </p:spPr>
              <p:txBody>
                <a:bodyPr rot="0" vert="horz" wrap="square" lIns="91440" tIns="45720" rIns="91440" bIns="45720" anchor="t" anchorCtr="0" upright="1">
                  <a:noAutofit/>
                </a:bodyPr>
                <a:lstStyle/>
                <a:p>
                  <a:pPr marL="0" marR="0">
                    <a:spcBef>
                      <a:spcPts val="0"/>
                    </a:spcBef>
                    <a:spcAft>
                      <a:spcPts val="0"/>
                    </a:spcAft>
                  </a:pPr>
                  <a:r>
                    <a:rPr lang="en-US" sz="1000">
                      <a:effectLst/>
                      <a:latin typeface="Times New Roman" panose="02020603050405020304" pitchFamily="18" charset="0"/>
                      <a:ea typeface="Times New Roman" panose="02020603050405020304" pitchFamily="18" charset="0"/>
                    </a:rPr>
                    <a:t> </a:t>
                  </a:r>
                </a:p>
              </p:txBody>
            </p:sp>
            <p:sp>
              <p:nvSpPr>
                <p:cNvPr id="29" name="Oval 28">
                  <a:extLst>
                    <a:ext uri="{FF2B5EF4-FFF2-40B4-BE49-F238E27FC236}">
                      <a16:creationId xmlns:a16="http://schemas.microsoft.com/office/drawing/2014/main" id="{902CF717-9176-4BB3-8C69-233E638CF0F1}"/>
                    </a:ext>
                  </a:extLst>
                </p:cNvPr>
                <p:cNvSpPr>
                  <a:spLocks noChangeAspect="1" noChangeArrowheads="1"/>
                </p:cNvSpPr>
                <p:nvPr/>
              </p:nvSpPr>
              <p:spPr bwMode="auto">
                <a:xfrm>
                  <a:off x="0" y="285750"/>
                  <a:ext cx="97790" cy="121920"/>
                </a:xfrm>
                <a:prstGeom prst="ellipse">
                  <a:avLst/>
                </a:prstGeom>
                <a:solidFill>
                  <a:srgbClr val="FFFFFF"/>
                </a:solidFill>
                <a:ln w="9525">
                  <a:solidFill>
                    <a:srgbClr val="FF0000"/>
                  </a:solidFill>
                  <a:round/>
                  <a:headEnd/>
                  <a:tailEnd/>
                </a:ln>
              </p:spPr>
              <p:txBody>
                <a:bodyPr rot="0" vert="horz" wrap="square" lIns="91440" tIns="45720" rIns="91440" bIns="45720" anchor="t" anchorCtr="0" upright="1">
                  <a:noAutofit/>
                </a:bodyPr>
                <a:lstStyle/>
                <a:p>
                  <a:pPr marL="0" marR="0">
                    <a:spcBef>
                      <a:spcPts val="0"/>
                    </a:spcBef>
                    <a:spcAft>
                      <a:spcPts val="0"/>
                    </a:spcAft>
                  </a:pPr>
                  <a:r>
                    <a:rPr lang="en-US" sz="1000">
                      <a:effectLst/>
                      <a:latin typeface="Times New Roman" panose="02020603050405020304" pitchFamily="18" charset="0"/>
                      <a:ea typeface="Times New Roman" panose="02020603050405020304" pitchFamily="18" charset="0"/>
                    </a:rPr>
                    <a:t> </a:t>
                  </a:r>
                </a:p>
              </p:txBody>
            </p:sp>
            <p:sp>
              <p:nvSpPr>
                <p:cNvPr id="30" name="Oval 29">
                  <a:extLst>
                    <a:ext uri="{FF2B5EF4-FFF2-40B4-BE49-F238E27FC236}">
                      <a16:creationId xmlns:a16="http://schemas.microsoft.com/office/drawing/2014/main" id="{F52A4F6B-53E7-44CC-83FD-F97DEE712A23}"/>
                    </a:ext>
                  </a:extLst>
                </p:cNvPr>
                <p:cNvSpPr>
                  <a:spLocks noChangeAspect="1" noChangeArrowheads="1"/>
                </p:cNvSpPr>
                <p:nvPr/>
              </p:nvSpPr>
              <p:spPr bwMode="auto">
                <a:xfrm>
                  <a:off x="200025" y="542925"/>
                  <a:ext cx="97790" cy="121285"/>
                </a:xfrm>
                <a:prstGeom prst="ellipse">
                  <a:avLst/>
                </a:prstGeom>
                <a:solidFill>
                  <a:srgbClr val="FFFFFF"/>
                </a:solidFill>
                <a:ln w="9525">
                  <a:solidFill>
                    <a:srgbClr val="FF0000"/>
                  </a:solidFill>
                  <a:round/>
                  <a:headEnd/>
                  <a:tailEnd/>
                </a:ln>
              </p:spPr>
              <p:txBody>
                <a:bodyPr rot="0" vert="horz" wrap="square" lIns="91440" tIns="45720" rIns="91440" bIns="45720" anchor="t" anchorCtr="0" upright="1">
                  <a:noAutofit/>
                </a:bodyPr>
                <a:lstStyle/>
                <a:p>
                  <a:pPr marL="0" marR="0">
                    <a:spcBef>
                      <a:spcPts val="0"/>
                    </a:spcBef>
                    <a:spcAft>
                      <a:spcPts val="0"/>
                    </a:spcAft>
                  </a:pPr>
                  <a:r>
                    <a:rPr lang="en-US" sz="1000">
                      <a:effectLst/>
                      <a:latin typeface="Times New Roman" panose="02020603050405020304" pitchFamily="18" charset="0"/>
                      <a:ea typeface="Times New Roman" panose="02020603050405020304" pitchFamily="18" charset="0"/>
                    </a:rPr>
                    <a:t> </a:t>
                  </a:r>
                </a:p>
              </p:txBody>
            </p:sp>
            <p:sp>
              <p:nvSpPr>
                <p:cNvPr id="31" name="Oval 30">
                  <a:extLst>
                    <a:ext uri="{FF2B5EF4-FFF2-40B4-BE49-F238E27FC236}">
                      <a16:creationId xmlns:a16="http://schemas.microsoft.com/office/drawing/2014/main" id="{03569348-74AE-43AA-9699-6C5251E6BE2B}"/>
                    </a:ext>
                  </a:extLst>
                </p:cNvPr>
                <p:cNvSpPr>
                  <a:spLocks noChangeAspect="1" noChangeArrowheads="1"/>
                </p:cNvSpPr>
                <p:nvPr/>
              </p:nvSpPr>
              <p:spPr bwMode="auto">
                <a:xfrm>
                  <a:off x="104775" y="800100"/>
                  <a:ext cx="98425" cy="121285"/>
                </a:xfrm>
                <a:prstGeom prst="ellipse">
                  <a:avLst/>
                </a:prstGeom>
                <a:solidFill>
                  <a:srgbClr val="FFFFFF"/>
                </a:solidFill>
                <a:ln w="9525">
                  <a:solidFill>
                    <a:srgbClr val="FF0000"/>
                  </a:solidFill>
                  <a:round/>
                  <a:headEnd/>
                  <a:tailEnd/>
                </a:ln>
              </p:spPr>
              <p:txBody>
                <a:bodyPr rot="0" vert="horz" wrap="square" lIns="91440" tIns="45720" rIns="91440" bIns="45720" anchor="t" anchorCtr="0" upright="1">
                  <a:noAutofit/>
                </a:bodyPr>
                <a:lstStyle/>
                <a:p>
                  <a:pPr marL="0" marR="0">
                    <a:spcBef>
                      <a:spcPts val="0"/>
                    </a:spcBef>
                    <a:spcAft>
                      <a:spcPts val="0"/>
                    </a:spcAft>
                  </a:pPr>
                  <a:r>
                    <a:rPr lang="en-US" sz="1000">
                      <a:effectLst/>
                      <a:latin typeface="Times New Roman" panose="02020603050405020304" pitchFamily="18" charset="0"/>
                      <a:ea typeface="Times New Roman" panose="02020603050405020304" pitchFamily="18" charset="0"/>
                    </a:rPr>
                    <a:t> </a:t>
                  </a:r>
                </a:p>
              </p:txBody>
            </p:sp>
            <p:cxnSp>
              <p:nvCxnSpPr>
                <p:cNvPr id="32" name="AutoShape 753">
                  <a:extLst>
                    <a:ext uri="{FF2B5EF4-FFF2-40B4-BE49-F238E27FC236}">
                      <a16:creationId xmlns:a16="http://schemas.microsoft.com/office/drawing/2014/main" id="{35A8E0F4-9C4A-480D-8515-D9E9B47BB0BE}"/>
                    </a:ext>
                  </a:extLst>
                </p:cNvPr>
                <p:cNvCxnSpPr>
                  <a:cxnSpLocks noChangeAspect="1" noChangeShapeType="1"/>
                </p:cNvCxnSpPr>
                <p:nvPr/>
              </p:nvCxnSpPr>
              <p:spPr bwMode="auto">
                <a:xfrm flipH="1">
                  <a:off x="152400" y="666750"/>
                  <a:ext cx="102870" cy="133985"/>
                </a:xfrm>
                <a:prstGeom prst="straightConnector1">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cxnSp>
            <p:sp>
              <p:nvSpPr>
                <p:cNvPr id="33" name="Oval 32">
                  <a:extLst>
                    <a:ext uri="{FF2B5EF4-FFF2-40B4-BE49-F238E27FC236}">
                      <a16:creationId xmlns:a16="http://schemas.microsoft.com/office/drawing/2014/main" id="{08732E1A-7D73-4BCF-A1C1-66336B39BB30}"/>
                    </a:ext>
                  </a:extLst>
                </p:cNvPr>
                <p:cNvSpPr>
                  <a:spLocks noChangeAspect="1" noChangeArrowheads="1"/>
                </p:cNvSpPr>
                <p:nvPr/>
              </p:nvSpPr>
              <p:spPr bwMode="auto">
                <a:xfrm>
                  <a:off x="47625" y="1047750"/>
                  <a:ext cx="97790" cy="121285"/>
                </a:xfrm>
                <a:prstGeom prst="ellipse">
                  <a:avLst/>
                </a:prstGeom>
                <a:solidFill>
                  <a:srgbClr val="FFFFFF"/>
                </a:solidFill>
                <a:ln w="9525">
                  <a:solidFill>
                    <a:srgbClr val="FF0000"/>
                  </a:solidFill>
                  <a:round/>
                  <a:headEnd/>
                  <a:tailEnd/>
                </a:ln>
              </p:spPr>
              <p:txBody>
                <a:bodyPr rot="0" vert="horz" wrap="square" lIns="91440" tIns="45720" rIns="91440" bIns="45720" anchor="t" anchorCtr="0" upright="1">
                  <a:noAutofit/>
                </a:bodyPr>
                <a:lstStyle/>
                <a:p>
                  <a:pPr marL="0" marR="0">
                    <a:spcBef>
                      <a:spcPts val="0"/>
                    </a:spcBef>
                    <a:spcAft>
                      <a:spcPts val="0"/>
                    </a:spcAft>
                  </a:pPr>
                  <a:r>
                    <a:rPr lang="en-US" sz="1000">
                      <a:effectLst/>
                      <a:latin typeface="Times New Roman" panose="02020603050405020304" pitchFamily="18" charset="0"/>
                      <a:ea typeface="Times New Roman" panose="02020603050405020304" pitchFamily="18" charset="0"/>
                    </a:rPr>
                    <a:t> </a:t>
                  </a:r>
                </a:p>
              </p:txBody>
            </p:sp>
            <p:cxnSp>
              <p:nvCxnSpPr>
                <p:cNvPr id="34" name="AutoShape 757">
                  <a:extLst>
                    <a:ext uri="{FF2B5EF4-FFF2-40B4-BE49-F238E27FC236}">
                      <a16:creationId xmlns:a16="http://schemas.microsoft.com/office/drawing/2014/main" id="{9350BAC4-1C89-4A12-8AFF-682AE6E8A43B}"/>
                    </a:ext>
                  </a:extLst>
                </p:cNvPr>
                <p:cNvCxnSpPr>
                  <a:cxnSpLocks noChangeAspect="1" noChangeShapeType="1"/>
                </p:cNvCxnSpPr>
                <p:nvPr/>
              </p:nvCxnSpPr>
              <p:spPr bwMode="auto">
                <a:xfrm flipH="1">
                  <a:off x="95250" y="914400"/>
                  <a:ext cx="52070" cy="133985"/>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35" name="AutoShape 819">
                  <a:extLst>
                    <a:ext uri="{FF2B5EF4-FFF2-40B4-BE49-F238E27FC236}">
                      <a16:creationId xmlns:a16="http://schemas.microsoft.com/office/drawing/2014/main" id="{9348EBD1-263F-4880-A57A-DB7D39570A74}"/>
                    </a:ext>
                  </a:extLst>
                </p:cNvPr>
                <p:cNvCxnSpPr>
                  <a:cxnSpLocks noChangeAspect="1" noChangeShapeType="1"/>
                </p:cNvCxnSpPr>
                <p:nvPr/>
              </p:nvCxnSpPr>
              <p:spPr bwMode="auto">
                <a:xfrm flipH="1">
                  <a:off x="47625" y="114300"/>
                  <a:ext cx="214630" cy="168910"/>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grpSp>
        </p:grpSp>
        <p:grpSp>
          <p:nvGrpSpPr>
            <p:cNvPr id="14" name="Grup 13">
              <a:extLst>
                <a:ext uri="{FF2B5EF4-FFF2-40B4-BE49-F238E27FC236}">
                  <a16:creationId xmlns:a16="http://schemas.microsoft.com/office/drawing/2014/main" id="{02EB9B97-439E-495F-8FC4-AFDCAEFA5680}"/>
                </a:ext>
              </a:extLst>
            </p:cNvPr>
            <p:cNvGrpSpPr/>
            <p:nvPr/>
          </p:nvGrpSpPr>
          <p:grpSpPr>
            <a:xfrm>
              <a:off x="6539499" y="2849562"/>
              <a:ext cx="629577" cy="1158875"/>
              <a:chOff x="-331746" y="0"/>
              <a:chExt cx="629577" cy="1158875"/>
            </a:xfrm>
          </p:grpSpPr>
          <p:cxnSp>
            <p:nvCxnSpPr>
              <p:cNvPr id="15" name="AutoShape 713">
                <a:extLst>
                  <a:ext uri="{FF2B5EF4-FFF2-40B4-BE49-F238E27FC236}">
                    <a16:creationId xmlns:a16="http://schemas.microsoft.com/office/drawing/2014/main" id="{79F4071F-3C0D-4A2D-96A4-D639B56A21E7}"/>
                  </a:ext>
                </a:extLst>
              </p:cNvPr>
              <p:cNvCxnSpPr>
                <a:cxnSpLocks noChangeAspect="1" noChangeShapeType="1"/>
                <a:endCxn id="24" idx="7"/>
              </p:cNvCxnSpPr>
              <p:nvPr/>
            </p:nvCxnSpPr>
            <p:spPr bwMode="auto">
              <a:xfrm flipH="1">
                <a:off x="100420" y="647700"/>
                <a:ext cx="155011" cy="151038"/>
              </a:xfrm>
              <a:prstGeom prst="straightConnector1">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cxnSp>
          <p:grpSp>
            <p:nvGrpSpPr>
              <p:cNvPr id="16" name="Grup 15">
                <a:extLst>
                  <a:ext uri="{FF2B5EF4-FFF2-40B4-BE49-F238E27FC236}">
                    <a16:creationId xmlns:a16="http://schemas.microsoft.com/office/drawing/2014/main" id="{9B6F1BC0-4A49-4FC7-B284-DF7471FDC56E}"/>
                  </a:ext>
                </a:extLst>
              </p:cNvPr>
              <p:cNvGrpSpPr/>
              <p:nvPr/>
            </p:nvGrpSpPr>
            <p:grpSpPr>
              <a:xfrm>
                <a:off x="-331746" y="0"/>
                <a:ext cx="629577" cy="1158875"/>
                <a:chOff x="-331746" y="0"/>
                <a:chExt cx="629577" cy="1158875"/>
              </a:xfrm>
            </p:grpSpPr>
            <p:cxnSp>
              <p:nvCxnSpPr>
                <p:cNvPr id="17" name="AutoShape 698">
                  <a:extLst>
                    <a:ext uri="{FF2B5EF4-FFF2-40B4-BE49-F238E27FC236}">
                      <a16:creationId xmlns:a16="http://schemas.microsoft.com/office/drawing/2014/main" id="{BA337EE3-0681-43AF-A4D8-256F277323B6}"/>
                    </a:ext>
                  </a:extLst>
                </p:cNvPr>
                <p:cNvCxnSpPr>
                  <a:cxnSpLocks noChangeAspect="1" noChangeShapeType="1"/>
                </p:cNvCxnSpPr>
                <p:nvPr/>
              </p:nvCxnSpPr>
              <p:spPr bwMode="auto">
                <a:xfrm>
                  <a:off x="76200" y="381000"/>
                  <a:ext cx="136407" cy="169185"/>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grpSp>
              <p:nvGrpSpPr>
                <p:cNvPr id="18" name="Grup 17">
                  <a:extLst>
                    <a:ext uri="{FF2B5EF4-FFF2-40B4-BE49-F238E27FC236}">
                      <a16:creationId xmlns:a16="http://schemas.microsoft.com/office/drawing/2014/main" id="{DD79F657-4CDF-4E6F-B932-CF4B83EC6AE2}"/>
                    </a:ext>
                  </a:extLst>
                </p:cNvPr>
                <p:cNvGrpSpPr/>
                <p:nvPr/>
              </p:nvGrpSpPr>
              <p:grpSpPr>
                <a:xfrm>
                  <a:off x="-331746" y="0"/>
                  <a:ext cx="629577" cy="1158875"/>
                  <a:chOff x="-331746" y="0"/>
                  <a:chExt cx="629577" cy="1158875"/>
                </a:xfrm>
              </p:grpSpPr>
              <p:sp>
                <p:nvSpPr>
                  <p:cNvPr id="19" name="Oval 18">
                    <a:extLst>
                      <a:ext uri="{FF2B5EF4-FFF2-40B4-BE49-F238E27FC236}">
                        <a16:creationId xmlns:a16="http://schemas.microsoft.com/office/drawing/2014/main" id="{995303CF-32FA-4C55-AABB-7EE6B78F6F7C}"/>
                      </a:ext>
                    </a:extLst>
                  </p:cNvPr>
                  <p:cNvSpPr>
                    <a:spLocks noChangeAspect="1" noChangeArrowheads="1"/>
                  </p:cNvSpPr>
                  <p:nvPr/>
                </p:nvSpPr>
                <p:spPr bwMode="auto">
                  <a:xfrm>
                    <a:off x="-331746" y="0"/>
                    <a:ext cx="98425" cy="121285"/>
                  </a:xfrm>
                  <a:prstGeom prst="ellipse">
                    <a:avLst/>
                  </a:prstGeom>
                  <a:solidFill>
                    <a:srgbClr val="FFFFFF"/>
                  </a:solidFill>
                  <a:ln w="9525">
                    <a:solidFill>
                      <a:srgbClr val="FF0000"/>
                    </a:solidFill>
                    <a:round/>
                    <a:headEnd/>
                    <a:tailEnd/>
                  </a:ln>
                </p:spPr>
                <p:txBody>
                  <a:bodyPr rot="0" vert="horz" wrap="square" lIns="91440" tIns="45720" rIns="91440" bIns="45720" anchor="t" anchorCtr="0" upright="1">
                    <a:noAutofit/>
                  </a:bodyPr>
                  <a:lstStyle/>
                  <a:p>
                    <a:pPr marL="0" marR="0">
                      <a:spcBef>
                        <a:spcPts val="0"/>
                      </a:spcBef>
                      <a:spcAft>
                        <a:spcPts val="0"/>
                      </a:spcAft>
                    </a:pPr>
                    <a:r>
                      <a:rPr lang="en-US" sz="1000" dirty="0">
                        <a:effectLst/>
                        <a:latin typeface="Times New Roman" panose="02020603050405020304" pitchFamily="18" charset="0"/>
                        <a:ea typeface="Times New Roman" panose="02020603050405020304" pitchFamily="18" charset="0"/>
                      </a:rPr>
                      <a:t> </a:t>
                    </a:r>
                  </a:p>
                </p:txBody>
              </p:sp>
              <p:sp>
                <p:nvSpPr>
                  <p:cNvPr id="20" name="Oval 19">
                    <a:extLst>
                      <a:ext uri="{FF2B5EF4-FFF2-40B4-BE49-F238E27FC236}">
                        <a16:creationId xmlns:a16="http://schemas.microsoft.com/office/drawing/2014/main" id="{6920C21C-6550-4381-AD3D-A732DD03872C}"/>
                      </a:ext>
                    </a:extLst>
                  </p:cNvPr>
                  <p:cNvSpPr>
                    <a:spLocks noChangeAspect="1" noChangeArrowheads="1"/>
                  </p:cNvSpPr>
                  <p:nvPr/>
                </p:nvSpPr>
                <p:spPr bwMode="auto">
                  <a:xfrm>
                    <a:off x="0" y="276225"/>
                    <a:ext cx="97806" cy="121671"/>
                  </a:xfrm>
                  <a:prstGeom prst="ellipse">
                    <a:avLst/>
                  </a:prstGeom>
                  <a:solidFill>
                    <a:srgbClr val="FFFFFF"/>
                  </a:solidFill>
                  <a:ln w="9525">
                    <a:solidFill>
                      <a:srgbClr val="FF0000"/>
                    </a:solidFill>
                    <a:round/>
                    <a:headEnd/>
                    <a:tailEnd/>
                  </a:ln>
                </p:spPr>
                <p:txBody>
                  <a:bodyPr rot="0" vert="horz" wrap="square" lIns="91440" tIns="45720" rIns="91440" bIns="45720" anchor="t" anchorCtr="0" upright="1">
                    <a:noAutofit/>
                  </a:bodyPr>
                  <a:lstStyle/>
                  <a:p>
                    <a:pPr marL="0" marR="0">
                      <a:spcBef>
                        <a:spcPts val="0"/>
                      </a:spcBef>
                      <a:spcAft>
                        <a:spcPts val="0"/>
                      </a:spcAft>
                    </a:pPr>
                    <a:r>
                      <a:rPr lang="en-US" sz="1000">
                        <a:effectLst/>
                        <a:latin typeface="Times New Roman" panose="02020603050405020304" pitchFamily="18" charset="0"/>
                        <a:ea typeface="Times New Roman" panose="02020603050405020304" pitchFamily="18" charset="0"/>
                      </a:rPr>
                      <a:t> </a:t>
                    </a:r>
                  </a:p>
                </p:txBody>
              </p:sp>
              <p:sp>
                <p:nvSpPr>
                  <p:cNvPr id="21" name="Oval 20">
                    <a:extLst>
                      <a:ext uri="{FF2B5EF4-FFF2-40B4-BE49-F238E27FC236}">
                        <a16:creationId xmlns:a16="http://schemas.microsoft.com/office/drawing/2014/main" id="{D891AFDC-5A76-4037-B1C1-88755CBF6E6D}"/>
                      </a:ext>
                    </a:extLst>
                  </p:cNvPr>
                  <p:cNvSpPr>
                    <a:spLocks noChangeAspect="1" noChangeArrowheads="1"/>
                  </p:cNvSpPr>
                  <p:nvPr/>
                </p:nvSpPr>
                <p:spPr bwMode="auto">
                  <a:xfrm>
                    <a:off x="152400" y="1038225"/>
                    <a:ext cx="97790" cy="120650"/>
                  </a:xfrm>
                  <a:prstGeom prst="ellipse">
                    <a:avLst/>
                  </a:prstGeom>
                  <a:solidFill>
                    <a:srgbClr val="FFFFFF"/>
                  </a:solidFill>
                  <a:ln w="9525">
                    <a:solidFill>
                      <a:srgbClr val="FF0000"/>
                    </a:solidFill>
                    <a:round/>
                    <a:headEnd/>
                    <a:tailEnd/>
                  </a:ln>
                </p:spPr>
                <p:txBody>
                  <a:bodyPr rot="0" vert="horz" wrap="square" lIns="91440" tIns="45720" rIns="91440" bIns="45720" anchor="t" anchorCtr="0" upright="1">
                    <a:noAutofit/>
                  </a:bodyPr>
                  <a:lstStyle/>
                  <a:p>
                    <a:pPr marL="0" marR="0">
                      <a:spcBef>
                        <a:spcPts val="0"/>
                      </a:spcBef>
                      <a:spcAft>
                        <a:spcPts val="0"/>
                      </a:spcAft>
                    </a:pPr>
                    <a:r>
                      <a:rPr lang="en-US" sz="1000">
                        <a:effectLst/>
                        <a:latin typeface="Times New Roman" panose="02020603050405020304" pitchFamily="18" charset="0"/>
                        <a:ea typeface="Times New Roman" panose="02020603050405020304" pitchFamily="18" charset="0"/>
                      </a:rPr>
                      <a:t> </a:t>
                    </a:r>
                  </a:p>
                </p:txBody>
              </p:sp>
              <p:cxnSp>
                <p:nvCxnSpPr>
                  <p:cNvPr id="22" name="AutoShape 708">
                    <a:extLst>
                      <a:ext uri="{FF2B5EF4-FFF2-40B4-BE49-F238E27FC236}">
                        <a16:creationId xmlns:a16="http://schemas.microsoft.com/office/drawing/2014/main" id="{DEA9EFCC-5013-4588-8CAB-CD654B34D47B}"/>
                      </a:ext>
                    </a:extLst>
                  </p:cNvPr>
                  <p:cNvCxnSpPr>
                    <a:cxnSpLocks noChangeAspect="1" noChangeShapeType="1"/>
                    <a:stCxn id="24" idx="4"/>
                  </p:cNvCxnSpPr>
                  <p:nvPr/>
                </p:nvCxnSpPr>
                <p:spPr bwMode="auto">
                  <a:xfrm>
                    <a:off x="65738" y="901833"/>
                    <a:ext cx="138097" cy="137029"/>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sp>
                <p:nvSpPr>
                  <p:cNvPr id="23" name="Oval 22">
                    <a:extLst>
                      <a:ext uri="{FF2B5EF4-FFF2-40B4-BE49-F238E27FC236}">
                        <a16:creationId xmlns:a16="http://schemas.microsoft.com/office/drawing/2014/main" id="{D9734714-250C-4DCD-AB64-92BAFA01E9BE}"/>
                      </a:ext>
                    </a:extLst>
                  </p:cNvPr>
                  <p:cNvSpPr>
                    <a:spLocks noChangeAspect="1" noChangeArrowheads="1"/>
                  </p:cNvSpPr>
                  <p:nvPr/>
                </p:nvSpPr>
                <p:spPr bwMode="auto">
                  <a:xfrm>
                    <a:off x="200025" y="533400"/>
                    <a:ext cx="97806" cy="121227"/>
                  </a:xfrm>
                  <a:prstGeom prst="ellipse">
                    <a:avLst/>
                  </a:prstGeom>
                  <a:solidFill>
                    <a:srgbClr val="FFFFFF"/>
                  </a:solidFill>
                  <a:ln w="9525">
                    <a:solidFill>
                      <a:srgbClr val="FF0000"/>
                    </a:solidFill>
                    <a:round/>
                    <a:headEnd/>
                    <a:tailEnd/>
                  </a:ln>
                </p:spPr>
                <p:txBody>
                  <a:bodyPr rot="0" vert="horz" wrap="square" lIns="91440" tIns="45720" rIns="91440" bIns="45720" anchor="t" anchorCtr="0" upright="1">
                    <a:noAutofit/>
                  </a:bodyPr>
                  <a:lstStyle/>
                  <a:p>
                    <a:pPr marL="0" marR="0">
                      <a:spcBef>
                        <a:spcPts val="0"/>
                      </a:spcBef>
                      <a:spcAft>
                        <a:spcPts val="0"/>
                      </a:spcAft>
                    </a:pPr>
                    <a:r>
                      <a:rPr lang="en-US" sz="1000">
                        <a:effectLst/>
                        <a:latin typeface="Times New Roman" panose="02020603050405020304" pitchFamily="18" charset="0"/>
                        <a:ea typeface="Times New Roman" panose="02020603050405020304" pitchFamily="18" charset="0"/>
                      </a:rPr>
                      <a:t> </a:t>
                    </a:r>
                  </a:p>
                </p:txBody>
              </p:sp>
              <p:sp>
                <p:nvSpPr>
                  <p:cNvPr id="24" name="Oval 23">
                    <a:extLst>
                      <a:ext uri="{FF2B5EF4-FFF2-40B4-BE49-F238E27FC236}">
                        <a16:creationId xmlns:a16="http://schemas.microsoft.com/office/drawing/2014/main" id="{117F7231-9378-4462-A1F2-C39DC5419948}"/>
                      </a:ext>
                    </a:extLst>
                  </p:cNvPr>
                  <p:cNvSpPr>
                    <a:spLocks noChangeAspect="1" noChangeArrowheads="1"/>
                  </p:cNvSpPr>
                  <p:nvPr/>
                </p:nvSpPr>
                <p:spPr bwMode="auto">
                  <a:xfrm>
                    <a:off x="16689" y="781050"/>
                    <a:ext cx="98097" cy="120783"/>
                  </a:xfrm>
                  <a:prstGeom prst="ellipse">
                    <a:avLst/>
                  </a:prstGeom>
                  <a:solidFill>
                    <a:srgbClr val="FFFFFF"/>
                  </a:solidFill>
                  <a:ln w="9525">
                    <a:solidFill>
                      <a:srgbClr val="FF0000"/>
                    </a:solidFill>
                    <a:round/>
                    <a:headEnd/>
                    <a:tailEnd/>
                  </a:ln>
                </p:spPr>
                <p:txBody>
                  <a:bodyPr rot="0" vert="horz" wrap="square" lIns="91440" tIns="45720" rIns="91440" bIns="45720" anchor="t" anchorCtr="0" upright="1">
                    <a:noAutofit/>
                  </a:bodyPr>
                  <a:lstStyle/>
                  <a:p>
                    <a:pPr marL="0" marR="0">
                      <a:spcBef>
                        <a:spcPts val="0"/>
                      </a:spcBef>
                      <a:spcAft>
                        <a:spcPts val="0"/>
                      </a:spcAft>
                    </a:pPr>
                    <a:r>
                      <a:rPr lang="en-US" sz="1000">
                        <a:effectLst/>
                        <a:latin typeface="Times New Roman" panose="02020603050405020304" pitchFamily="18" charset="0"/>
                        <a:ea typeface="Times New Roman" panose="02020603050405020304" pitchFamily="18" charset="0"/>
                      </a:rPr>
                      <a:t> </a:t>
                    </a:r>
                  </a:p>
                </p:txBody>
              </p:sp>
              <p:cxnSp>
                <p:nvCxnSpPr>
                  <p:cNvPr id="25" name="AutoShape 697">
                    <a:extLst>
                      <a:ext uri="{FF2B5EF4-FFF2-40B4-BE49-F238E27FC236}">
                        <a16:creationId xmlns:a16="http://schemas.microsoft.com/office/drawing/2014/main" id="{D3D77656-D815-4556-9742-CF3F37606F94}"/>
                      </a:ext>
                    </a:extLst>
                  </p:cNvPr>
                  <p:cNvCxnSpPr>
                    <a:cxnSpLocks noChangeAspect="1" noChangeShapeType="1"/>
                    <a:stCxn id="19" idx="5"/>
                    <a:endCxn id="20" idx="1"/>
                  </p:cNvCxnSpPr>
                  <p:nvPr/>
                </p:nvCxnSpPr>
                <p:spPr bwMode="auto">
                  <a:xfrm>
                    <a:off x="-247735" y="103523"/>
                    <a:ext cx="262058" cy="190521"/>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grpSp>
          </p:grpSp>
        </p:grpSp>
      </p:grpSp>
    </p:spTree>
    <p:extLst>
      <p:ext uri="{BB962C8B-B14F-4D97-AF65-F5344CB8AC3E}">
        <p14:creationId xmlns:p14="http://schemas.microsoft.com/office/powerpoint/2010/main" val="1158683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F1310F40-CC2E-41AC-B0EC-48A904563826}"/>
              </a:ext>
            </a:extLst>
          </p:cNvPr>
          <p:cNvSpPr>
            <a:spLocks noGrp="1"/>
          </p:cNvSpPr>
          <p:nvPr>
            <p:ph type="dt" sz="half" idx="10"/>
          </p:nvPr>
        </p:nvSpPr>
        <p:spPr/>
        <p:txBody>
          <a:bodyPr/>
          <a:lstStyle/>
          <a:p>
            <a:fld id="{34D07B5C-0657-47A0-AB1D-4E1734A2CDD8}" type="datetime4">
              <a:rPr lang="en-US" altLang="en-US"/>
              <a:pPr/>
              <a:t>November 5, 2025</a:t>
            </a:fld>
            <a:endParaRPr lang="en-US" altLang="en-US" dirty="0"/>
          </a:p>
        </p:txBody>
      </p:sp>
      <p:sp>
        <p:nvSpPr>
          <p:cNvPr id="5" name="Alt Bilgi Yer Tutucusu 4">
            <a:extLst>
              <a:ext uri="{FF2B5EF4-FFF2-40B4-BE49-F238E27FC236}">
                <a16:creationId xmlns:a16="http://schemas.microsoft.com/office/drawing/2014/main" id="{A150DC5C-C2F8-47C1-B832-1B329A329CBB}"/>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549E49BF-EEA5-48EA-90B4-65D1159AC4AD}"/>
              </a:ext>
            </a:extLst>
          </p:cNvPr>
          <p:cNvSpPr>
            <a:spLocks noGrp="1"/>
          </p:cNvSpPr>
          <p:nvPr>
            <p:ph type="sldNum" sz="quarter" idx="12"/>
          </p:nvPr>
        </p:nvSpPr>
        <p:spPr/>
        <p:txBody>
          <a:bodyPr/>
          <a:lstStyle/>
          <a:p>
            <a:fld id="{A745C841-13CD-4D9B-9403-41AB969544F9}" type="slidenum">
              <a:rPr lang="en-US" altLang="en-US"/>
              <a:pPr/>
              <a:t>11</a:t>
            </a:fld>
            <a:endParaRPr lang="en-US" altLang="en-US" dirty="0"/>
          </a:p>
        </p:txBody>
      </p:sp>
      <p:sp>
        <p:nvSpPr>
          <p:cNvPr id="254978" name="Rectangle 2">
            <a:extLst>
              <a:ext uri="{FF2B5EF4-FFF2-40B4-BE49-F238E27FC236}">
                <a16:creationId xmlns:a16="http://schemas.microsoft.com/office/drawing/2014/main" id="{662B7E77-BC03-4676-B6C2-95F7922AF9E0}"/>
              </a:ext>
            </a:extLst>
          </p:cNvPr>
          <p:cNvSpPr>
            <a:spLocks noGrp="1" noChangeArrowheads="1"/>
          </p:cNvSpPr>
          <p:nvPr>
            <p:ph type="title"/>
          </p:nvPr>
        </p:nvSpPr>
        <p:spPr/>
        <p:txBody>
          <a:bodyPr/>
          <a:lstStyle/>
          <a:p>
            <a:r>
              <a:rPr lang="en-US" altLang="en-US" dirty="0"/>
              <a:t>A General Tree Implementation</a:t>
            </a:r>
          </a:p>
        </p:txBody>
      </p:sp>
      <p:graphicFrame>
        <p:nvGraphicFramePr>
          <p:cNvPr id="254980" name="Object 4">
            <a:extLst>
              <a:ext uri="{FF2B5EF4-FFF2-40B4-BE49-F238E27FC236}">
                <a16:creationId xmlns:a16="http://schemas.microsoft.com/office/drawing/2014/main" id="{561A6DCC-4BCD-4ECA-9E35-7D5B90D27534}"/>
              </a:ext>
            </a:extLst>
          </p:cNvPr>
          <p:cNvGraphicFramePr>
            <a:graphicFrameLocks noGrp="1" noChangeAspect="1"/>
          </p:cNvGraphicFramePr>
          <p:nvPr>
            <p:ph type="body" idx="1"/>
          </p:nvPr>
        </p:nvGraphicFramePr>
        <p:xfrm>
          <a:off x="466725" y="1628775"/>
          <a:ext cx="8245475" cy="4132263"/>
        </p:xfrm>
        <a:graphic>
          <a:graphicData uri="http://schemas.openxmlformats.org/presentationml/2006/ole">
            <mc:AlternateContent xmlns:mc="http://schemas.openxmlformats.org/markup-compatibility/2006">
              <mc:Choice xmlns:v="urn:schemas-microsoft-com:vml" Requires="v">
                <p:oleObj name="Bitmap Image" r:id="rId2" imgW="11590476" imgH="5811061" progId="Paint.Picture">
                  <p:embed/>
                </p:oleObj>
              </mc:Choice>
              <mc:Fallback>
                <p:oleObj name="Bitmap Image" r:id="rId2" imgW="11590476" imgH="5811061" progId="Paint.Picture">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628775"/>
                        <a:ext cx="8245475" cy="4132263"/>
                      </a:xfrm>
                      <a:prstGeom prst="rect">
                        <a:avLst/>
                      </a:prstGeom>
                    </p:spPr>
                  </p:pic>
                </p:oleObj>
              </mc:Fallback>
            </mc:AlternateContent>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i Yer Tutucusu 3">
            <a:extLst>
              <a:ext uri="{FF2B5EF4-FFF2-40B4-BE49-F238E27FC236}">
                <a16:creationId xmlns:a16="http://schemas.microsoft.com/office/drawing/2014/main" id="{CB2798E4-ABB9-4535-BAB3-0DE464749C1B}"/>
              </a:ext>
            </a:extLst>
          </p:cNvPr>
          <p:cNvSpPr>
            <a:spLocks noGrp="1"/>
          </p:cNvSpPr>
          <p:nvPr>
            <p:ph type="dt" sz="half" idx="10"/>
          </p:nvPr>
        </p:nvSpPr>
        <p:spPr/>
        <p:txBody>
          <a:bodyPr/>
          <a:lstStyle/>
          <a:p>
            <a:fld id="{6EB45F9F-39CA-40F2-8796-13D3B829701B}" type="datetime4">
              <a:rPr lang="en-US" altLang="en-US"/>
              <a:pPr/>
              <a:t>November 5, 2025</a:t>
            </a:fld>
            <a:endParaRPr lang="en-US" altLang="en-US" dirty="0"/>
          </a:p>
        </p:txBody>
      </p:sp>
      <p:sp>
        <p:nvSpPr>
          <p:cNvPr id="6" name="Alt Bilgi Yer Tutucusu 4">
            <a:extLst>
              <a:ext uri="{FF2B5EF4-FFF2-40B4-BE49-F238E27FC236}">
                <a16:creationId xmlns:a16="http://schemas.microsoft.com/office/drawing/2014/main" id="{56522CF5-BF47-427B-9380-49E718050B07}"/>
              </a:ext>
            </a:extLst>
          </p:cNvPr>
          <p:cNvSpPr>
            <a:spLocks noGrp="1"/>
          </p:cNvSpPr>
          <p:nvPr>
            <p:ph type="ftr" sz="quarter" idx="11"/>
          </p:nvPr>
        </p:nvSpPr>
        <p:spPr/>
        <p:txBody>
          <a:bodyPr/>
          <a:lstStyle/>
          <a:p>
            <a:r>
              <a:rPr lang="en-US" altLang="en-US" dirty="0"/>
              <a:t>Borahan Tümer, Ph.D.                                                                                                                                                                          </a:t>
            </a:r>
          </a:p>
        </p:txBody>
      </p:sp>
      <p:sp>
        <p:nvSpPr>
          <p:cNvPr id="7" name="Slayt Numarası Yer Tutucusu 5">
            <a:extLst>
              <a:ext uri="{FF2B5EF4-FFF2-40B4-BE49-F238E27FC236}">
                <a16:creationId xmlns:a16="http://schemas.microsoft.com/office/drawing/2014/main" id="{96EC9805-921F-470B-908B-D25C49AD9767}"/>
              </a:ext>
            </a:extLst>
          </p:cNvPr>
          <p:cNvSpPr>
            <a:spLocks noGrp="1"/>
          </p:cNvSpPr>
          <p:nvPr>
            <p:ph type="sldNum" sz="quarter" idx="12"/>
          </p:nvPr>
        </p:nvSpPr>
        <p:spPr/>
        <p:txBody>
          <a:bodyPr/>
          <a:lstStyle/>
          <a:p>
            <a:fld id="{1124AF0A-6650-41AE-B4D3-DB6F48AC91CD}" type="slidenum">
              <a:rPr lang="en-US" altLang="en-US"/>
              <a:pPr/>
              <a:t>12</a:t>
            </a:fld>
            <a:endParaRPr lang="en-US" altLang="en-US" dirty="0"/>
          </a:p>
        </p:txBody>
      </p:sp>
      <p:sp>
        <p:nvSpPr>
          <p:cNvPr id="256002" name="Rectangle 2">
            <a:extLst>
              <a:ext uri="{FF2B5EF4-FFF2-40B4-BE49-F238E27FC236}">
                <a16:creationId xmlns:a16="http://schemas.microsoft.com/office/drawing/2014/main" id="{ECD3BB82-6811-4485-B6B4-D621E1A19755}"/>
              </a:ext>
            </a:extLst>
          </p:cNvPr>
          <p:cNvSpPr>
            <a:spLocks noGrp="1" noChangeArrowheads="1"/>
          </p:cNvSpPr>
          <p:nvPr>
            <p:ph type="title"/>
          </p:nvPr>
        </p:nvSpPr>
        <p:spPr/>
        <p:txBody>
          <a:bodyPr/>
          <a:lstStyle/>
          <a:p>
            <a:r>
              <a:rPr lang="en-US" altLang="en-US" dirty="0"/>
              <a:t>Binary Trees (BTs)</a:t>
            </a:r>
          </a:p>
        </p:txBody>
      </p:sp>
      <p:sp>
        <p:nvSpPr>
          <p:cNvPr id="256003" name="Rectangle 3">
            <a:extLst>
              <a:ext uri="{FF2B5EF4-FFF2-40B4-BE49-F238E27FC236}">
                <a16:creationId xmlns:a16="http://schemas.microsoft.com/office/drawing/2014/main" id="{0E7054D7-583F-47D1-951E-AFA3D67D2B37}"/>
              </a:ext>
            </a:extLst>
          </p:cNvPr>
          <p:cNvSpPr>
            <a:spLocks noGrp="1" noChangeArrowheads="1"/>
          </p:cNvSpPr>
          <p:nvPr>
            <p:ph type="body" idx="1"/>
          </p:nvPr>
        </p:nvSpPr>
        <p:spPr/>
        <p:txBody>
          <a:bodyPr/>
          <a:lstStyle/>
          <a:p>
            <a:pPr>
              <a:lnSpc>
                <a:spcPct val="90000"/>
              </a:lnSpc>
            </a:pPr>
            <a:r>
              <a:rPr lang="en-US" altLang="en-US" dirty="0"/>
              <a:t>A </a:t>
            </a:r>
            <a:r>
              <a:rPr lang="en-US" altLang="en-US" i="1" dirty="0">
                <a:solidFill>
                  <a:srgbClr val="FF3300"/>
                </a:solidFill>
              </a:rPr>
              <a:t>binary tree</a:t>
            </a:r>
            <a:r>
              <a:rPr lang="en-US" altLang="en-US" dirty="0"/>
              <a:t> is a tree </a:t>
            </a:r>
            <a:r>
              <a:rPr lang="tr-TR" altLang="en-US" dirty="0"/>
              <a:t>of</a:t>
            </a:r>
            <a:r>
              <a:rPr lang="en-US" altLang="en-US" dirty="0"/>
              <a:t> nodes </a:t>
            </a:r>
            <a:r>
              <a:rPr lang="en-US" altLang="en-US" i="1" dirty="0"/>
              <a:t>with </a:t>
            </a:r>
            <a:r>
              <a:rPr lang="tr-TR" altLang="en-US" i="1" dirty="0"/>
              <a:t>at most </a:t>
            </a:r>
            <a:r>
              <a:rPr lang="en-US" altLang="en-US" i="1" dirty="0"/>
              <a:t>two children</a:t>
            </a:r>
            <a:r>
              <a:rPr lang="en-US" altLang="en-US" dirty="0"/>
              <a:t>.</a:t>
            </a:r>
          </a:p>
          <a:p>
            <a:pPr>
              <a:lnSpc>
                <a:spcPct val="90000"/>
              </a:lnSpc>
            </a:pPr>
            <a:r>
              <a:rPr lang="en-US" altLang="en-US" dirty="0"/>
              <a:t>Declaration of a typical node in a binary tree</a:t>
            </a:r>
          </a:p>
          <a:p>
            <a:pPr lvl="1">
              <a:lnSpc>
                <a:spcPct val="90000"/>
              </a:lnSpc>
            </a:pPr>
            <a:r>
              <a:rPr lang="en-US" altLang="en-US" dirty="0">
                <a:latin typeface="Tahoma" panose="020B0604030504040204" pitchFamily="34" charset="0"/>
              </a:rPr>
              <a:t>struct BTNodeType {</a:t>
            </a:r>
          </a:p>
          <a:p>
            <a:pPr lvl="1">
              <a:lnSpc>
                <a:spcPct val="90000"/>
              </a:lnSpc>
              <a:buFontTx/>
              <a:buNone/>
            </a:pPr>
            <a:r>
              <a:rPr lang="en-US" altLang="en-US" dirty="0">
                <a:latin typeface="Tahoma" panose="020B0604030504040204" pitchFamily="34" charset="0"/>
              </a:rPr>
              <a:t>	   infoType *data;</a:t>
            </a:r>
          </a:p>
          <a:p>
            <a:pPr lvl="1">
              <a:lnSpc>
                <a:spcPct val="90000"/>
              </a:lnSpc>
              <a:buFontTx/>
              <a:buNone/>
            </a:pPr>
            <a:r>
              <a:rPr lang="en-US" altLang="en-US" dirty="0">
                <a:latin typeface="Tahoma" panose="020B0604030504040204" pitchFamily="34" charset="0"/>
              </a:rPr>
              <a:t>	   struct BTNodeType *left;</a:t>
            </a:r>
          </a:p>
          <a:p>
            <a:pPr lvl="1">
              <a:lnSpc>
                <a:spcPct val="90000"/>
              </a:lnSpc>
              <a:buFontTx/>
              <a:buNone/>
            </a:pPr>
            <a:r>
              <a:rPr lang="en-US" altLang="en-US" dirty="0">
                <a:latin typeface="Tahoma" panose="020B0604030504040204" pitchFamily="34" charset="0"/>
              </a:rPr>
              <a:t>	   struct BTNodeType *right;</a:t>
            </a:r>
          </a:p>
          <a:p>
            <a:pPr lvl="1">
              <a:lnSpc>
                <a:spcPct val="90000"/>
              </a:lnSpc>
              <a:buFontTx/>
              <a:buNone/>
            </a:pPr>
            <a:r>
              <a:rPr lang="en-US" altLang="en-US" dirty="0">
                <a:latin typeface="Tahoma" panose="020B0604030504040204" pitchFamily="34" charset="0"/>
              </a:rPr>
              <a:t>  }</a:t>
            </a:r>
            <a:endParaRPr lang="en-US"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Veri Yer Tutucusu 3">
            <a:extLst>
              <a:ext uri="{FF2B5EF4-FFF2-40B4-BE49-F238E27FC236}">
                <a16:creationId xmlns:a16="http://schemas.microsoft.com/office/drawing/2014/main" id="{15E4A045-9841-451D-9B20-497F7B0AC7BC}"/>
              </a:ext>
            </a:extLst>
          </p:cNvPr>
          <p:cNvSpPr>
            <a:spLocks noGrp="1"/>
          </p:cNvSpPr>
          <p:nvPr>
            <p:ph type="dt" sz="half" idx="10"/>
          </p:nvPr>
        </p:nvSpPr>
        <p:spPr/>
        <p:txBody>
          <a:bodyPr/>
          <a:lstStyle/>
          <a:p>
            <a:fld id="{4C72A700-2102-4CBE-9703-3E9A63E2128B}" type="datetime4">
              <a:rPr lang="en-US" altLang="en-US"/>
              <a:pPr/>
              <a:t>November 5, 2025</a:t>
            </a:fld>
            <a:endParaRPr lang="en-US" altLang="en-US" dirty="0"/>
          </a:p>
        </p:txBody>
      </p:sp>
      <p:sp>
        <p:nvSpPr>
          <p:cNvPr id="42" name="Alt Bilgi Yer Tutucusu 4">
            <a:extLst>
              <a:ext uri="{FF2B5EF4-FFF2-40B4-BE49-F238E27FC236}">
                <a16:creationId xmlns:a16="http://schemas.microsoft.com/office/drawing/2014/main" id="{6BEE6374-9042-4F7E-A2C1-636315EC2F10}"/>
              </a:ext>
            </a:extLst>
          </p:cNvPr>
          <p:cNvSpPr>
            <a:spLocks noGrp="1"/>
          </p:cNvSpPr>
          <p:nvPr>
            <p:ph type="ftr" sz="quarter" idx="11"/>
          </p:nvPr>
        </p:nvSpPr>
        <p:spPr/>
        <p:txBody>
          <a:bodyPr/>
          <a:lstStyle/>
          <a:p>
            <a:r>
              <a:rPr lang="en-US" altLang="en-US" dirty="0"/>
              <a:t>Borahan Tümer, Ph.D.                                                                                                                                                                          </a:t>
            </a:r>
          </a:p>
        </p:txBody>
      </p:sp>
      <p:sp>
        <p:nvSpPr>
          <p:cNvPr id="43" name="Slayt Numarası Yer Tutucusu 5">
            <a:extLst>
              <a:ext uri="{FF2B5EF4-FFF2-40B4-BE49-F238E27FC236}">
                <a16:creationId xmlns:a16="http://schemas.microsoft.com/office/drawing/2014/main" id="{890E18FE-C2A7-483F-8C35-4E1F0E84116C}"/>
              </a:ext>
            </a:extLst>
          </p:cNvPr>
          <p:cNvSpPr>
            <a:spLocks noGrp="1"/>
          </p:cNvSpPr>
          <p:nvPr>
            <p:ph type="sldNum" sz="quarter" idx="12"/>
          </p:nvPr>
        </p:nvSpPr>
        <p:spPr/>
        <p:txBody>
          <a:bodyPr/>
          <a:lstStyle/>
          <a:p>
            <a:fld id="{E51426D9-CE96-4447-8C49-C0BE3B6432E7}" type="slidenum">
              <a:rPr lang="en-US" altLang="en-US"/>
              <a:pPr/>
              <a:t>13</a:t>
            </a:fld>
            <a:endParaRPr lang="en-US" altLang="en-US" dirty="0"/>
          </a:p>
        </p:txBody>
      </p:sp>
      <p:sp>
        <p:nvSpPr>
          <p:cNvPr id="327682" name="Rectangle 2">
            <a:extLst>
              <a:ext uri="{FF2B5EF4-FFF2-40B4-BE49-F238E27FC236}">
                <a16:creationId xmlns:a16="http://schemas.microsoft.com/office/drawing/2014/main" id="{2B7EAFDB-9CD4-41AD-BEE9-7F39E352CB07}"/>
              </a:ext>
            </a:extLst>
          </p:cNvPr>
          <p:cNvSpPr>
            <a:spLocks noGrp="1" noChangeArrowheads="1"/>
          </p:cNvSpPr>
          <p:nvPr>
            <p:ph type="title"/>
          </p:nvPr>
        </p:nvSpPr>
        <p:spPr/>
        <p:txBody>
          <a:bodyPr/>
          <a:lstStyle/>
          <a:p>
            <a:r>
              <a:rPr lang="en-US" altLang="en-US" dirty="0"/>
              <a:t>A Binary Tree Example</a:t>
            </a:r>
          </a:p>
        </p:txBody>
      </p:sp>
      <p:grpSp>
        <p:nvGrpSpPr>
          <p:cNvPr id="327724" name="Group 44">
            <a:extLst>
              <a:ext uri="{FF2B5EF4-FFF2-40B4-BE49-F238E27FC236}">
                <a16:creationId xmlns:a16="http://schemas.microsoft.com/office/drawing/2014/main" id="{A79B7EE3-3D0B-4A05-B0C3-D8EAA33AC330}"/>
              </a:ext>
            </a:extLst>
          </p:cNvPr>
          <p:cNvGrpSpPr>
            <a:grpSpLocks/>
          </p:cNvGrpSpPr>
          <p:nvPr/>
        </p:nvGrpSpPr>
        <p:grpSpPr bwMode="auto">
          <a:xfrm>
            <a:off x="250825" y="1412875"/>
            <a:ext cx="8637588" cy="3959225"/>
            <a:chOff x="226" y="906"/>
            <a:chExt cx="5441" cy="2494"/>
          </a:xfrm>
        </p:grpSpPr>
        <p:sp>
          <p:nvSpPr>
            <p:cNvPr id="327684" name="Oval 4">
              <a:extLst>
                <a:ext uri="{FF2B5EF4-FFF2-40B4-BE49-F238E27FC236}">
                  <a16:creationId xmlns:a16="http://schemas.microsoft.com/office/drawing/2014/main" id="{8D16E278-D46D-406F-8592-138B98FF721C}"/>
                </a:ext>
              </a:extLst>
            </p:cNvPr>
            <p:cNvSpPr>
              <a:spLocks noChangeArrowheads="1"/>
            </p:cNvSpPr>
            <p:nvPr/>
          </p:nvSpPr>
          <p:spPr bwMode="auto">
            <a:xfrm>
              <a:off x="2493" y="906"/>
              <a:ext cx="227"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7685" name="Oval 5">
              <a:extLst>
                <a:ext uri="{FF2B5EF4-FFF2-40B4-BE49-F238E27FC236}">
                  <a16:creationId xmlns:a16="http://schemas.microsoft.com/office/drawing/2014/main" id="{5BA357F6-241E-4E4D-BA09-AFD6697DA9BC}"/>
                </a:ext>
              </a:extLst>
            </p:cNvPr>
            <p:cNvSpPr>
              <a:spLocks noChangeArrowheads="1"/>
            </p:cNvSpPr>
            <p:nvPr/>
          </p:nvSpPr>
          <p:spPr bwMode="auto">
            <a:xfrm>
              <a:off x="3853" y="1360"/>
              <a:ext cx="227"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7686" name="Oval 6">
              <a:extLst>
                <a:ext uri="{FF2B5EF4-FFF2-40B4-BE49-F238E27FC236}">
                  <a16:creationId xmlns:a16="http://schemas.microsoft.com/office/drawing/2014/main" id="{8755BDBA-4300-4374-983B-CCED19BF9F3E}"/>
                </a:ext>
              </a:extLst>
            </p:cNvPr>
            <p:cNvSpPr>
              <a:spLocks noChangeArrowheads="1"/>
            </p:cNvSpPr>
            <p:nvPr/>
          </p:nvSpPr>
          <p:spPr bwMode="auto">
            <a:xfrm>
              <a:off x="1133" y="1360"/>
              <a:ext cx="227"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7687" name="Oval 7">
              <a:extLst>
                <a:ext uri="{FF2B5EF4-FFF2-40B4-BE49-F238E27FC236}">
                  <a16:creationId xmlns:a16="http://schemas.microsoft.com/office/drawing/2014/main" id="{715F8AFA-4274-4887-A6ED-2610771AA266}"/>
                </a:ext>
              </a:extLst>
            </p:cNvPr>
            <p:cNvSpPr>
              <a:spLocks noChangeArrowheads="1"/>
            </p:cNvSpPr>
            <p:nvPr/>
          </p:nvSpPr>
          <p:spPr bwMode="auto">
            <a:xfrm>
              <a:off x="4760" y="1813"/>
              <a:ext cx="227"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7688" name="Oval 8">
              <a:extLst>
                <a:ext uri="{FF2B5EF4-FFF2-40B4-BE49-F238E27FC236}">
                  <a16:creationId xmlns:a16="http://schemas.microsoft.com/office/drawing/2014/main" id="{5349A246-DBFE-443B-B8AD-5755A467A8DC}"/>
                </a:ext>
              </a:extLst>
            </p:cNvPr>
            <p:cNvSpPr>
              <a:spLocks noChangeArrowheads="1"/>
            </p:cNvSpPr>
            <p:nvPr/>
          </p:nvSpPr>
          <p:spPr bwMode="auto">
            <a:xfrm>
              <a:off x="5213" y="2267"/>
              <a:ext cx="227"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7689" name="Oval 9">
              <a:extLst>
                <a:ext uri="{FF2B5EF4-FFF2-40B4-BE49-F238E27FC236}">
                  <a16:creationId xmlns:a16="http://schemas.microsoft.com/office/drawing/2014/main" id="{32879DCB-5498-4C47-BC18-7B635AE9F233}"/>
                </a:ext>
              </a:extLst>
            </p:cNvPr>
            <p:cNvSpPr>
              <a:spLocks noChangeArrowheads="1"/>
            </p:cNvSpPr>
            <p:nvPr/>
          </p:nvSpPr>
          <p:spPr bwMode="auto">
            <a:xfrm>
              <a:off x="2040" y="1813"/>
              <a:ext cx="227"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7690" name="Oval 10">
              <a:extLst>
                <a:ext uri="{FF2B5EF4-FFF2-40B4-BE49-F238E27FC236}">
                  <a16:creationId xmlns:a16="http://schemas.microsoft.com/office/drawing/2014/main" id="{E80DE8FF-6E49-497D-A761-8C66A0C5E745}"/>
                </a:ext>
              </a:extLst>
            </p:cNvPr>
            <p:cNvSpPr>
              <a:spLocks noChangeArrowheads="1"/>
            </p:cNvSpPr>
            <p:nvPr/>
          </p:nvSpPr>
          <p:spPr bwMode="auto">
            <a:xfrm>
              <a:off x="226" y="1813"/>
              <a:ext cx="227"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7692" name="Oval 12">
              <a:extLst>
                <a:ext uri="{FF2B5EF4-FFF2-40B4-BE49-F238E27FC236}">
                  <a16:creationId xmlns:a16="http://schemas.microsoft.com/office/drawing/2014/main" id="{3925CD1E-751A-4647-AF9C-52CE7CC79F1A}"/>
                </a:ext>
              </a:extLst>
            </p:cNvPr>
            <p:cNvSpPr>
              <a:spLocks noChangeArrowheads="1"/>
            </p:cNvSpPr>
            <p:nvPr/>
          </p:nvSpPr>
          <p:spPr bwMode="auto">
            <a:xfrm>
              <a:off x="5440" y="2720"/>
              <a:ext cx="227"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7693" name="Oval 13">
              <a:extLst>
                <a:ext uri="{FF2B5EF4-FFF2-40B4-BE49-F238E27FC236}">
                  <a16:creationId xmlns:a16="http://schemas.microsoft.com/office/drawing/2014/main" id="{4EBF930E-627E-4A79-A0D6-7DC3413FEBD1}"/>
                </a:ext>
              </a:extLst>
            </p:cNvPr>
            <p:cNvSpPr>
              <a:spLocks noChangeArrowheads="1"/>
            </p:cNvSpPr>
            <p:nvPr/>
          </p:nvSpPr>
          <p:spPr bwMode="auto">
            <a:xfrm>
              <a:off x="1586" y="2267"/>
              <a:ext cx="227"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7694" name="Oval 14">
              <a:extLst>
                <a:ext uri="{FF2B5EF4-FFF2-40B4-BE49-F238E27FC236}">
                  <a16:creationId xmlns:a16="http://schemas.microsoft.com/office/drawing/2014/main" id="{41148931-BD93-4524-95B8-125321DF2916}"/>
                </a:ext>
              </a:extLst>
            </p:cNvPr>
            <p:cNvSpPr>
              <a:spLocks noChangeArrowheads="1"/>
            </p:cNvSpPr>
            <p:nvPr/>
          </p:nvSpPr>
          <p:spPr bwMode="auto">
            <a:xfrm>
              <a:off x="679" y="2267"/>
              <a:ext cx="227"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7696" name="Oval 16">
              <a:extLst>
                <a:ext uri="{FF2B5EF4-FFF2-40B4-BE49-F238E27FC236}">
                  <a16:creationId xmlns:a16="http://schemas.microsoft.com/office/drawing/2014/main" id="{55FA1E37-16AA-4D24-A9B8-EB5C098FD75E}"/>
                </a:ext>
              </a:extLst>
            </p:cNvPr>
            <p:cNvSpPr>
              <a:spLocks noChangeArrowheads="1"/>
            </p:cNvSpPr>
            <p:nvPr/>
          </p:nvSpPr>
          <p:spPr bwMode="auto">
            <a:xfrm>
              <a:off x="4987" y="2720"/>
              <a:ext cx="227"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7691" name="Oval 11">
              <a:extLst>
                <a:ext uri="{FF2B5EF4-FFF2-40B4-BE49-F238E27FC236}">
                  <a16:creationId xmlns:a16="http://schemas.microsoft.com/office/drawing/2014/main" id="{96F89D1C-DD0C-44E1-BA80-23EFF33BC139}"/>
                </a:ext>
              </a:extLst>
            </p:cNvPr>
            <p:cNvSpPr>
              <a:spLocks noChangeArrowheads="1"/>
            </p:cNvSpPr>
            <p:nvPr/>
          </p:nvSpPr>
          <p:spPr bwMode="auto">
            <a:xfrm>
              <a:off x="4533" y="2720"/>
              <a:ext cx="227"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7697" name="Oval 17">
              <a:extLst>
                <a:ext uri="{FF2B5EF4-FFF2-40B4-BE49-F238E27FC236}">
                  <a16:creationId xmlns:a16="http://schemas.microsoft.com/office/drawing/2014/main" id="{963B19D8-5E80-4FD7-AA49-58A1FC4DF9BB}"/>
                </a:ext>
              </a:extLst>
            </p:cNvPr>
            <p:cNvSpPr>
              <a:spLocks noChangeArrowheads="1"/>
            </p:cNvSpPr>
            <p:nvPr/>
          </p:nvSpPr>
          <p:spPr bwMode="auto">
            <a:xfrm>
              <a:off x="4307" y="2267"/>
              <a:ext cx="227"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7698" name="Oval 18">
              <a:extLst>
                <a:ext uri="{FF2B5EF4-FFF2-40B4-BE49-F238E27FC236}">
                  <a16:creationId xmlns:a16="http://schemas.microsoft.com/office/drawing/2014/main" id="{7C18E6F9-9CDF-4C86-9AC9-8739138B434A}"/>
                </a:ext>
              </a:extLst>
            </p:cNvPr>
            <p:cNvSpPr>
              <a:spLocks noChangeArrowheads="1"/>
            </p:cNvSpPr>
            <p:nvPr/>
          </p:nvSpPr>
          <p:spPr bwMode="auto">
            <a:xfrm>
              <a:off x="4080" y="2720"/>
              <a:ext cx="227"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7700" name="Oval 20">
              <a:extLst>
                <a:ext uri="{FF2B5EF4-FFF2-40B4-BE49-F238E27FC236}">
                  <a16:creationId xmlns:a16="http://schemas.microsoft.com/office/drawing/2014/main" id="{917F4129-BE24-487B-917E-786B468DECE6}"/>
                </a:ext>
              </a:extLst>
            </p:cNvPr>
            <p:cNvSpPr>
              <a:spLocks noChangeArrowheads="1"/>
            </p:cNvSpPr>
            <p:nvPr/>
          </p:nvSpPr>
          <p:spPr bwMode="auto">
            <a:xfrm>
              <a:off x="2493" y="2267"/>
              <a:ext cx="227"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7701" name="Oval 21">
              <a:extLst>
                <a:ext uri="{FF2B5EF4-FFF2-40B4-BE49-F238E27FC236}">
                  <a16:creationId xmlns:a16="http://schemas.microsoft.com/office/drawing/2014/main" id="{7F14F53C-BD83-40D9-A459-9B0506D97A34}"/>
                </a:ext>
              </a:extLst>
            </p:cNvPr>
            <p:cNvSpPr>
              <a:spLocks noChangeArrowheads="1"/>
            </p:cNvSpPr>
            <p:nvPr/>
          </p:nvSpPr>
          <p:spPr bwMode="auto">
            <a:xfrm>
              <a:off x="2720" y="2720"/>
              <a:ext cx="227"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7703" name="Oval 23">
              <a:extLst>
                <a:ext uri="{FF2B5EF4-FFF2-40B4-BE49-F238E27FC236}">
                  <a16:creationId xmlns:a16="http://schemas.microsoft.com/office/drawing/2014/main" id="{15AA7E8F-AA38-46ED-A49B-1391A6AFA053}"/>
                </a:ext>
              </a:extLst>
            </p:cNvPr>
            <p:cNvSpPr>
              <a:spLocks noChangeArrowheads="1"/>
            </p:cNvSpPr>
            <p:nvPr/>
          </p:nvSpPr>
          <p:spPr bwMode="auto">
            <a:xfrm>
              <a:off x="2267" y="2720"/>
              <a:ext cx="227"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7704" name="Oval 24">
              <a:extLst>
                <a:ext uri="{FF2B5EF4-FFF2-40B4-BE49-F238E27FC236}">
                  <a16:creationId xmlns:a16="http://schemas.microsoft.com/office/drawing/2014/main" id="{3735C996-BDDD-4E3B-B4FB-AC398B9121C5}"/>
                </a:ext>
              </a:extLst>
            </p:cNvPr>
            <p:cNvSpPr>
              <a:spLocks noChangeArrowheads="1"/>
            </p:cNvSpPr>
            <p:nvPr/>
          </p:nvSpPr>
          <p:spPr bwMode="auto">
            <a:xfrm>
              <a:off x="1360" y="2720"/>
              <a:ext cx="227"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7705" name="Oval 25">
              <a:extLst>
                <a:ext uri="{FF2B5EF4-FFF2-40B4-BE49-F238E27FC236}">
                  <a16:creationId xmlns:a16="http://schemas.microsoft.com/office/drawing/2014/main" id="{393FA017-F5CE-4C24-A965-3278F237EA95}"/>
                </a:ext>
              </a:extLst>
            </p:cNvPr>
            <p:cNvSpPr>
              <a:spLocks noChangeArrowheads="1"/>
            </p:cNvSpPr>
            <p:nvPr/>
          </p:nvSpPr>
          <p:spPr bwMode="auto">
            <a:xfrm>
              <a:off x="1246" y="3173"/>
              <a:ext cx="227"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cxnSp>
          <p:nvCxnSpPr>
            <p:cNvPr id="327706" name="AutoShape 26">
              <a:extLst>
                <a:ext uri="{FF2B5EF4-FFF2-40B4-BE49-F238E27FC236}">
                  <a16:creationId xmlns:a16="http://schemas.microsoft.com/office/drawing/2014/main" id="{E59A81A9-317D-4F85-8BAF-5F9819748D6B}"/>
                </a:ext>
              </a:extLst>
            </p:cNvPr>
            <p:cNvCxnSpPr>
              <a:cxnSpLocks noChangeShapeType="1"/>
              <a:stCxn id="327684" idx="4"/>
              <a:endCxn id="327686" idx="0"/>
            </p:cNvCxnSpPr>
            <p:nvPr/>
          </p:nvCxnSpPr>
          <p:spPr bwMode="auto">
            <a:xfrm flipH="1">
              <a:off x="1247" y="1133"/>
              <a:ext cx="1360" cy="22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707" name="AutoShape 27">
              <a:extLst>
                <a:ext uri="{FF2B5EF4-FFF2-40B4-BE49-F238E27FC236}">
                  <a16:creationId xmlns:a16="http://schemas.microsoft.com/office/drawing/2014/main" id="{F83522D6-D95F-46E0-A273-74BCEE0C6D18}"/>
                </a:ext>
              </a:extLst>
            </p:cNvPr>
            <p:cNvCxnSpPr>
              <a:cxnSpLocks noChangeShapeType="1"/>
              <a:stCxn id="327684" idx="4"/>
              <a:endCxn id="327685" idx="0"/>
            </p:cNvCxnSpPr>
            <p:nvPr/>
          </p:nvCxnSpPr>
          <p:spPr bwMode="auto">
            <a:xfrm>
              <a:off x="2607" y="1133"/>
              <a:ext cx="1360" cy="22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708" name="AutoShape 28">
              <a:extLst>
                <a:ext uri="{FF2B5EF4-FFF2-40B4-BE49-F238E27FC236}">
                  <a16:creationId xmlns:a16="http://schemas.microsoft.com/office/drawing/2014/main" id="{1AFD1A0C-222E-42DB-A45A-AE58A07E6B5B}"/>
                </a:ext>
              </a:extLst>
            </p:cNvPr>
            <p:cNvCxnSpPr>
              <a:cxnSpLocks noChangeShapeType="1"/>
              <a:stCxn id="327686" idx="4"/>
              <a:endCxn id="327690" idx="0"/>
            </p:cNvCxnSpPr>
            <p:nvPr/>
          </p:nvCxnSpPr>
          <p:spPr bwMode="auto">
            <a:xfrm flipH="1">
              <a:off x="340" y="1587"/>
              <a:ext cx="907" cy="22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709" name="AutoShape 29">
              <a:extLst>
                <a:ext uri="{FF2B5EF4-FFF2-40B4-BE49-F238E27FC236}">
                  <a16:creationId xmlns:a16="http://schemas.microsoft.com/office/drawing/2014/main" id="{08B01410-CF9C-4CCC-BAE8-1BE2DCA14079}"/>
                </a:ext>
              </a:extLst>
            </p:cNvPr>
            <p:cNvCxnSpPr>
              <a:cxnSpLocks noChangeShapeType="1"/>
              <a:stCxn id="327686" idx="4"/>
              <a:endCxn id="327689" idx="0"/>
            </p:cNvCxnSpPr>
            <p:nvPr/>
          </p:nvCxnSpPr>
          <p:spPr bwMode="auto">
            <a:xfrm>
              <a:off x="1247" y="1587"/>
              <a:ext cx="907" cy="22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710" name="AutoShape 30">
              <a:extLst>
                <a:ext uri="{FF2B5EF4-FFF2-40B4-BE49-F238E27FC236}">
                  <a16:creationId xmlns:a16="http://schemas.microsoft.com/office/drawing/2014/main" id="{94198393-042B-4E8D-B8AF-9D8EA842FB0F}"/>
                </a:ext>
              </a:extLst>
            </p:cNvPr>
            <p:cNvCxnSpPr>
              <a:cxnSpLocks noChangeShapeType="1"/>
              <a:stCxn id="327685" idx="4"/>
              <a:endCxn id="327687" idx="0"/>
            </p:cNvCxnSpPr>
            <p:nvPr/>
          </p:nvCxnSpPr>
          <p:spPr bwMode="auto">
            <a:xfrm>
              <a:off x="3967" y="1587"/>
              <a:ext cx="907" cy="22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711" name="AutoShape 31">
              <a:extLst>
                <a:ext uri="{FF2B5EF4-FFF2-40B4-BE49-F238E27FC236}">
                  <a16:creationId xmlns:a16="http://schemas.microsoft.com/office/drawing/2014/main" id="{4476A342-6AFC-4BC7-9EB7-57A871C9EE48}"/>
                </a:ext>
              </a:extLst>
            </p:cNvPr>
            <p:cNvCxnSpPr>
              <a:cxnSpLocks noChangeShapeType="1"/>
              <a:stCxn id="327690" idx="4"/>
              <a:endCxn id="327694" idx="0"/>
            </p:cNvCxnSpPr>
            <p:nvPr/>
          </p:nvCxnSpPr>
          <p:spPr bwMode="auto">
            <a:xfrm>
              <a:off x="340" y="2040"/>
              <a:ext cx="453" cy="22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712" name="AutoShape 32">
              <a:extLst>
                <a:ext uri="{FF2B5EF4-FFF2-40B4-BE49-F238E27FC236}">
                  <a16:creationId xmlns:a16="http://schemas.microsoft.com/office/drawing/2014/main" id="{05E2CD63-EA6A-4EA9-A596-CFBFFF815192}"/>
                </a:ext>
              </a:extLst>
            </p:cNvPr>
            <p:cNvCxnSpPr>
              <a:cxnSpLocks noChangeShapeType="1"/>
              <a:stCxn id="327689" idx="4"/>
              <a:endCxn id="327693" idx="0"/>
            </p:cNvCxnSpPr>
            <p:nvPr/>
          </p:nvCxnSpPr>
          <p:spPr bwMode="auto">
            <a:xfrm flipH="1">
              <a:off x="1700" y="2040"/>
              <a:ext cx="454" cy="22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713" name="AutoShape 33">
              <a:extLst>
                <a:ext uri="{FF2B5EF4-FFF2-40B4-BE49-F238E27FC236}">
                  <a16:creationId xmlns:a16="http://schemas.microsoft.com/office/drawing/2014/main" id="{C181E098-6995-4AB8-B6F0-1D996730C899}"/>
                </a:ext>
              </a:extLst>
            </p:cNvPr>
            <p:cNvCxnSpPr>
              <a:cxnSpLocks noChangeShapeType="1"/>
              <a:stCxn id="327689" idx="4"/>
              <a:endCxn id="327700" idx="0"/>
            </p:cNvCxnSpPr>
            <p:nvPr/>
          </p:nvCxnSpPr>
          <p:spPr bwMode="auto">
            <a:xfrm>
              <a:off x="2154" y="2040"/>
              <a:ext cx="453" cy="22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714" name="AutoShape 34">
              <a:extLst>
                <a:ext uri="{FF2B5EF4-FFF2-40B4-BE49-F238E27FC236}">
                  <a16:creationId xmlns:a16="http://schemas.microsoft.com/office/drawing/2014/main" id="{1CF1E1A4-38ED-41E0-89E8-A6BF209CB4AF}"/>
                </a:ext>
              </a:extLst>
            </p:cNvPr>
            <p:cNvCxnSpPr>
              <a:cxnSpLocks noChangeShapeType="1"/>
              <a:stCxn id="327687" idx="4"/>
              <a:endCxn id="327697" idx="0"/>
            </p:cNvCxnSpPr>
            <p:nvPr/>
          </p:nvCxnSpPr>
          <p:spPr bwMode="auto">
            <a:xfrm flipH="1">
              <a:off x="4421" y="2040"/>
              <a:ext cx="453" cy="22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715" name="AutoShape 35">
              <a:extLst>
                <a:ext uri="{FF2B5EF4-FFF2-40B4-BE49-F238E27FC236}">
                  <a16:creationId xmlns:a16="http://schemas.microsoft.com/office/drawing/2014/main" id="{A64B41C4-8883-4DBC-BA2C-2E886357C8E0}"/>
                </a:ext>
              </a:extLst>
            </p:cNvPr>
            <p:cNvCxnSpPr>
              <a:cxnSpLocks noChangeShapeType="1"/>
              <a:stCxn id="327687" idx="4"/>
              <a:endCxn id="327688" idx="0"/>
            </p:cNvCxnSpPr>
            <p:nvPr/>
          </p:nvCxnSpPr>
          <p:spPr bwMode="auto">
            <a:xfrm>
              <a:off x="4874" y="2040"/>
              <a:ext cx="453" cy="22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716" name="AutoShape 36">
              <a:extLst>
                <a:ext uri="{FF2B5EF4-FFF2-40B4-BE49-F238E27FC236}">
                  <a16:creationId xmlns:a16="http://schemas.microsoft.com/office/drawing/2014/main" id="{26FDAD75-E0DF-4D62-B2EF-A8F88D4FFB06}"/>
                </a:ext>
              </a:extLst>
            </p:cNvPr>
            <p:cNvCxnSpPr>
              <a:cxnSpLocks noChangeShapeType="1"/>
              <a:stCxn id="327693" idx="4"/>
              <a:endCxn id="327704" idx="0"/>
            </p:cNvCxnSpPr>
            <p:nvPr/>
          </p:nvCxnSpPr>
          <p:spPr bwMode="auto">
            <a:xfrm flipH="1">
              <a:off x="1474" y="2494"/>
              <a:ext cx="226" cy="22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717" name="AutoShape 37">
              <a:extLst>
                <a:ext uri="{FF2B5EF4-FFF2-40B4-BE49-F238E27FC236}">
                  <a16:creationId xmlns:a16="http://schemas.microsoft.com/office/drawing/2014/main" id="{AC5719C8-2F5C-4A00-957B-8DFE1FD2ECBF}"/>
                </a:ext>
              </a:extLst>
            </p:cNvPr>
            <p:cNvCxnSpPr>
              <a:cxnSpLocks noChangeShapeType="1"/>
              <a:stCxn id="327704" idx="4"/>
              <a:endCxn id="327705" idx="0"/>
            </p:cNvCxnSpPr>
            <p:nvPr/>
          </p:nvCxnSpPr>
          <p:spPr bwMode="auto">
            <a:xfrm flipH="1">
              <a:off x="1360" y="2947"/>
              <a:ext cx="114" cy="22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718" name="AutoShape 38">
              <a:extLst>
                <a:ext uri="{FF2B5EF4-FFF2-40B4-BE49-F238E27FC236}">
                  <a16:creationId xmlns:a16="http://schemas.microsoft.com/office/drawing/2014/main" id="{7234B426-DE2F-456B-A125-066073D82021}"/>
                </a:ext>
              </a:extLst>
            </p:cNvPr>
            <p:cNvCxnSpPr>
              <a:cxnSpLocks noChangeShapeType="1"/>
              <a:stCxn id="327700" idx="4"/>
              <a:endCxn id="327703" idx="0"/>
            </p:cNvCxnSpPr>
            <p:nvPr/>
          </p:nvCxnSpPr>
          <p:spPr bwMode="auto">
            <a:xfrm flipH="1">
              <a:off x="2381" y="2494"/>
              <a:ext cx="226" cy="22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719" name="AutoShape 39">
              <a:extLst>
                <a:ext uri="{FF2B5EF4-FFF2-40B4-BE49-F238E27FC236}">
                  <a16:creationId xmlns:a16="http://schemas.microsoft.com/office/drawing/2014/main" id="{7E137F6B-F5AF-4814-9F2B-D049FB53D718}"/>
                </a:ext>
              </a:extLst>
            </p:cNvPr>
            <p:cNvCxnSpPr>
              <a:cxnSpLocks noChangeShapeType="1"/>
              <a:stCxn id="327700" idx="4"/>
              <a:endCxn id="327701" idx="0"/>
            </p:cNvCxnSpPr>
            <p:nvPr/>
          </p:nvCxnSpPr>
          <p:spPr bwMode="auto">
            <a:xfrm>
              <a:off x="2607" y="2494"/>
              <a:ext cx="227" cy="22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720" name="AutoShape 40">
              <a:extLst>
                <a:ext uri="{FF2B5EF4-FFF2-40B4-BE49-F238E27FC236}">
                  <a16:creationId xmlns:a16="http://schemas.microsoft.com/office/drawing/2014/main" id="{0E181DD0-1153-4BB5-B8B8-5CB076B03361}"/>
                </a:ext>
              </a:extLst>
            </p:cNvPr>
            <p:cNvCxnSpPr>
              <a:cxnSpLocks noChangeShapeType="1"/>
              <a:stCxn id="327697" idx="4"/>
              <a:endCxn id="327698" idx="0"/>
            </p:cNvCxnSpPr>
            <p:nvPr/>
          </p:nvCxnSpPr>
          <p:spPr bwMode="auto">
            <a:xfrm flipH="1">
              <a:off x="4194" y="2494"/>
              <a:ext cx="227" cy="22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721" name="AutoShape 41">
              <a:extLst>
                <a:ext uri="{FF2B5EF4-FFF2-40B4-BE49-F238E27FC236}">
                  <a16:creationId xmlns:a16="http://schemas.microsoft.com/office/drawing/2014/main" id="{E8F91E07-CC2B-4B39-80F0-5EF88B362272}"/>
                </a:ext>
              </a:extLst>
            </p:cNvPr>
            <p:cNvCxnSpPr>
              <a:cxnSpLocks noChangeShapeType="1"/>
              <a:stCxn id="327697" idx="4"/>
              <a:endCxn id="327691" idx="0"/>
            </p:cNvCxnSpPr>
            <p:nvPr/>
          </p:nvCxnSpPr>
          <p:spPr bwMode="auto">
            <a:xfrm>
              <a:off x="4421" y="2494"/>
              <a:ext cx="226" cy="22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722" name="AutoShape 42">
              <a:extLst>
                <a:ext uri="{FF2B5EF4-FFF2-40B4-BE49-F238E27FC236}">
                  <a16:creationId xmlns:a16="http://schemas.microsoft.com/office/drawing/2014/main" id="{A2BD7204-DC41-4C5E-AD8B-9DA01896F682}"/>
                </a:ext>
              </a:extLst>
            </p:cNvPr>
            <p:cNvCxnSpPr>
              <a:cxnSpLocks noChangeShapeType="1"/>
              <a:stCxn id="327688" idx="4"/>
              <a:endCxn id="327696" idx="0"/>
            </p:cNvCxnSpPr>
            <p:nvPr/>
          </p:nvCxnSpPr>
          <p:spPr bwMode="auto">
            <a:xfrm flipH="1">
              <a:off x="5101" y="2494"/>
              <a:ext cx="226" cy="22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723" name="AutoShape 43">
              <a:extLst>
                <a:ext uri="{FF2B5EF4-FFF2-40B4-BE49-F238E27FC236}">
                  <a16:creationId xmlns:a16="http://schemas.microsoft.com/office/drawing/2014/main" id="{F14F60D6-89E2-46CA-97ED-4D2DF54A0865}"/>
                </a:ext>
              </a:extLst>
            </p:cNvPr>
            <p:cNvCxnSpPr>
              <a:cxnSpLocks noChangeShapeType="1"/>
              <a:stCxn id="327688" idx="4"/>
              <a:endCxn id="327692" idx="0"/>
            </p:cNvCxnSpPr>
            <p:nvPr/>
          </p:nvCxnSpPr>
          <p:spPr bwMode="auto">
            <a:xfrm>
              <a:off x="5327" y="2494"/>
              <a:ext cx="227" cy="22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4BC00A75-4116-455F-ABA4-C2773F1C7BDD}"/>
              </a:ext>
            </a:extLst>
          </p:cNvPr>
          <p:cNvSpPr>
            <a:spLocks noGrp="1"/>
          </p:cNvSpPr>
          <p:nvPr>
            <p:ph type="dt" sz="half" idx="10"/>
          </p:nvPr>
        </p:nvSpPr>
        <p:spPr/>
        <p:txBody>
          <a:bodyPr/>
          <a:lstStyle/>
          <a:p>
            <a:fld id="{40046DFC-5C9C-4A92-B7DF-D49EA0BA9147}" type="datetime4">
              <a:rPr lang="en-US" altLang="en-US"/>
              <a:pPr/>
              <a:t>November 5, 2025</a:t>
            </a:fld>
            <a:endParaRPr lang="en-US" altLang="en-US" dirty="0"/>
          </a:p>
        </p:txBody>
      </p:sp>
      <p:sp>
        <p:nvSpPr>
          <p:cNvPr id="5" name="Alt Bilgi Yer Tutucusu 4">
            <a:extLst>
              <a:ext uri="{FF2B5EF4-FFF2-40B4-BE49-F238E27FC236}">
                <a16:creationId xmlns:a16="http://schemas.microsoft.com/office/drawing/2014/main" id="{3FEE3C95-7AA2-4061-BA64-E9FA40A29748}"/>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7A8973A5-F50E-4936-8E57-578D92BF2AB1}"/>
              </a:ext>
            </a:extLst>
          </p:cNvPr>
          <p:cNvSpPr>
            <a:spLocks noGrp="1"/>
          </p:cNvSpPr>
          <p:nvPr>
            <p:ph type="sldNum" sz="quarter" idx="12"/>
          </p:nvPr>
        </p:nvSpPr>
        <p:spPr/>
        <p:txBody>
          <a:bodyPr/>
          <a:lstStyle/>
          <a:p>
            <a:fld id="{55018B69-B449-41AE-BD73-FA942348D37A}" type="slidenum">
              <a:rPr lang="en-US" altLang="en-US"/>
              <a:pPr/>
              <a:t>14</a:t>
            </a:fld>
            <a:endParaRPr lang="en-US" altLang="en-US" dirty="0"/>
          </a:p>
        </p:txBody>
      </p:sp>
      <p:sp>
        <p:nvSpPr>
          <p:cNvPr id="335874" name="Rectangle 2">
            <a:extLst>
              <a:ext uri="{FF2B5EF4-FFF2-40B4-BE49-F238E27FC236}">
                <a16:creationId xmlns:a16="http://schemas.microsoft.com/office/drawing/2014/main" id="{4D5AF2E6-F593-416F-9757-14F0C31C5319}"/>
              </a:ext>
            </a:extLst>
          </p:cNvPr>
          <p:cNvSpPr>
            <a:spLocks noGrp="1" noChangeArrowheads="1"/>
          </p:cNvSpPr>
          <p:nvPr>
            <p:ph type="title"/>
          </p:nvPr>
        </p:nvSpPr>
        <p:spPr/>
        <p:txBody>
          <a:bodyPr/>
          <a:lstStyle/>
          <a:p>
            <a:r>
              <a:rPr lang="tr-TR" altLang="en-US" dirty="0"/>
              <a:t>Tree Traversals</a:t>
            </a:r>
            <a:endParaRPr lang="en-US" altLang="en-US" dirty="0"/>
          </a:p>
        </p:txBody>
      </p:sp>
      <p:sp>
        <p:nvSpPr>
          <p:cNvPr id="335875" name="Rectangle 3">
            <a:extLst>
              <a:ext uri="{FF2B5EF4-FFF2-40B4-BE49-F238E27FC236}">
                <a16:creationId xmlns:a16="http://schemas.microsoft.com/office/drawing/2014/main" id="{376C7044-0089-46AB-BFC1-22910F1AFFE5}"/>
              </a:ext>
            </a:extLst>
          </p:cNvPr>
          <p:cNvSpPr>
            <a:spLocks noGrp="1" noChangeArrowheads="1"/>
          </p:cNvSpPr>
          <p:nvPr>
            <p:ph type="body" idx="1"/>
          </p:nvPr>
        </p:nvSpPr>
        <p:spPr/>
        <p:txBody>
          <a:bodyPr/>
          <a:lstStyle/>
          <a:p>
            <a:r>
              <a:rPr lang="tr-TR" altLang="en-US" dirty="0"/>
              <a:t>A tree can be traversed recursively in three different ways:</a:t>
            </a:r>
          </a:p>
          <a:p>
            <a:pPr lvl="1"/>
            <a:r>
              <a:rPr lang="tr-TR" altLang="en-US" dirty="0"/>
              <a:t>in-order traversal (left-node-right or LNR)</a:t>
            </a:r>
          </a:p>
          <a:p>
            <a:pPr lvl="2"/>
            <a:r>
              <a:rPr lang="tr-TR" altLang="en-US" dirty="0"/>
              <a:t>First recursively visit the left subtree.  </a:t>
            </a:r>
          </a:p>
          <a:p>
            <a:pPr lvl="2"/>
            <a:r>
              <a:rPr lang="tr-TR" altLang="en-US" dirty="0"/>
              <a:t>Next process the data in the current node.  </a:t>
            </a:r>
          </a:p>
          <a:p>
            <a:pPr lvl="2"/>
            <a:r>
              <a:rPr lang="tr-TR" altLang="en-US" dirty="0"/>
              <a:t>Finally, recursively visit the right subtree.</a:t>
            </a:r>
          </a:p>
          <a:p>
            <a:pPr lvl="1"/>
            <a:r>
              <a:rPr lang="tr-TR" altLang="en-US" dirty="0"/>
              <a:t>pre-order traversal (node-left-right or NLR)</a:t>
            </a:r>
          </a:p>
          <a:p>
            <a:pPr lvl="1"/>
            <a:r>
              <a:rPr lang="tr-TR" altLang="en-US" dirty="0"/>
              <a:t>post-order traversal (left-right-node or LRN)</a:t>
            </a:r>
            <a:endParaRPr lang="en-US" alt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71F657FD-358D-42BA-94F6-C1CA76536320}"/>
              </a:ext>
            </a:extLst>
          </p:cNvPr>
          <p:cNvSpPr>
            <a:spLocks noGrp="1"/>
          </p:cNvSpPr>
          <p:nvPr>
            <p:ph type="dt" sz="half" idx="10"/>
          </p:nvPr>
        </p:nvSpPr>
        <p:spPr/>
        <p:txBody>
          <a:bodyPr/>
          <a:lstStyle/>
          <a:p>
            <a:fld id="{99222F10-8712-46D2-9DDE-1E8AB37E64E9}" type="datetime4">
              <a:rPr lang="en-US" altLang="en-US"/>
              <a:pPr/>
              <a:t>November 5, 2025</a:t>
            </a:fld>
            <a:endParaRPr lang="en-US" altLang="en-US" dirty="0"/>
          </a:p>
        </p:txBody>
      </p:sp>
      <p:sp>
        <p:nvSpPr>
          <p:cNvPr id="5" name="Alt Bilgi Yer Tutucusu 4">
            <a:extLst>
              <a:ext uri="{FF2B5EF4-FFF2-40B4-BE49-F238E27FC236}">
                <a16:creationId xmlns:a16="http://schemas.microsoft.com/office/drawing/2014/main" id="{C8D9F772-FD52-4307-BC6C-9BA166D49833}"/>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A906010F-A37C-48FF-9E8D-D446157EE3B2}"/>
              </a:ext>
            </a:extLst>
          </p:cNvPr>
          <p:cNvSpPr>
            <a:spLocks noGrp="1"/>
          </p:cNvSpPr>
          <p:nvPr>
            <p:ph type="sldNum" sz="quarter" idx="12"/>
          </p:nvPr>
        </p:nvSpPr>
        <p:spPr/>
        <p:txBody>
          <a:bodyPr/>
          <a:lstStyle/>
          <a:p>
            <a:fld id="{D15A5FB4-1DFA-449D-9A74-D6229E174326}" type="slidenum">
              <a:rPr lang="en-US" altLang="en-US"/>
              <a:pPr/>
              <a:t>15</a:t>
            </a:fld>
            <a:endParaRPr lang="en-US" altLang="en-US" dirty="0"/>
          </a:p>
        </p:txBody>
      </p:sp>
      <p:sp>
        <p:nvSpPr>
          <p:cNvPr id="336898" name="Rectangle 2">
            <a:extLst>
              <a:ext uri="{FF2B5EF4-FFF2-40B4-BE49-F238E27FC236}">
                <a16:creationId xmlns:a16="http://schemas.microsoft.com/office/drawing/2014/main" id="{43666376-461D-412E-A63D-C5D61E6F047C}"/>
              </a:ext>
            </a:extLst>
          </p:cNvPr>
          <p:cNvSpPr>
            <a:spLocks noGrp="1" noChangeArrowheads="1"/>
          </p:cNvSpPr>
          <p:nvPr>
            <p:ph type="title"/>
          </p:nvPr>
        </p:nvSpPr>
        <p:spPr/>
        <p:txBody>
          <a:bodyPr/>
          <a:lstStyle/>
          <a:p>
            <a:r>
              <a:rPr lang="tr-TR" altLang="en-US" sz="4000" dirty="0"/>
              <a:t>Recursive In-order (LNR) Traversal</a:t>
            </a:r>
            <a:endParaRPr lang="en-US" altLang="en-US" sz="4000" dirty="0"/>
          </a:p>
        </p:txBody>
      </p:sp>
      <p:sp>
        <p:nvSpPr>
          <p:cNvPr id="336899" name="Rectangle 3">
            <a:extLst>
              <a:ext uri="{FF2B5EF4-FFF2-40B4-BE49-F238E27FC236}">
                <a16:creationId xmlns:a16="http://schemas.microsoft.com/office/drawing/2014/main" id="{7F6911B8-20ED-4308-A22A-29D542DB12C9}"/>
              </a:ext>
            </a:extLst>
          </p:cNvPr>
          <p:cNvSpPr>
            <a:spLocks noGrp="1" noChangeArrowheads="1"/>
          </p:cNvSpPr>
          <p:nvPr>
            <p:ph type="body" idx="1"/>
          </p:nvPr>
        </p:nvSpPr>
        <p:spPr/>
        <p:txBody>
          <a:bodyPr/>
          <a:lstStyle/>
          <a:p>
            <a:pPr>
              <a:buFontTx/>
              <a:buNone/>
            </a:pPr>
            <a:r>
              <a:rPr lang="tr-TR" altLang="en-US" dirty="0">
                <a:latin typeface="Tahoma" panose="020B0604030504040204" pitchFamily="34" charset="0"/>
              </a:rPr>
              <a:t>void in-order(BTNodeType *p) {</a:t>
            </a:r>
          </a:p>
          <a:p>
            <a:pPr>
              <a:buFontTx/>
              <a:buNone/>
            </a:pPr>
            <a:r>
              <a:rPr lang="tr-TR" altLang="en-US" dirty="0">
                <a:latin typeface="Tahoma" panose="020B0604030504040204" pitchFamily="34" charset="0"/>
              </a:rPr>
              <a:t>	if (p!=null){</a:t>
            </a:r>
          </a:p>
          <a:p>
            <a:pPr>
              <a:buFontTx/>
              <a:buNone/>
            </a:pPr>
            <a:r>
              <a:rPr lang="tr-TR" altLang="en-US" dirty="0">
                <a:latin typeface="Tahoma" panose="020B0604030504040204" pitchFamily="34" charset="0"/>
              </a:rPr>
              <a:t>		in-order(p-&gt;left);</a:t>
            </a:r>
          </a:p>
          <a:p>
            <a:pPr>
              <a:buFontTx/>
              <a:buNone/>
            </a:pPr>
            <a:r>
              <a:rPr lang="tr-TR" altLang="en-US" dirty="0">
                <a:latin typeface="Tahoma" panose="020B0604030504040204" pitchFamily="34" charset="0"/>
              </a:rPr>
              <a:t>		operate(p);</a:t>
            </a:r>
          </a:p>
          <a:p>
            <a:pPr>
              <a:buFontTx/>
              <a:buNone/>
            </a:pPr>
            <a:r>
              <a:rPr lang="tr-TR" altLang="en-US" dirty="0">
                <a:latin typeface="Tahoma" panose="020B0604030504040204" pitchFamily="34" charset="0"/>
              </a:rPr>
              <a:t>		in-order(p-&gt;right);</a:t>
            </a:r>
          </a:p>
          <a:p>
            <a:pPr>
              <a:buFontTx/>
              <a:buNone/>
            </a:pPr>
            <a:r>
              <a:rPr lang="tr-TR" altLang="en-US" dirty="0">
                <a:latin typeface="Tahoma" panose="020B0604030504040204" pitchFamily="34" charset="0"/>
              </a:rPr>
              <a:t>	}</a:t>
            </a:r>
          </a:p>
          <a:p>
            <a:pPr>
              <a:buFontTx/>
              <a:buNone/>
            </a:pPr>
            <a:r>
              <a:rPr lang="tr-TR" altLang="en-US" dirty="0">
                <a:latin typeface="Tahoma" panose="020B0604030504040204" pitchFamily="34" charset="0"/>
              </a:rPr>
              <a:t>}</a:t>
            </a:r>
            <a:endParaRPr lang="en-US" altLang="en-US" dirty="0">
              <a:latin typeface="Tahoma" panose="020B060403050404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514C6A49-CA9F-4993-8893-2860549F84F5}"/>
              </a:ext>
            </a:extLst>
          </p:cNvPr>
          <p:cNvSpPr>
            <a:spLocks noGrp="1"/>
          </p:cNvSpPr>
          <p:nvPr>
            <p:ph type="dt" sz="half" idx="10"/>
          </p:nvPr>
        </p:nvSpPr>
        <p:spPr/>
        <p:txBody>
          <a:bodyPr/>
          <a:lstStyle/>
          <a:p>
            <a:fld id="{8F81CC03-6453-462E-A0BC-1879177B9356}" type="datetime4">
              <a:rPr lang="en-US" altLang="en-US"/>
              <a:pPr/>
              <a:t>November 5, 2025</a:t>
            </a:fld>
            <a:endParaRPr lang="en-US" altLang="en-US" dirty="0"/>
          </a:p>
        </p:txBody>
      </p:sp>
      <p:sp>
        <p:nvSpPr>
          <p:cNvPr id="5" name="Alt Bilgi Yer Tutucusu 4">
            <a:extLst>
              <a:ext uri="{FF2B5EF4-FFF2-40B4-BE49-F238E27FC236}">
                <a16:creationId xmlns:a16="http://schemas.microsoft.com/office/drawing/2014/main" id="{7F53BAB8-75E9-4D77-85BC-9E59E428BD97}"/>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288F4D0B-76CC-487E-9F3E-75265CEDCDC4}"/>
              </a:ext>
            </a:extLst>
          </p:cNvPr>
          <p:cNvSpPr>
            <a:spLocks noGrp="1"/>
          </p:cNvSpPr>
          <p:nvPr>
            <p:ph type="sldNum" sz="quarter" idx="12"/>
          </p:nvPr>
        </p:nvSpPr>
        <p:spPr/>
        <p:txBody>
          <a:bodyPr/>
          <a:lstStyle/>
          <a:p>
            <a:fld id="{6A3CE4C2-D246-46D6-A03B-8075CEB970A5}" type="slidenum">
              <a:rPr lang="en-US" altLang="en-US"/>
              <a:pPr/>
              <a:t>16</a:t>
            </a:fld>
            <a:endParaRPr lang="en-US" altLang="en-US" dirty="0"/>
          </a:p>
        </p:txBody>
      </p:sp>
      <p:sp>
        <p:nvSpPr>
          <p:cNvPr id="337922" name="Rectangle 2">
            <a:extLst>
              <a:ext uri="{FF2B5EF4-FFF2-40B4-BE49-F238E27FC236}">
                <a16:creationId xmlns:a16="http://schemas.microsoft.com/office/drawing/2014/main" id="{DE22CCDF-6163-48AF-825F-43BA57EDA090}"/>
              </a:ext>
            </a:extLst>
          </p:cNvPr>
          <p:cNvSpPr>
            <a:spLocks noGrp="1" noChangeArrowheads="1"/>
          </p:cNvSpPr>
          <p:nvPr>
            <p:ph type="title"/>
          </p:nvPr>
        </p:nvSpPr>
        <p:spPr/>
        <p:txBody>
          <a:bodyPr/>
          <a:lstStyle/>
          <a:p>
            <a:r>
              <a:rPr lang="tr-TR" altLang="en-US" sz="4000" dirty="0"/>
              <a:t>Recursive Pre-order (NLR) Traversal</a:t>
            </a:r>
            <a:endParaRPr lang="en-US" altLang="en-US" sz="4000" dirty="0"/>
          </a:p>
        </p:txBody>
      </p:sp>
      <p:sp>
        <p:nvSpPr>
          <p:cNvPr id="337923" name="Rectangle 3">
            <a:extLst>
              <a:ext uri="{FF2B5EF4-FFF2-40B4-BE49-F238E27FC236}">
                <a16:creationId xmlns:a16="http://schemas.microsoft.com/office/drawing/2014/main" id="{B0E05682-89CF-4166-9B3E-684FC1974C02}"/>
              </a:ext>
            </a:extLst>
          </p:cNvPr>
          <p:cNvSpPr>
            <a:spLocks noGrp="1" noChangeArrowheads="1"/>
          </p:cNvSpPr>
          <p:nvPr>
            <p:ph type="body" idx="1"/>
          </p:nvPr>
        </p:nvSpPr>
        <p:spPr/>
        <p:txBody>
          <a:bodyPr/>
          <a:lstStyle/>
          <a:p>
            <a:pPr>
              <a:buFontTx/>
              <a:buNone/>
            </a:pPr>
            <a:r>
              <a:rPr lang="tr-TR" altLang="en-US" dirty="0">
                <a:latin typeface="Tahoma" panose="020B0604030504040204" pitchFamily="34" charset="0"/>
              </a:rPr>
              <a:t>void pre-order(BTNodeType *p) {</a:t>
            </a:r>
          </a:p>
          <a:p>
            <a:pPr>
              <a:buFontTx/>
              <a:buNone/>
            </a:pPr>
            <a:r>
              <a:rPr lang="tr-TR" altLang="en-US" dirty="0">
                <a:latin typeface="Tahoma" panose="020B0604030504040204" pitchFamily="34" charset="0"/>
              </a:rPr>
              <a:t>	if (p!=null){</a:t>
            </a:r>
          </a:p>
          <a:p>
            <a:pPr>
              <a:buFontTx/>
              <a:buNone/>
            </a:pPr>
            <a:r>
              <a:rPr lang="tr-TR" altLang="en-US" dirty="0">
                <a:latin typeface="Tahoma" panose="020B0604030504040204" pitchFamily="34" charset="0"/>
              </a:rPr>
              <a:t>		operate(p);</a:t>
            </a:r>
          </a:p>
          <a:p>
            <a:pPr>
              <a:buFontTx/>
              <a:buNone/>
            </a:pPr>
            <a:r>
              <a:rPr lang="tr-TR" altLang="en-US" dirty="0">
                <a:latin typeface="Tahoma" panose="020B0604030504040204" pitchFamily="34" charset="0"/>
              </a:rPr>
              <a:t>		pre-order(p-&gt;left); </a:t>
            </a:r>
          </a:p>
          <a:p>
            <a:pPr>
              <a:buFontTx/>
              <a:buNone/>
            </a:pPr>
            <a:r>
              <a:rPr lang="tr-TR" altLang="en-US" dirty="0">
                <a:latin typeface="Tahoma" panose="020B0604030504040204" pitchFamily="34" charset="0"/>
              </a:rPr>
              <a:t>		pre-order(p-&gt;right);</a:t>
            </a:r>
          </a:p>
          <a:p>
            <a:pPr>
              <a:buFontTx/>
              <a:buNone/>
            </a:pPr>
            <a:r>
              <a:rPr lang="tr-TR" altLang="en-US" dirty="0">
                <a:latin typeface="Tahoma" panose="020B0604030504040204" pitchFamily="34" charset="0"/>
              </a:rPr>
              <a:t>	}</a:t>
            </a:r>
          </a:p>
          <a:p>
            <a:pPr>
              <a:buFontTx/>
              <a:buNone/>
            </a:pPr>
            <a:r>
              <a:rPr lang="tr-TR" altLang="en-US" dirty="0">
                <a:latin typeface="Tahoma" panose="020B0604030504040204" pitchFamily="34" charset="0"/>
              </a:rPr>
              <a:t>}</a:t>
            </a:r>
            <a:endParaRPr lang="en-US" altLang="en-US" dirty="0">
              <a:latin typeface="Tahoma" panose="020B060403050404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9EAE52EA-FCAE-4B0F-AA79-659A8FAD3FCD}"/>
              </a:ext>
            </a:extLst>
          </p:cNvPr>
          <p:cNvSpPr>
            <a:spLocks noGrp="1"/>
          </p:cNvSpPr>
          <p:nvPr>
            <p:ph type="dt" sz="half" idx="10"/>
          </p:nvPr>
        </p:nvSpPr>
        <p:spPr/>
        <p:txBody>
          <a:bodyPr/>
          <a:lstStyle/>
          <a:p>
            <a:fld id="{A19A87B0-2BB7-4078-AFA0-52AA484FB98E}" type="datetime4">
              <a:rPr lang="en-US" altLang="en-US"/>
              <a:pPr/>
              <a:t>November 5, 2025</a:t>
            </a:fld>
            <a:endParaRPr lang="en-US" altLang="en-US" dirty="0"/>
          </a:p>
        </p:txBody>
      </p:sp>
      <p:sp>
        <p:nvSpPr>
          <p:cNvPr id="5" name="Alt Bilgi Yer Tutucusu 4">
            <a:extLst>
              <a:ext uri="{FF2B5EF4-FFF2-40B4-BE49-F238E27FC236}">
                <a16:creationId xmlns:a16="http://schemas.microsoft.com/office/drawing/2014/main" id="{1A6B3721-EF9E-4D1C-BEC0-191572AB0989}"/>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1744DA1B-A100-4A48-B567-FF380452079C}"/>
              </a:ext>
            </a:extLst>
          </p:cNvPr>
          <p:cNvSpPr>
            <a:spLocks noGrp="1"/>
          </p:cNvSpPr>
          <p:nvPr>
            <p:ph type="sldNum" sz="quarter" idx="12"/>
          </p:nvPr>
        </p:nvSpPr>
        <p:spPr/>
        <p:txBody>
          <a:bodyPr/>
          <a:lstStyle/>
          <a:p>
            <a:fld id="{8B034510-68C3-4556-A929-9BDBAD9EB656}" type="slidenum">
              <a:rPr lang="en-US" altLang="en-US"/>
              <a:pPr/>
              <a:t>17</a:t>
            </a:fld>
            <a:endParaRPr lang="en-US" altLang="en-US" dirty="0"/>
          </a:p>
        </p:txBody>
      </p:sp>
      <p:sp>
        <p:nvSpPr>
          <p:cNvPr id="338946" name="Rectangle 2">
            <a:extLst>
              <a:ext uri="{FF2B5EF4-FFF2-40B4-BE49-F238E27FC236}">
                <a16:creationId xmlns:a16="http://schemas.microsoft.com/office/drawing/2014/main" id="{FF7AB473-44B1-43B1-8BBD-2B7ADBCA2322}"/>
              </a:ext>
            </a:extLst>
          </p:cNvPr>
          <p:cNvSpPr>
            <a:spLocks noGrp="1" noChangeArrowheads="1"/>
          </p:cNvSpPr>
          <p:nvPr>
            <p:ph type="title"/>
          </p:nvPr>
        </p:nvSpPr>
        <p:spPr/>
        <p:txBody>
          <a:bodyPr/>
          <a:lstStyle/>
          <a:p>
            <a:r>
              <a:rPr lang="tr-TR" altLang="en-US" sz="4000" dirty="0"/>
              <a:t>Recursive Post-order (LRN) Traversal</a:t>
            </a:r>
            <a:endParaRPr lang="en-US" altLang="en-US" sz="4000" dirty="0"/>
          </a:p>
        </p:txBody>
      </p:sp>
      <p:sp>
        <p:nvSpPr>
          <p:cNvPr id="338947" name="Rectangle 3">
            <a:extLst>
              <a:ext uri="{FF2B5EF4-FFF2-40B4-BE49-F238E27FC236}">
                <a16:creationId xmlns:a16="http://schemas.microsoft.com/office/drawing/2014/main" id="{E7E21DE7-4D32-4482-943B-B3AB85E4A6FA}"/>
              </a:ext>
            </a:extLst>
          </p:cNvPr>
          <p:cNvSpPr>
            <a:spLocks noGrp="1" noChangeArrowheads="1"/>
          </p:cNvSpPr>
          <p:nvPr>
            <p:ph type="body" idx="1"/>
          </p:nvPr>
        </p:nvSpPr>
        <p:spPr/>
        <p:txBody>
          <a:bodyPr/>
          <a:lstStyle/>
          <a:p>
            <a:pPr>
              <a:buFontTx/>
              <a:buNone/>
            </a:pPr>
            <a:r>
              <a:rPr lang="tr-TR" altLang="en-US" dirty="0">
                <a:latin typeface="Tahoma" panose="020B0604030504040204" pitchFamily="34" charset="0"/>
              </a:rPr>
              <a:t>void post-order(BTNodeType *p) {</a:t>
            </a:r>
          </a:p>
          <a:p>
            <a:pPr>
              <a:buFontTx/>
              <a:buNone/>
            </a:pPr>
            <a:r>
              <a:rPr lang="tr-TR" altLang="en-US" dirty="0">
                <a:latin typeface="Tahoma" panose="020B0604030504040204" pitchFamily="34" charset="0"/>
              </a:rPr>
              <a:t>	if (p!=null){</a:t>
            </a:r>
          </a:p>
          <a:p>
            <a:pPr>
              <a:buFontTx/>
              <a:buNone/>
            </a:pPr>
            <a:r>
              <a:rPr lang="tr-TR" altLang="en-US" dirty="0">
                <a:latin typeface="Tahoma" panose="020B0604030504040204" pitchFamily="34" charset="0"/>
              </a:rPr>
              <a:t>		post-order(p-&gt;left); </a:t>
            </a:r>
          </a:p>
          <a:p>
            <a:pPr>
              <a:buFontTx/>
              <a:buNone/>
            </a:pPr>
            <a:r>
              <a:rPr lang="tr-TR" altLang="en-US" dirty="0">
                <a:latin typeface="Tahoma" panose="020B0604030504040204" pitchFamily="34" charset="0"/>
              </a:rPr>
              <a:t>		post-order(p-&gt;right);</a:t>
            </a:r>
          </a:p>
          <a:p>
            <a:pPr>
              <a:buFontTx/>
              <a:buNone/>
            </a:pPr>
            <a:r>
              <a:rPr lang="tr-TR" altLang="en-US" dirty="0">
                <a:latin typeface="Tahoma" panose="020B0604030504040204" pitchFamily="34" charset="0"/>
              </a:rPr>
              <a:t> 		operate(p);</a:t>
            </a:r>
          </a:p>
          <a:p>
            <a:pPr>
              <a:buFontTx/>
              <a:buNone/>
            </a:pPr>
            <a:r>
              <a:rPr lang="tr-TR" altLang="en-US" dirty="0">
                <a:latin typeface="Tahoma" panose="020B0604030504040204" pitchFamily="34" charset="0"/>
              </a:rPr>
              <a:t>	}</a:t>
            </a:r>
          </a:p>
          <a:p>
            <a:pPr>
              <a:buFontTx/>
              <a:buNone/>
            </a:pPr>
            <a:r>
              <a:rPr lang="tr-TR" altLang="en-US" dirty="0">
                <a:latin typeface="Tahoma" panose="020B0604030504040204" pitchFamily="34" charset="0"/>
              </a:rPr>
              <a:t>}</a:t>
            </a:r>
            <a:endParaRPr lang="en-US" altLang="en-US" dirty="0">
              <a:latin typeface="Tahoma" panose="020B060403050404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Veri Yer Tutucusu 4">
            <a:extLst>
              <a:ext uri="{FF2B5EF4-FFF2-40B4-BE49-F238E27FC236}">
                <a16:creationId xmlns:a16="http://schemas.microsoft.com/office/drawing/2014/main" id="{DDECB8A9-F4A7-4215-8D9A-612F1174556A}"/>
              </a:ext>
            </a:extLst>
          </p:cNvPr>
          <p:cNvSpPr>
            <a:spLocks noGrp="1"/>
          </p:cNvSpPr>
          <p:nvPr>
            <p:ph type="dt" sz="half" idx="10"/>
          </p:nvPr>
        </p:nvSpPr>
        <p:spPr/>
        <p:txBody>
          <a:bodyPr/>
          <a:lstStyle/>
          <a:p>
            <a:fld id="{11131A50-7EAD-4018-911E-6509084D7B30}" type="datetime4">
              <a:rPr lang="en-US" altLang="en-US"/>
              <a:pPr/>
              <a:t>November 5, 2025</a:t>
            </a:fld>
            <a:endParaRPr lang="en-US" altLang="en-US" dirty="0"/>
          </a:p>
        </p:txBody>
      </p:sp>
      <p:sp>
        <p:nvSpPr>
          <p:cNvPr id="35" name="Alt Bilgi Yer Tutucusu 5">
            <a:extLst>
              <a:ext uri="{FF2B5EF4-FFF2-40B4-BE49-F238E27FC236}">
                <a16:creationId xmlns:a16="http://schemas.microsoft.com/office/drawing/2014/main" id="{638396A1-D086-4A39-98CD-763F5B6B4715}"/>
              </a:ext>
            </a:extLst>
          </p:cNvPr>
          <p:cNvSpPr>
            <a:spLocks noGrp="1"/>
          </p:cNvSpPr>
          <p:nvPr>
            <p:ph type="ftr" sz="quarter" idx="11"/>
          </p:nvPr>
        </p:nvSpPr>
        <p:spPr/>
        <p:txBody>
          <a:bodyPr/>
          <a:lstStyle/>
          <a:p>
            <a:r>
              <a:rPr lang="en-US" altLang="en-US" dirty="0"/>
              <a:t>Borahan Tümer, Ph.D.                                                                                                                                                                          </a:t>
            </a:r>
          </a:p>
        </p:txBody>
      </p:sp>
      <p:sp>
        <p:nvSpPr>
          <p:cNvPr id="36" name="Slayt Numarası Yer Tutucusu 6">
            <a:extLst>
              <a:ext uri="{FF2B5EF4-FFF2-40B4-BE49-F238E27FC236}">
                <a16:creationId xmlns:a16="http://schemas.microsoft.com/office/drawing/2014/main" id="{F3EACD05-AADD-49FE-BDCA-8A2FA4CEBF01}"/>
              </a:ext>
            </a:extLst>
          </p:cNvPr>
          <p:cNvSpPr>
            <a:spLocks noGrp="1"/>
          </p:cNvSpPr>
          <p:nvPr>
            <p:ph type="sldNum" sz="quarter" idx="12"/>
          </p:nvPr>
        </p:nvSpPr>
        <p:spPr/>
        <p:txBody>
          <a:bodyPr/>
          <a:lstStyle/>
          <a:p>
            <a:fld id="{71E392CE-1066-472D-81C2-24DA099A13DE}" type="slidenum">
              <a:rPr lang="en-US" altLang="en-US"/>
              <a:pPr/>
              <a:t>18</a:t>
            </a:fld>
            <a:endParaRPr lang="en-US" altLang="en-US" dirty="0"/>
          </a:p>
        </p:txBody>
      </p:sp>
      <p:sp>
        <p:nvSpPr>
          <p:cNvPr id="270338" name="Rectangle 2">
            <a:extLst>
              <a:ext uri="{FF2B5EF4-FFF2-40B4-BE49-F238E27FC236}">
                <a16:creationId xmlns:a16="http://schemas.microsoft.com/office/drawing/2014/main" id="{D93E4F9D-5E65-4E87-A0BE-8797A0A540EB}"/>
              </a:ext>
            </a:extLst>
          </p:cNvPr>
          <p:cNvSpPr>
            <a:spLocks noGrp="1" noChangeArrowheads="1"/>
          </p:cNvSpPr>
          <p:nvPr>
            <p:ph type="title"/>
          </p:nvPr>
        </p:nvSpPr>
        <p:spPr/>
        <p:txBody>
          <a:bodyPr/>
          <a:lstStyle/>
          <a:p>
            <a:r>
              <a:rPr lang="en-US" altLang="en-US" dirty="0"/>
              <a:t>Expression Trees</a:t>
            </a:r>
          </a:p>
        </p:txBody>
      </p:sp>
      <p:sp>
        <p:nvSpPr>
          <p:cNvPr id="270339" name="Rectangle 3">
            <a:extLst>
              <a:ext uri="{FF2B5EF4-FFF2-40B4-BE49-F238E27FC236}">
                <a16:creationId xmlns:a16="http://schemas.microsoft.com/office/drawing/2014/main" id="{00348F2C-7A9B-4809-BB71-217D9B849738}"/>
              </a:ext>
            </a:extLst>
          </p:cNvPr>
          <p:cNvSpPr>
            <a:spLocks noGrp="1" noChangeArrowheads="1"/>
          </p:cNvSpPr>
          <p:nvPr>
            <p:ph type="body" sz="half" idx="1"/>
          </p:nvPr>
        </p:nvSpPr>
        <p:spPr>
          <a:xfrm>
            <a:off x="457200" y="1600200"/>
            <a:ext cx="7643813" cy="604838"/>
          </a:xfrm>
        </p:spPr>
        <p:txBody>
          <a:bodyPr/>
          <a:lstStyle/>
          <a:p>
            <a:r>
              <a:rPr lang="en-US" altLang="en-US" sz="2400" dirty="0"/>
              <a:t>Prefix, postfix and infix formats of arithmetic expressions</a:t>
            </a:r>
          </a:p>
        </p:txBody>
      </p:sp>
      <p:graphicFrame>
        <p:nvGraphicFramePr>
          <p:cNvPr id="270340" name="Group 4">
            <a:extLst>
              <a:ext uri="{FF2B5EF4-FFF2-40B4-BE49-F238E27FC236}">
                <a16:creationId xmlns:a16="http://schemas.microsoft.com/office/drawing/2014/main" id="{8EB7DBED-EA7F-4700-92EC-01E801521CF7}"/>
              </a:ext>
            </a:extLst>
          </p:cNvPr>
          <p:cNvGraphicFramePr>
            <a:graphicFrameLocks noGrp="1"/>
          </p:cNvGraphicFramePr>
          <p:nvPr>
            <p:ph sz="half" idx="2"/>
          </p:nvPr>
        </p:nvGraphicFramePr>
        <p:xfrm>
          <a:off x="1331913" y="2276475"/>
          <a:ext cx="5915025" cy="3455036"/>
        </p:xfrm>
        <a:graphic>
          <a:graphicData uri="http://schemas.openxmlformats.org/drawingml/2006/table">
            <a:tbl>
              <a:tblPr/>
              <a:tblGrid>
                <a:gridCol w="1978025">
                  <a:extLst>
                    <a:ext uri="{9D8B030D-6E8A-4147-A177-3AD203B41FA5}">
                      <a16:colId xmlns:a16="http://schemas.microsoft.com/office/drawing/2014/main" val="3548553625"/>
                    </a:ext>
                  </a:extLst>
                </a:gridCol>
                <a:gridCol w="2166937">
                  <a:extLst>
                    <a:ext uri="{9D8B030D-6E8A-4147-A177-3AD203B41FA5}">
                      <a16:colId xmlns:a16="http://schemas.microsoft.com/office/drawing/2014/main" val="3279961580"/>
                    </a:ext>
                  </a:extLst>
                </a:gridCol>
                <a:gridCol w="1770063">
                  <a:extLst>
                    <a:ext uri="{9D8B030D-6E8A-4147-A177-3AD203B41FA5}">
                      <a16:colId xmlns:a16="http://schemas.microsoft.com/office/drawing/2014/main" val="2309238983"/>
                    </a:ext>
                  </a:extLst>
                </a:gridCol>
              </a:tblGrid>
              <a:tr h="180975">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rPr>
                        <a:t>Infix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rPr>
                        <a:t>Postfix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rPr>
                        <a:t>Prefix</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63310251"/>
                  </a:ext>
                </a:extLst>
              </a:tr>
              <a:tr h="6683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rPr>
                        <a:t>A+B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rPr>
                        <a:t>AB+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rPr>
                        <a:t>+AB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12223819"/>
                  </a:ext>
                </a:extLst>
              </a:tr>
              <a:tr h="739775">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rPr>
                        <a:t>A/(B+C)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rPr>
                        <a:t>ABC+/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rPr>
                        <a:t>/A+BC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58676919"/>
                  </a:ext>
                </a:extLst>
              </a:tr>
              <a:tr h="69215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rPr>
                        <a:t>A/B+C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rPr>
                        <a:t>AB/C+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rPr>
                        <a:t>+/ABC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23203621"/>
                  </a:ext>
                </a:extLst>
              </a:tr>
              <a:tr h="474663">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rPr>
                        <a:t>A-B*C+D/(E+F)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rPr>
                        <a:t>ABC*-DEF+/+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rPr>
                        <a:t>+-A*BC/D+EF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78747689"/>
                  </a:ext>
                </a:extLst>
              </a:tr>
              <a:tr h="36195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1"/>
                          </a:solidFill>
                          <a:effectLst/>
                          <a:latin typeface="Times New Roman" panose="02020603050405020304" pitchFamily="18" charset="0"/>
                        </a:rPr>
                        <a:t>A*((B+C)/(D-E)+F)-G/(H-I)</a:t>
                      </a:r>
                      <a:endParaRPr kumimoji="0" lang="en-US" altLang="en-US" sz="1400" b="0" i="0" u="none" strike="noStrike" cap="none" normalizeH="0" baseline="0" dirty="0">
                        <a:ln>
                          <a:noFill/>
                        </a:ln>
                        <a:solidFill>
                          <a:schemeClr val="tx1"/>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1"/>
                          </a:solidFill>
                          <a:effectLst/>
                          <a:latin typeface="Times New Roman" panose="02020603050405020304" pitchFamily="18" charset="0"/>
                        </a:rPr>
                        <a:t>ABC+DE-/F+*GHI-/-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1"/>
                          </a:solidFill>
                          <a:effectLst/>
                          <a:latin typeface="Times New Roman" panose="02020603050405020304" pitchFamily="18" charset="0"/>
                        </a:rPr>
                        <a:t>-*A+/+BC-DEF/G-HI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48165186"/>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B7355CC8-4F45-45B2-B6A8-078F9CD7DDC8}"/>
              </a:ext>
            </a:extLst>
          </p:cNvPr>
          <p:cNvSpPr>
            <a:spLocks noGrp="1"/>
          </p:cNvSpPr>
          <p:nvPr>
            <p:ph type="dt" sz="half" idx="10"/>
          </p:nvPr>
        </p:nvSpPr>
        <p:spPr/>
        <p:txBody>
          <a:bodyPr/>
          <a:lstStyle/>
          <a:p>
            <a:fld id="{C0B6AC2D-5CF3-48F2-BFA8-F5CB5D78F67B}" type="datetime4">
              <a:rPr lang="en-US" altLang="en-US"/>
              <a:pPr/>
              <a:t>November 5, 2025</a:t>
            </a:fld>
            <a:endParaRPr lang="en-US" altLang="en-US" dirty="0"/>
          </a:p>
        </p:txBody>
      </p:sp>
      <p:sp>
        <p:nvSpPr>
          <p:cNvPr id="5" name="Alt Bilgi Yer Tutucusu 4">
            <a:extLst>
              <a:ext uri="{FF2B5EF4-FFF2-40B4-BE49-F238E27FC236}">
                <a16:creationId xmlns:a16="http://schemas.microsoft.com/office/drawing/2014/main" id="{44503FEB-64DC-4B03-B18E-47C941E8372E}"/>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0D1E5135-9DC1-4E4C-AF8F-3267F5F90EE5}"/>
              </a:ext>
            </a:extLst>
          </p:cNvPr>
          <p:cNvSpPr>
            <a:spLocks noGrp="1"/>
          </p:cNvSpPr>
          <p:nvPr>
            <p:ph type="sldNum" sz="quarter" idx="12"/>
          </p:nvPr>
        </p:nvSpPr>
        <p:spPr/>
        <p:txBody>
          <a:bodyPr/>
          <a:lstStyle/>
          <a:p>
            <a:fld id="{0D088EAA-7DD8-47BB-AC32-13DD69DD2B8A}" type="slidenum">
              <a:rPr lang="en-US" altLang="en-US"/>
              <a:pPr/>
              <a:t>19</a:t>
            </a:fld>
            <a:endParaRPr lang="en-US" altLang="en-US" dirty="0"/>
          </a:p>
        </p:txBody>
      </p:sp>
      <p:sp>
        <p:nvSpPr>
          <p:cNvPr id="271362" name="Rectangle 2">
            <a:extLst>
              <a:ext uri="{FF2B5EF4-FFF2-40B4-BE49-F238E27FC236}">
                <a16:creationId xmlns:a16="http://schemas.microsoft.com/office/drawing/2014/main" id="{5FB8FD43-A5E4-48F4-9AB6-FE3A5C8FA6B5}"/>
              </a:ext>
            </a:extLst>
          </p:cNvPr>
          <p:cNvSpPr>
            <a:spLocks noGrp="1" noChangeArrowheads="1"/>
          </p:cNvSpPr>
          <p:nvPr>
            <p:ph type="title"/>
          </p:nvPr>
        </p:nvSpPr>
        <p:spPr/>
        <p:txBody>
          <a:bodyPr/>
          <a:lstStyle/>
          <a:p>
            <a:r>
              <a:rPr lang="tr-TR" altLang="en-US" sz="4000" dirty="0"/>
              <a:t>Construction of an Expression Tree</a:t>
            </a:r>
            <a:br>
              <a:rPr lang="tr-TR" altLang="en-US" sz="4000" dirty="0"/>
            </a:br>
            <a:r>
              <a:rPr lang="tr-TR" altLang="en-US" sz="4000" dirty="0"/>
              <a:t>from Postfix Expressions</a:t>
            </a:r>
          </a:p>
        </p:txBody>
      </p:sp>
      <p:sp>
        <p:nvSpPr>
          <p:cNvPr id="271363" name="Rectangle 3">
            <a:extLst>
              <a:ext uri="{FF2B5EF4-FFF2-40B4-BE49-F238E27FC236}">
                <a16:creationId xmlns:a16="http://schemas.microsoft.com/office/drawing/2014/main" id="{D7762885-B493-42E8-BF0E-46119BCC65B5}"/>
              </a:ext>
            </a:extLst>
          </p:cNvPr>
          <p:cNvSpPr>
            <a:spLocks noGrp="1" noChangeArrowheads="1"/>
          </p:cNvSpPr>
          <p:nvPr>
            <p:ph type="body" idx="1"/>
          </p:nvPr>
        </p:nvSpPr>
        <p:spPr/>
        <p:txBody>
          <a:bodyPr/>
          <a:lstStyle/>
          <a:p>
            <a:pPr>
              <a:lnSpc>
                <a:spcPct val="90000"/>
              </a:lnSpc>
            </a:pPr>
            <a:r>
              <a:rPr lang="tr-TR" altLang="en-US" dirty="0"/>
              <a:t>Initialize an empty </a:t>
            </a:r>
            <a:r>
              <a:rPr lang="tr-TR" altLang="en-US" b="1" i="1" dirty="0">
                <a:solidFill>
                  <a:srgbClr val="FF3300"/>
                </a:solidFill>
              </a:rPr>
              <a:t>stack of subtrees</a:t>
            </a:r>
          </a:p>
          <a:p>
            <a:pPr>
              <a:lnSpc>
                <a:spcPct val="90000"/>
              </a:lnSpc>
            </a:pPr>
            <a:r>
              <a:rPr lang="tr-TR" altLang="en-US" dirty="0"/>
              <a:t>Repeat</a:t>
            </a:r>
          </a:p>
          <a:p>
            <a:pPr lvl="1">
              <a:lnSpc>
                <a:spcPct val="90000"/>
              </a:lnSpc>
            </a:pPr>
            <a:r>
              <a:rPr lang="tr-TR" altLang="en-US" dirty="0"/>
              <a:t>Get token;</a:t>
            </a:r>
          </a:p>
          <a:p>
            <a:pPr lvl="1">
              <a:lnSpc>
                <a:spcPct val="90000"/>
              </a:lnSpc>
            </a:pPr>
            <a:r>
              <a:rPr lang="tr-TR" altLang="en-US" dirty="0"/>
              <a:t>if token is an operand</a:t>
            </a:r>
          </a:p>
          <a:p>
            <a:pPr lvl="2">
              <a:lnSpc>
                <a:spcPct val="90000"/>
              </a:lnSpc>
            </a:pPr>
            <a:r>
              <a:rPr lang="tr-TR" altLang="en-US" dirty="0"/>
              <a:t>Push it as a subtree</a:t>
            </a:r>
          </a:p>
          <a:p>
            <a:pPr lvl="1">
              <a:lnSpc>
                <a:spcPct val="90000"/>
              </a:lnSpc>
            </a:pPr>
            <a:r>
              <a:rPr lang="tr-TR" altLang="en-US" dirty="0"/>
              <a:t>else </a:t>
            </a:r>
          </a:p>
          <a:p>
            <a:pPr lvl="2">
              <a:lnSpc>
                <a:spcPct val="90000"/>
              </a:lnSpc>
            </a:pPr>
            <a:r>
              <a:rPr lang="tr-TR" altLang="en-US" dirty="0"/>
              <a:t>pop the last two subtrees and form &amp; push a subtree such that root is the current operator and left and right operands are the former and latter subtrees, respectively</a:t>
            </a:r>
          </a:p>
          <a:p>
            <a:pPr>
              <a:lnSpc>
                <a:spcPct val="90000"/>
              </a:lnSpc>
            </a:pPr>
            <a:r>
              <a:rPr lang="tr-TR" altLang="en-US" dirty="0"/>
              <a:t>Until the end of arithmetic expression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Veri Yer Tutucusu 3">
            <a:extLst>
              <a:ext uri="{FF2B5EF4-FFF2-40B4-BE49-F238E27FC236}">
                <a16:creationId xmlns:a16="http://schemas.microsoft.com/office/drawing/2014/main" id="{F2F5BFC9-DD86-4FCF-8055-206744E9A202}"/>
              </a:ext>
            </a:extLst>
          </p:cNvPr>
          <p:cNvSpPr>
            <a:spLocks noGrp="1"/>
          </p:cNvSpPr>
          <p:nvPr>
            <p:ph type="dt" sz="half" idx="10"/>
          </p:nvPr>
        </p:nvSpPr>
        <p:spPr/>
        <p:txBody>
          <a:bodyPr/>
          <a:lstStyle/>
          <a:p>
            <a:fld id="{4A49EC7D-0038-4E43-9096-D3BEC22BD1ED}" type="datetime4">
              <a:rPr lang="en-US" altLang="en-US"/>
              <a:pPr/>
              <a:t>November 5, 2025</a:t>
            </a:fld>
            <a:endParaRPr lang="en-US" altLang="en-US" dirty="0"/>
          </a:p>
        </p:txBody>
      </p:sp>
      <p:sp>
        <p:nvSpPr>
          <p:cNvPr id="8" name="Alt Bilgi Yer Tutucusu 4">
            <a:extLst>
              <a:ext uri="{FF2B5EF4-FFF2-40B4-BE49-F238E27FC236}">
                <a16:creationId xmlns:a16="http://schemas.microsoft.com/office/drawing/2014/main" id="{D480A34B-E65E-4C15-814B-CD5EF0E45C64}"/>
              </a:ext>
            </a:extLst>
          </p:cNvPr>
          <p:cNvSpPr>
            <a:spLocks noGrp="1"/>
          </p:cNvSpPr>
          <p:nvPr>
            <p:ph type="ftr" sz="quarter" idx="11"/>
          </p:nvPr>
        </p:nvSpPr>
        <p:spPr/>
        <p:txBody>
          <a:bodyPr/>
          <a:lstStyle/>
          <a:p>
            <a:r>
              <a:rPr lang="en-US" altLang="en-US" dirty="0"/>
              <a:t>Borahan Tümer, Ph.D.                                                                                                                                                                          </a:t>
            </a:r>
          </a:p>
        </p:txBody>
      </p:sp>
      <p:sp>
        <p:nvSpPr>
          <p:cNvPr id="9" name="Slayt Numarası Yer Tutucusu 5">
            <a:extLst>
              <a:ext uri="{FF2B5EF4-FFF2-40B4-BE49-F238E27FC236}">
                <a16:creationId xmlns:a16="http://schemas.microsoft.com/office/drawing/2014/main" id="{CD5A0C60-D356-4F99-A3D7-EBF7DCF1EA75}"/>
              </a:ext>
            </a:extLst>
          </p:cNvPr>
          <p:cNvSpPr>
            <a:spLocks noGrp="1"/>
          </p:cNvSpPr>
          <p:nvPr>
            <p:ph type="sldNum" sz="quarter" idx="12"/>
          </p:nvPr>
        </p:nvSpPr>
        <p:spPr/>
        <p:txBody>
          <a:bodyPr/>
          <a:lstStyle/>
          <a:p>
            <a:fld id="{AF3C5436-D5E4-41F9-BD83-B84C48803A8D}" type="slidenum">
              <a:rPr lang="en-US" altLang="en-US"/>
              <a:pPr/>
              <a:t>2</a:t>
            </a:fld>
            <a:endParaRPr lang="en-US" altLang="en-US" dirty="0"/>
          </a:p>
        </p:txBody>
      </p:sp>
      <p:sp>
        <p:nvSpPr>
          <p:cNvPr id="247810" name="Rectangle 2">
            <a:extLst>
              <a:ext uri="{FF2B5EF4-FFF2-40B4-BE49-F238E27FC236}">
                <a16:creationId xmlns:a16="http://schemas.microsoft.com/office/drawing/2014/main" id="{066E8D28-DC67-47D6-B924-4C18C8A991E7}"/>
              </a:ext>
            </a:extLst>
          </p:cNvPr>
          <p:cNvSpPr>
            <a:spLocks noGrp="1" noChangeArrowheads="1"/>
          </p:cNvSpPr>
          <p:nvPr>
            <p:ph type="title"/>
          </p:nvPr>
        </p:nvSpPr>
        <p:spPr/>
        <p:txBody>
          <a:bodyPr/>
          <a:lstStyle/>
          <a:p>
            <a:r>
              <a:rPr lang="en-US" altLang="en-US" dirty="0"/>
              <a:t>Trees (A</a:t>
            </a:r>
            <a:r>
              <a:rPr lang="tr-TR" altLang="en-US" dirty="0"/>
              <a:t>ğaçlar</a:t>
            </a:r>
            <a:r>
              <a:rPr lang="en-US" altLang="en-US" dirty="0"/>
              <a:t>)</a:t>
            </a:r>
          </a:p>
        </p:txBody>
      </p:sp>
      <p:graphicFrame>
        <p:nvGraphicFramePr>
          <p:cNvPr id="247812" name="Object 4">
            <a:extLst>
              <a:ext uri="{FF2B5EF4-FFF2-40B4-BE49-F238E27FC236}">
                <a16:creationId xmlns:a16="http://schemas.microsoft.com/office/drawing/2014/main" id="{73030F3A-3176-4EDC-A1D4-3DDDE18052D7}"/>
              </a:ext>
            </a:extLst>
          </p:cNvPr>
          <p:cNvGraphicFramePr>
            <a:graphicFrameLocks noChangeAspect="1"/>
          </p:cNvGraphicFramePr>
          <p:nvPr/>
        </p:nvGraphicFramePr>
        <p:xfrm>
          <a:off x="250825" y="1700213"/>
          <a:ext cx="4105275" cy="3962400"/>
        </p:xfrm>
        <a:graphic>
          <a:graphicData uri="http://schemas.openxmlformats.org/presentationml/2006/ole">
            <mc:AlternateContent xmlns:mc="http://schemas.openxmlformats.org/markup-compatibility/2006">
              <mc:Choice xmlns:v="urn:schemas-microsoft-com:vml" Requires="v">
                <p:oleObj name="Bitmap Image" r:id="rId2" imgW="5714286" imgH="6335009" progId="Paint.Picture">
                  <p:embed/>
                </p:oleObj>
              </mc:Choice>
              <mc:Fallback>
                <p:oleObj name="Bitmap Image" r:id="rId2" imgW="5714286" imgH="6335009" progId="Paint.Picture">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700213"/>
                        <a:ext cx="4105275"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7813" name="Text Box 5">
            <a:extLst>
              <a:ext uri="{FF2B5EF4-FFF2-40B4-BE49-F238E27FC236}">
                <a16:creationId xmlns:a16="http://schemas.microsoft.com/office/drawing/2014/main" id="{5FD930AB-F74C-4511-A816-480BC9C0C826}"/>
              </a:ext>
            </a:extLst>
          </p:cNvPr>
          <p:cNvSpPr txBox="1">
            <a:spLocks noChangeArrowheads="1"/>
          </p:cNvSpPr>
          <p:nvPr/>
        </p:nvSpPr>
        <p:spPr bwMode="auto">
          <a:xfrm>
            <a:off x="1619250" y="1268413"/>
            <a:ext cx="152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Toros G</a:t>
            </a:r>
            <a:r>
              <a:rPr lang="tr-TR" altLang="en-US" dirty="0"/>
              <a:t>öknarı</a:t>
            </a:r>
            <a:endParaRPr lang="en-US" altLang="en-US" dirty="0"/>
          </a:p>
        </p:txBody>
      </p:sp>
      <p:graphicFrame>
        <p:nvGraphicFramePr>
          <p:cNvPr id="247814" name="Object 6">
            <a:extLst>
              <a:ext uri="{FF2B5EF4-FFF2-40B4-BE49-F238E27FC236}">
                <a16:creationId xmlns:a16="http://schemas.microsoft.com/office/drawing/2014/main" id="{1E09901E-4F2D-496B-BE51-00CF1AC8CFCB}"/>
              </a:ext>
            </a:extLst>
          </p:cNvPr>
          <p:cNvGraphicFramePr>
            <a:graphicFrameLocks noChangeAspect="1"/>
          </p:cNvGraphicFramePr>
          <p:nvPr/>
        </p:nvGraphicFramePr>
        <p:xfrm>
          <a:off x="4716463" y="1700213"/>
          <a:ext cx="4249737" cy="3963987"/>
        </p:xfrm>
        <a:graphic>
          <a:graphicData uri="http://schemas.openxmlformats.org/presentationml/2006/ole">
            <mc:AlternateContent xmlns:mc="http://schemas.openxmlformats.org/markup-compatibility/2006">
              <mc:Choice xmlns:v="urn:schemas-microsoft-com:vml" Requires="v">
                <p:oleObj name="Bitmap Image" r:id="rId4" imgW="5877745" imgH="4695238" progId="Paint.Picture">
                  <p:embed/>
                </p:oleObj>
              </mc:Choice>
              <mc:Fallback>
                <p:oleObj name="Bitmap Image" r:id="rId4" imgW="5877745" imgH="4695238" progId="Paint.Picture">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1700213"/>
                        <a:ext cx="4249737" cy="396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7815" name="Text Box 7">
            <a:extLst>
              <a:ext uri="{FF2B5EF4-FFF2-40B4-BE49-F238E27FC236}">
                <a16:creationId xmlns:a16="http://schemas.microsoft.com/office/drawing/2014/main" id="{3403EC44-0C37-4EF6-83A5-13C39A1C6EFF}"/>
              </a:ext>
            </a:extLst>
          </p:cNvPr>
          <p:cNvSpPr txBox="1">
            <a:spLocks noChangeArrowheads="1"/>
          </p:cNvSpPr>
          <p:nvPr/>
        </p:nvSpPr>
        <p:spPr bwMode="auto">
          <a:xfrm>
            <a:off x="6084888" y="1268413"/>
            <a:ext cx="1676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Avrupa Göknarı</a:t>
            </a:r>
            <a:endParaRPr lang="en-US"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Veri Yer Tutucusu 3">
            <a:extLst>
              <a:ext uri="{FF2B5EF4-FFF2-40B4-BE49-F238E27FC236}">
                <a16:creationId xmlns:a16="http://schemas.microsoft.com/office/drawing/2014/main" id="{9BDE25DA-7955-4CDE-9DBB-5A978B7D3B3E}"/>
              </a:ext>
            </a:extLst>
          </p:cNvPr>
          <p:cNvSpPr>
            <a:spLocks noGrp="1"/>
          </p:cNvSpPr>
          <p:nvPr>
            <p:ph type="dt" sz="half" idx="10"/>
          </p:nvPr>
        </p:nvSpPr>
        <p:spPr/>
        <p:txBody>
          <a:bodyPr/>
          <a:lstStyle/>
          <a:p>
            <a:fld id="{BBDFE5A9-71E9-4D04-A108-274B1F764F31}" type="datetime4">
              <a:rPr lang="en-US" altLang="en-US"/>
              <a:pPr/>
              <a:t>November 5, 2025</a:t>
            </a:fld>
            <a:endParaRPr lang="en-US" altLang="en-US" dirty="0"/>
          </a:p>
        </p:txBody>
      </p:sp>
      <p:sp>
        <p:nvSpPr>
          <p:cNvPr id="10" name="Alt Bilgi Yer Tutucusu 4">
            <a:extLst>
              <a:ext uri="{FF2B5EF4-FFF2-40B4-BE49-F238E27FC236}">
                <a16:creationId xmlns:a16="http://schemas.microsoft.com/office/drawing/2014/main" id="{3CE7C8D3-83EC-494D-BBAC-DADE0C4048D1}"/>
              </a:ext>
            </a:extLst>
          </p:cNvPr>
          <p:cNvSpPr>
            <a:spLocks noGrp="1"/>
          </p:cNvSpPr>
          <p:nvPr>
            <p:ph type="ftr" sz="quarter" idx="11"/>
          </p:nvPr>
        </p:nvSpPr>
        <p:spPr/>
        <p:txBody>
          <a:bodyPr/>
          <a:lstStyle/>
          <a:p>
            <a:r>
              <a:rPr lang="en-US" altLang="en-US" dirty="0"/>
              <a:t>Borahan Tümer, Ph.D.                                                                                                                                                                          </a:t>
            </a:r>
          </a:p>
        </p:txBody>
      </p:sp>
      <p:sp>
        <p:nvSpPr>
          <p:cNvPr id="11" name="Slayt Numarası Yer Tutucusu 5">
            <a:extLst>
              <a:ext uri="{FF2B5EF4-FFF2-40B4-BE49-F238E27FC236}">
                <a16:creationId xmlns:a16="http://schemas.microsoft.com/office/drawing/2014/main" id="{7106A329-4F12-4CD1-B53B-3A04B721560D}"/>
              </a:ext>
            </a:extLst>
          </p:cNvPr>
          <p:cNvSpPr>
            <a:spLocks noGrp="1"/>
          </p:cNvSpPr>
          <p:nvPr>
            <p:ph type="sldNum" sz="quarter" idx="12"/>
          </p:nvPr>
        </p:nvSpPr>
        <p:spPr/>
        <p:txBody>
          <a:bodyPr/>
          <a:lstStyle/>
          <a:p>
            <a:fld id="{FC979371-0F08-4C45-BDA5-08D4776C43A9}" type="slidenum">
              <a:rPr lang="en-US" altLang="en-US"/>
              <a:pPr/>
              <a:t>20</a:t>
            </a:fld>
            <a:endParaRPr lang="en-US" altLang="en-US" dirty="0"/>
          </a:p>
        </p:txBody>
      </p:sp>
      <p:sp>
        <p:nvSpPr>
          <p:cNvPr id="292866" name="Rectangle 2">
            <a:extLst>
              <a:ext uri="{FF2B5EF4-FFF2-40B4-BE49-F238E27FC236}">
                <a16:creationId xmlns:a16="http://schemas.microsoft.com/office/drawing/2014/main" id="{FAD46302-4302-47E6-87B4-17B4E8FD56B3}"/>
              </a:ext>
            </a:extLst>
          </p:cNvPr>
          <p:cNvSpPr>
            <a:spLocks noGrp="1" noChangeArrowheads="1"/>
          </p:cNvSpPr>
          <p:nvPr>
            <p:ph type="title"/>
          </p:nvPr>
        </p:nvSpPr>
        <p:spPr/>
        <p:txBody>
          <a:bodyPr/>
          <a:lstStyle/>
          <a:p>
            <a:r>
              <a:rPr lang="tr-TR" altLang="en-US" sz="4000" dirty="0"/>
              <a:t>Example to Construction of Expression Trees</a:t>
            </a:r>
            <a:endParaRPr lang="en-US" altLang="en-US" sz="4000" dirty="0"/>
          </a:p>
        </p:txBody>
      </p:sp>
      <p:sp>
        <p:nvSpPr>
          <p:cNvPr id="292868" name="Rectangle 4">
            <a:extLst>
              <a:ext uri="{FF2B5EF4-FFF2-40B4-BE49-F238E27FC236}">
                <a16:creationId xmlns:a16="http://schemas.microsoft.com/office/drawing/2014/main" id="{42A5AD34-106E-44C4-B80E-A4DC3EC0ADBC}"/>
              </a:ext>
            </a:extLst>
          </p:cNvPr>
          <p:cNvSpPr>
            <a:spLocks noChangeArrowheads="1"/>
          </p:cNvSpPr>
          <p:nvPr/>
        </p:nvSpPr>
        <p:spPr bwMode="auto">
          <a:xfrm>
            <a:off x="4933950" y="5516563"/>
            <a:ext cx="381793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en-US" sz="3200" dirty="0"/>
              <a:t>ABC+DE-/F+*GHI-/-</a:t>
            </a:r>
          </a:p>
        </p:txBody>
      </p:sp>
      <p:sp>
        <p:nvSpPr>
          <p:cNvPr id="292876" name="Text Box 12">
            <a:extLst>
              <a:ext uri="{FF2B5EF4-FFF2-40B4-BE49-F238E27FC236}">
                <a16:creationId xmlns:a16="http://schemas.microsoft.com/office/drawing/2014/main" id="{FB135012-5467-4E66-AA24-17D653C77960}"/>
              </a:ext>
            </a:extLst>
          </p:cNvPr>
          <p:cNvSpPr txBox="1">
            <a:spLocks noChangeArrowheads="1"/>
          </p:cNvSpPr>
          <p:nvPr/>
        </p:nvSpPr>
        <p:spPr bwMode="auto">
          <a:xfrm>
            <a:off x="827088" y="1484313"/>
            <a:ext cx="4641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sz="3600" dirty="0">
                <a:solidFill>
                  <a:srgbClr val="FF3300"/>
                </a:solidFill>
              </a:rPr>
              <a:t>Empty Stack of subtrees</a:t>
            </a:r>
            <a:endParaRPr lang="en-US" altLang="en-US" sz="3600" dirty="0">
              <a:solidFill>
                <a:srgbClr val="FF3300"/>
              </a:solidFill>
            </a:endParaRPr>
          </a:p>
        </p:txBody>
      </p:sp>
      <p:sp>
        <p:nvSpPr>
          <p:cNvPr id="292869" name="Rectangle 5">
            <a:extLst>
              <a:ext uri="{FF2B5EF4-FFF2-40B4-BE49-F238E27FC236}">
                <a16:creationId xmlns:a16="http://schemas.microsoft.com/office/drawing/2014/main" id="{32C4BA2F-05BB-41C2-A595-E0312FC6B551}"/>
              </a:ext>
            </a:extLst>
          </p:cNvPr>
          <p:cNvSpPr>
            <a:spLocks noChangeArrowheads="1"/>
          </p:cNvSpPr>
          <p:nvPr/>
        </p:nvSpPr>
        <p:spPr bwMode="auto">
          <a:xfrm>
            <a:off x="900113" y="2159000"/>
            <a:ext cx="5032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292881" name="Rectangle 17">
            <a:extLst>
              <a:ext uri="{FF2B5EF4-FFF2-40B4-BE49-F238E27FC236}">
                <a16:creationId xmlns:a16="http://schemas.microsoft.com/office/drawing/2014/main" id="{C5FB4701-02FD-4F44-90A2-14715FE4DE90}"/>
              </a:ext>
            </a:extLst>
          </p:cNvPr>
          <p:cNvSpPr>
            <a:spLocks noChangeArrowheads="1"/>
          </p:cNvSpPr>
          <p:nvPr/>
        </p:nvSpPr>
        <p:spPr bwMode="auto">
          <a:xfrm>
            <a:off x="1403350" y="2159000"/>
            <a:ext cx="5032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292886" name="Rectangle 22">
            <a:extLst>
              <a:ext uri="{FF2B5EF4-FFF2-40B4-BE49-F238E27FC236}">
                <a16:creationId xmlns:a16="http://schemas.microsoft.com/office/drawing/2014/main" id="{446471F2-26AA-4ACE-BA29-6426DEAD7DAA}"/>
              </a:ext>
            </a:extLst>
          </p:cNvPr>
          <p:cNvSpPr>
            <a:spLocks noChangeArrowheads="1"/>
          </p:cNvSpPr>
          <p:nvPr/>
        </p:nvSpPr>
        <p:spPr bwMode="auto">
          <a:xfrm>
            <a:off x="1908175" y="2159000"/>
            <a:ext cx="5032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292889" name="Rectangle 25">
            <a:extLst>
              <a:ext uri="{FF2B5EF4-FFF2-40B4-BE49-F238E27FC236}">
                <a16:creationId xmlns:a16="http://schemas.microsoft.com/office/drawing/2014/main" id="{BF3C3A6B-3A1A-4188-A71A-3B1854690919}"/>
              </a:ext>
            </a:extLst>
          </p:cNvPr>
          <p:cNvSpPr>
            <a:spLocks noChangeArrowheads="1"/>
          </p:cNvSpPr>
          <p:nvPr/>
        </p:nvSpPr>
        <p:spPr bwMode="auto">
          <a:xfrm>
            <a:off x="2411413" y="2159000"/>
            <a:ext cx="5032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Veri Yer Tutucusu 3">
            <a:extLst>
              <a:ext uri="{FF2B5EF4-FFF2-40B4-BE49-F238E27FC236}">
                <a16:creationId xmlns:a16="http://schemas.microsoft.com/office/drawing/2014/main" id="{AA2C71DA-7E92-4923-98DC-D81B62451151}"/>
              </a:ext>
            </a:extLst>
          </p:cNvPr>
          <p:cNvSpPr>
            <a:spLocks noGrp="1"/>
          </p:cNvSpPr>
          <p:nvPr>
            <p:ph type="dt" sz="half" idx="10"/>
          </p:nvPr>
        </p:nvSpPr>
        <p:spPr/>
        <p:txBody>
          <a:bodyPr/>
          <a:lstStyle/>
          <a:p>
            <a:fld id="{301F2463-464C-4429-922A-80702D8C1D94}" type="datetime4">
              <a:rPr lang="en-US" altLang="en-US"/>
              <a:pPr/>
              <a:t>November 5, 2025</a:t>
            </a:fld>
            <a:endParaRPr lang="en-US" altLang="en-US" dirty="0"/>
          </a:p>
        </p:txBody>
      </p:sp>
      <p:sp>
        <p:nvSpPr>
          <p:cNvPr id="12" name="Alt Bilgi Yer Tutucusu 4">
            <a:extLst>
              <a:ext uri="{FF2B5EF4-FFF2-40B4-BE49-F238E27FC236}">
                <a16:creationId xmlns:a16="http://schemas.microsoft.com/office/drawing/2014/main" id="{26C85955-F8FC-461E-B2B0-D334776B15FF}"/>
              </a:ext>
            </a:extLst>
          </p:cNvPr>
          <p:cNvSpPr>
            <a:spLocks noGrp="1"/>
          </p:cNvSpPr>
          <p:nvPr>
            <p:ph type="ftr" sz="quarter" idx="11"/>
          </p:nvPr>
        </p:nvSpPr>
        <p:spPr/>
        <p:txBody>
          <a:bodyPr/>
          <a:lstStyle/>
          <a:p>
            <a:r>
              <a:rPr lang="en-US" altLang="en-US" dirty="0"/>
              <a:t>Borahan Tümer, Ph.D.                                                                                                                                                                          </a:t>
            </a:r>
          </a:p>
        </p:txBody>
      </p:sp>
      <p:sp>
        <p:nvSpPr>
          <p:cNvPr id="13" name="Slayt Numarası Yer Tutucusu 5">
            <a:extLst>
              <a:ext uri="{FF2B5EF4-FFF2-40B4-BE49-F238E27FC236}">
                <a16:creationId xmlns:a16="http://schemas.microsoft.com/office/drawing/2014/main" id="{8CA35DE3-214B-4E9B-8F2A-A39E594DD615}"/>
              </a:ext>
            </a:extLst>
          </p:cNvPr>
          <p:cNvSpPr>
            <a:spLocks noGrp="1"/>
          </p:cNvSpPr>
          <p:nvPr>
            <p:ph type="sldNum" sz="quarter" idx="12"/>
          </p:nvPr>
        </p:nvSpPr>
        <p:spPr/>
        <p:txBody>
          <a:bodyPr/>
          <a:lstStyle/>
          <a:p>
            <a:fld id="{761EC9CF-02D2-444B-8E95-8B6332FE45FF}" type="slidenum">
              <a:rPr lang="en-US" altLang="en-US"/>
              <a:pPr/>
              <a:t>21</a:t>
            </a:fld>
            <a:endParaRPr lang="en-US" altLang="en-US" dirty="0"/>
          </a:p>
        </p:txBody>
      </p:sp>
      <p:sp>
        <p:nvSpPr>
          <p:cNvPr id="299010" name="Rectangle 2">
            <a:extLst>
              <a:ext uri="{FF2B5EF4-FFF2-40B4-BE49-F238E27FC236}">
                <a16:creationId xmlns:a16="http://schemas.microsoft.com/office/drawing/2014/main" id="{8798C592-D7CA-443E-B4E5-3F3A87C7061C}"/>
              </a:ext>
            </a:extLst>
          </p:cNvPr>
          <p:cNvSpPr>
            <a:spLocks noGrp="1" noChangeArrowheads="1"/>
          </p:cNvSpPr>
          <p:nvPr>
            <p:ph type="title"/>
          </p:nvPr>
        </p:nvSpPr>
        <p:spPr/>
        <p:txBody>
          <a:bodyPr/>
          <a:lstStyle/>
          <a:p>
            <a:r>
              <a:rPr lang="tr-TR" altLang="en-US" sz="4000" dirty="0"/>
              <a:t>Example to Construction of Expression Trees - 1</a:t>
            </a:r>
            <a:endParaRPr lang="en-US" altLang="en-US" sz="4000" dirty="0"/>
          </a:p>
        </p:txBody>
      </p:sp>
      <p:sp>
        <p:nvSpPr>
          <p:cNvPr id="299011" name="Rectangle 3">
            <a:extLst>
              <a:ext uri="{FF2B5EF4-FFF2-40B4-BE49-F238E27FC236}">
                <a16:creationId xmlns:a16="http://schemas.microsoft.com/office/drawing/2014/main" id="{10087754-121E-4D12-B0FA-4CC8AE074566}"/>
              </a:ext>
            </a:extLst>
          </p:cNvPr>
          <p:cNvSpPr>
            <a:spLocks noChangeArrowheads="1"/>
          </p:cNvSpPr>
          <p:nvPr/>
        </p:nvSpPr>
        <p:spPr bwMode="auto">
          <a:xfrm>
            <a:off x="4933950" y="5516563"/>
            <a:ext cx="381793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en-US" sz="3200" dirty="0">
                <a:solidFill>
                  <a:srgbClr val="FF3300"/>
                </a:solidFill>
              </a:rPr>
              <a:t>A</a:t>
            </a:r>
            <a:r>
              <a:rPr lang="en-US" altLang="en-US" sz="3200" dirty="0"/>
              <a:t>BC+DE-/F+*GHI-/-</a:t>
            </a:r>
          </a:p>
        </p:txBody>
      </p:sp>
      <p:sp>
        <p:nvSpPr>
          <p:cNvPr id="299013" name="Rectangle 5">
            <a:extLst>
              <a:ext uri="{FF2B5EF4-FFF2-40B4-BE49-F238E27FC236}">
                <a16:creationId xmlns:a16="http://schemas.microsoft.com/office/drawing/2014/main" id="{891389A9-880C-4584-AD68-3DA7B6CEACA5}"/>
              </a:ext>
            </a:extLst>
          </p:cNvPr>
          <p:cNvSpPr>
            <a:spLocks noChangeArrowheads="1"/>
          </p:cNvSpPr>
          <p:nvPr/>
        </p:nvSpPr>
        <p:spPr bwMode="auto">
          <a:xfrm>
            <a:off x="900113" y="1557338"/>
            <a:ext cx="5032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299014" name="Oval 6">
            <a:extLst>
              <a:ext uri="{FF2B5EF4-FFF2-40B4-BE49-F238E27FC236}">
                <a16:creationId xmlns:a16="http://schemas.microsoft.com/office/drawing/2014/main" id="{EBC0A6E8-89B7-4815-B9FD-4C6623ECA017}"/>
              </a:ext>
            </a:extLst>
          </p:cNvPr>
          <p:cNvSpPr>
            <a:spLocks noChangeAspect="1" noChangeArrowheads="1"/>
          </p:cNvSpPr>
          <p:nvPr/>
        </p:nvSpPr>
        <p:spPr bwMode="auto">
          <a:xfrm>
            <a:off x="931863" y="2997200"/>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A</a:t>
            </a:r>
            <a:endParaRPr lang="en-US" altLang="en-US" sz="3200" dirty="0">
              <a:solidFill>
                <a:srgbClr val="FF3300"/>
              </a:solidFill>
            </a:endParaRPr>
          </a:p>
        </p:txBody>
      </p:sp>
      <p:cxnSp>
        <p:nvCxnSpPr>
          <p:cNvPr id="299015" name="AutoShape 7">
            <a:extLst>
              <a:ext uri="{FF2B5EF4-FFF2-40B4-BE49-F238E27FC236}">
                <a16:creationId xmlns:a16="http://schemas.microsoft.com/office/drawing/2014/main" id="{D7FF7537-2301-4739-A08A-8D23F3F1A767}"/>
              </a:ext>
            </a:extLst>
          </p:cNvPr>
          <p:cNvCxnSpPr>
            <a:cxnSpLocks noChangeShapeType="1"/>
            <a:stCxn id="299013" idx="2"/>
            <a:endCxn id="299014" idx="0"/>
          </p:cNvCxnSpPr>
          <p:nvPr/>
        </p:nvCxnSpPr>
        <p:spPr bwMode="auto">
          <a:xfrm flipH="1">
            <a:off x="1147763" y="2097088"/>
            <a:ext cx="4762"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9016" name="Rectangle 8">
            <a:extLst>
              <a:ext uri="{FF2B5EF4-FFF2-40B4-BE49-F238E27FC236}">
                <a16:creationId xmlns:a16="http://schemas.microsoft.com/office/drawing/2014/main" id="{F7812CE9-698B-4654-A7B0-4E022130EB32}"/>
              </a:ext>
            </a:extLst>
          </p:cNvPr>
          <p:cNvSpPr>
            <a:spLocks noChangeArrowheads="1"/>
          </p:cNvSpPr>
          <p:nvPr/>
        </p:nvSpPr>
        <p:spPr bwMode="auto">
          <a:xfrm>
            <a:off x="1403350" y="1557338"/>
            <a:ext cx="5032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299017" name="Rectangle 9">
            <a:extLst>
              <a:ext uri="{FF2B5EF4-FFF2-40B4-BE49-F238E27FC236}">
                <a16:creationId xmlns:a16="http://schemas.microsoft.com/office/drawing/2014/main" id="{5E25712E-0C5E-49AE-AB77-FF633C997DEA}"/>
              </a:ext>
            </a:extLst>
          </p:cNvPr>
          <p:cNvSpPr>
            <a:spLocks noChangeArrowheads="1"/>
          </p:cNvSpPr>
          <p:nvPr/>
        </p:nvSpPr>
        <p:spPr bwMode="auto">
          <a:xfrm>
            <a:off x="1908175" y="1557338"/>
            <a:ext cx="5032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299018" name="Rectangle 10">
            <a:extLst>
              <a:ext uri="{FF2B5EF4-FFF2-40B4-BE49-F238E27FC236}">
                <a16:creationId xmlns:a16="http://schemas.microsoft.com/office/drawing/2014/main" id="{E4B06B1E-6EB9-40D8-88B0-399CD739DFE1}"/>
              </a:ext>
            </a:extLst>
          </p:cNvPr>
          <p:cNvSpPr>
            <a:spLocks noChangeArrowheads="1"/>
          </p:cNvSpPr>
          <p:nvPr/>
        </p:nvSpPr>
        <p:spPr bwMode="auto">
          <a:xfrm>
            <a:off x="2411413" y="1557338"/>
            <a:ext cx="5032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299019" name="Text Box 11">
            <a:extLst>
              <a:ext uri="{FF2B5EF4-FFF2-40B4-BE49-F238E27FC236}">
                <a16:creationId xmlns:a16="http://schemas.microsoft.com/office/drawing/2014/main" id="{BF96C961-AF46-41E6-93EB-F4A4BB00ABC2}"/>
              </a:ext>
            </a:extLst>
          </p:cNvPr>
          <p:cNvSpPr txBox="1">
            <a:spLocks noChangeArrowheads="1"/>
          </p:cNvSpPr>
          <p:nvPr/>
        </p:nvSpPr>
        <p:spPr bwMode="auto">
          <a:xfrm>
            <a:off x="2987675" y="1628775"/>
            <a:ext cx="330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sz="3600" dirty="0">
                <a:solidFill>
                  <a:srgbClr val="FF3300"/>
                </a:solidFill>
              </a:rPr>
              <a:t>Stack of subtrees</a:t>
            </a:r>
            <a:endParaRPr lang="en-US" altLang="en-US" sz="3600" dirty="0">
              <a:solidFill>
                <a:srgbClr val="FF33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Veri Yer Tutucusu 3">
            <a:extLst>
              <a:ext uri="{FF2B5EF4-FFF2-40B4-BE49-F238E27FC236}">
                <a16:creationId xmlns:a16="http://schemas.microsoft.com/office/drawing/2014/main" id="{1C993FEE-5192-472D-BA6A-032D5FBF8D9B}"/>
              </a:ext>
            </a:extLst>
          </p:cNvPr>
          <p:cNvSpPr>
            <a:spLocks noGrp="1"/>
          </p:cNvSpPr>
          <p:nvPr>
            <p:ph type="dt" sz="half" idx="10"/>
          </p:nvPr>
        </p:nvSpPr>
        <p:spPr/>
        <p:txBody>
          <a:bodyPr/>
          <a:lstStyle/>
          <a:p>
            <a:fld id="{F3FC3CFE-28F6-417B-A27E-05868F98E7EA}" type="datetime4">
              <a:rPr lang="en-US" altLang="en-US"/>
              <a:pPr/>
              <a:t>November 5, 2025</a:t>
            </a:fld>
            <a:endParaRPr lang="en-US" altLang="en-US" dirty="0"/>
          </a:p>
        </p:txBody>
      </p:sp>
      <p:sp>
        <p:nvSpPr>
          <p:cNvPr id="14" name="Alt Bilgi Yer Tutucusu 4">
            <a:extLst>
              <a:ext uri="{FF2B5EF4-FFF2-40B4-BE49-F238E27FC236}">
                <a16:creationId xmlns:a16="http://schemas.microsoft.com/office/drawing/2014/main" id="{8F707C0E-146E-4871-A524-2D71271B7529}"/>
              </a:ext>
            </a:extLst>
          </p:cNvPr>
          <p:cNvSpPr>
            <a:spLocks noGrp="1"/>
          </p:cNvSpPr>
          <p:nvPr>
            <p:ph type="ftr" sz="quarter" idx="11"/>
          </p:nvPr>
        </p:nvSpPr>
        <p:spPr/>
        <p:txBody>
          <a:bodyPr/>
          <a:lstStyle/>
          <a:p>
            <a:r>
              <a:rPr lang="en-US" altLang="en-US" dirty="0"/>
              <a:t>Borahan Tümer, Ph.D.                                                                                                                                                                          </a:t>
            </a:r>
          </a:p>
        </p:txBody>
      </p:sp>
      <p:sp>
        <p:nvSpPr>
          <p:cNvPr id="15" name="Slayt Numarası Yer Tutucusu 5">
            <a:extLst>
              <a:ext uri="{FF2B5EF4-FFF2-40B4-BE49-F238E27FC236}">
                <a16:creationId xmlns:a16="http://schemas.microsoft.com/office/drawing/2014/main" id="{3363E706-91E3-48D7-8547-77315CE55825}"/>
              </a:ext>
            </a:extLst>
          </p:cNvPr>
          <p:cNvSpPr>
            <a:spLocks noGrp="1"/>
          </p:cNvSpPr>
          <p:nvPr>
            <p:ph type="sldNum" sz="quarter" idx="12"/>
          </p:nvPr>
        </p:nvSpPr>
        <p:spPr/>
        <p:txBody>
          <a:bodyPr/>
          <a:lstStyle/>
          <a:p>
            <a:fld id="{0AAC645F-EFC6-4D6A-9812-AD7AC21F929F}" type="slidenum">
              <a:rPr lang="en-US" altLang="en-US"/>
              <a:pPr/>
              <a:t>22</a:t>
            </a:fld>
            <a:endParaRPr lang="en-US" altLang="en-US" dirty="0"/>
          </a:p>
        </p:txBody>
      </p:sp>
      <p:sp>
        <p:nvSpPr>
          <p:cNvPr id="297986" name="Rectangle 2">
            <a:extLst>
              <a:ext uri="{FF2B5EF4-FFF2-40B4-BE49-F238E27FC236}">
                <a16:creationId xmlns:a16="http://schemas.microsoft.com/office/drawing/2014/main" id="{91FD3829-A642-45EB-9530-E44B8B6F37F8}"/>
              </a:ext>
            </a:extLst>
          </p:cNvPr>
          <p:cNvSpPr>
            <a:spLocks noGrp="1" noChangeArrowheads="1"/>
          </p:cNvSpPr>
          <p:nvPr>
            <p:ph type="title"/>
          </p:nvPr>
        </p:nvSpPr>
        <p:spPr/>
        <p:txBody>
          <a:bodyPr/>
          <a:lstStyle/>
          <a:p>
            <a:r>
              <a:rPr lang="tr-TR" altLang="en-US" sz="4000" dirty="0"/>
              <a:t>Example to Construction of Expression Trees - 2</a:t>
            </a:r>
            <a:endParaRPr lang="en-US" altLang="en-US" sz="4000" dirty="0"/>
          </a:p>
        </p:txBody>
      </p:sp>
      <p:sp>
        <p:nvSpPr>
          <p:cNvPr id="297987" name="Rectangle 3">
            <a:extLst>
              <a:ext uri="{FF2B5EF4-FFF2-40B4-BE49-F238E27FC236}">
                <a16:creationId xmlns:a16="http://schemas.microsoft.com/office/drawing/2014/main" id="{08A1C5BA-1CF7-4761-9AC0-B6B266767C4C}"/>
              </a:ext>
            </a:extLst>
          </p:cNvPr>
          <p:cNvSpPr>
            <a:spLocks noChangeArrowheads="1"/>
          </p:cNvSpPr>
          <p:nvPr/>
        </p:nvSpPr>
        <p:spPr bwMode="auto">
          <a:xfrm>
            <a:off x="4933950" y="5516563"/>
            <a:ext cx="381793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en-US" sz="3200" dirty="0">
                <a:solidFill>
                  <a:srgbClr val="FF3300"/>
                </a:solidFill>
              </a:rPr>
              <a:t>AB</a:t>
            </a:r>
            <a:r>
              <a:rPr lang="en-US" altLang="en-US" sz="3200" dirty="0"/>
              <a:t>C+DE-/F+*GHI-/-</a:t>
            </a:r>
          </a:p>
        </p:txBody>
      </p:sp>
      <p:sp>
        <p:nvSpPr>
          <p:cNvPr id="297990" name="Rectangle 6">
            <a:extLst>
              <a:ext uri="{FF2B5EF4-FFF2-40B4-BE49-F238E27FC236}">
                <a16:creationId xmlns:a16="http://schemas.microsoft.com/office/drawing/2014/main" id="{D39F8AE5-44DA-4A8B-B6D0-C6CD9F1D1492}"/>
              </a:ext>
            </a:extLst>
          </p:cNvPr>
          <p:cNvSpPr>
            <a:spLocks noChangeArrowheads="1"/>
          </p:cNvSpPr>
          <p:nvPr/>
        </p:nvSpPr>
        <p:spPr bwMode="auto">
          <a:xfrm>
            <a:off x="900113" y="1557338"/>
            <a:ext cx="5032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297991" name="Oval 7">
            <a:extLst>
              <a:ext uri="{FF2B5EF4-FFF2-40B4-BE49-F238E27FC236}">
                <a16:creationId xmlns:a16="http://schemas.microsoft.com/office/drawing/2014/main" id="{BA265971-38A9-434D-A2F8-123D31315F66}"/>
              </a:ext>
            </a:extLst>
          </p:cNvPr>
          <p:cNvSpPr>
            <a:spLocks noChangeAspect="1" noChangeArrowheads="1"/>
          </p:cNvSpPr>
          <p:nvPr/>
        </p:nvSpPr>
        <p:spPr bwMode="auto">
          <a:xfrm>
            <a:off x="935038" y="2997200"/>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A</a:t>
            </a:r>
            <a:endParaRPr lang="en-US" altLang="en-US" sz="3200" dirty="0">
              <a:solidFill>
                <a:srgbClr val="FF3300"/>
              </a:solidFill>
            </a:endParaRPr>
          </a:p>
        </p:txBody>
      </p:sp>
      <p:cxnSp>
        <p:nvCxnSpPr>
          <p:cNvPr id="297992" name="AutoShape 8">
            <a:extLst>
              <a:ext uri="{FF2B5EF4-FFF2-40B4-BE49-F238E27FC236}">
                <a16:creationId xmlns:a16="http://schemas.microsoft.com/office/drawing/2014/main" id="{6084CE40-711A-47DD-99BD-6415FB46EE7E}"/>
              </a:ext>
            </a:extLst>
          </p:cNvPr>
          <p:cNvCxnSpPr>
            <a:cxnSpLocks noChangeShapeType="1"/>
            <a:stCxn id="297990" idx="2"/>
            <a:endCxn id="297991" idx="0"/>
          </p:cNvCxnSpPr>
          <p:nvPr/>
        </p:nvCxnSpPr>
        <p:spPr bwMode="auto">
          <a:xfrm flipH="1">
            <a:off x="1150938" y="2097088"/>
            <a:ext cx="1587"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7993" name="Rectangle 9">
            <a:extLst>
              <a:ext uri="{FF2B5EF4-FFF2-40B4-BE49-F238E27FC236}">
                <a16:creationId xmlns:a16="http://schemas.microsoft.com/office/drawing/2014/main" id="{431922E4-2708-4315-BF68-9A9AC37A8130}"/>
              </a:ext>
            </a:extLst>
          </p:cNvPr>
          <p:cNvSpPr>
            <a:spLocks noChangeArrowheads="1"/>
          </p:cNvSpPr>
          <p:nvPr/>
        </p:nvSpPr>
        <p:spPr bwMode="auto">
          <a:xfrm>
            <a:off x="1403350" y="1557338"/>
            <a:ext cx="5032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297994" name="Oval 10">
            <a:extLst>
              <a:ext uri="{FF2B5EF4-FFF2-40B4-BE49-F238E27FC236}">
                <a16:creationId xmlns:a16="http://schemas.microsoft.com/office/drawing/2014/main" id="{6E66659D-A4A9-4115-95C4-3F528B365B4A}"/>
              </a:ext>
            </a:extLst>
          </p:cNvPr>
          <p:cNvSpPr>
            <a:spLocks noChangeAspect="1" noChangeArrowheads="1"/>
          </p:cNvSpPr>
          <p:nvPr/>
        </p:nvSpPr>
        <p:spPr bwMode="auto">
          <a:xfrm>
            <a:off x="1438275" y="2997200"/>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B</a:t>
            </a:r>
            <a:endParaRPr lang="en-US" altLang="en-US" sz="3200" dirty="0">
              <a:solidFill>
                <a:srgbClr val="FF3300"/>
              </a:solidFill>
            </a:endParaRPr>
          </a:p>
        </p:txBody>
      </p:sp>
      <p:cxnSp>
        <p:nvCxnSpPr>
          <p:cNvPr id="297995" name="AutoShape 11">
            <a:extLst>
              <a:ext uri="{FF2B5EF4-FFF2-40B4-BE49-F238E27FC236}">
                <a16:creationId xmlns:a16="http://schemas.microsoft.com/office/drawing/2014/main" id="{DC895873-3EA4-4A1F-B6AF-6C3C0AC86EBF}"/>
              </a:ext>
            </a:extLst>
          </p:cNvPr>
          <p:cNvCxnSpPr>
            <a:cxnSpLocks noChangeShapeType="1"/>
            <a:stCxn id="297993" idx="2"/>
            <a:endCxn id="297994" idx="0"/>
          </p:cNvCxnSpPr>
          <p:nvPr/>
        </p:nvCxnSpPr>
        <p:spPr bwMode="auto">
          <a:xfrm flipH="1">
            <a:off x="1654175" y="2097088"/>
            <a:ext cx="1588"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7996" name="Rectangle 12">
            <a:extLst>
              <a:ext uri="{FF2B5EF4-FFF2-40B4-BE49-F238E27FC236}">
                <a16:creationId xmlns:a16="http://schemas.microsoft.com/office/drawing/2014/main" id="{E558D58F-ADB5-4F67-AA05-DE14646998B9}"/>
              </a:ext>
            </a:extLst>
          </p:cNvPr>
          <p:cNvSpPr>
            <a:spLocks noChangeArrowheads="1"/>
          </p:cNvSpPr>
          <p:nvPr/>
        </p:nvSpPr>
        <p:spPr bwMode="auto">
          <a:xfrm>
            <a:off x="1908175" y="1557338"/>
            <a:ext cx="5032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297997" name="Rectangle 13">
            <a:extLst>
              <a:ext uri="{FF2B5EF4-FFF2-40B4-BE49-F238E27FC236}">
                <a16:creationId xmlns:a16="http://schemas.microsoft.com/office/drawing/2014/main" id="{555073BA-CC97-4628-B64F-EFAE867132C6}"/>
              </a:ext>
            </a:extLst>
          </p:cNvPr>
          <p:cNvSpPr>
            <a:spLocks noChangeArrowheads="1"/>
          </p:cNvSpPr>
          <p:nvPr/>
        </p:nvSpPr>
        <p:spPr bwMode="auto">
          <a:xfrm>
            <a:off x="2411413" y="1557338"/>
            <a:ext cx="5032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297998" name="Text Box 14">
            <a:extLst>
              <a:ext uri="{FF2B5EF4-FFF2-40B4-BE49-F238E27FC236}">
                <a16:creationId xmlns:a16="http://schemas.microsoft.com/office/drawing/2014/main" id="{84958DAD-21F2-4A0D-99AA-B0B55B0F812B}"/>
              </a:ext>
            </a:extLst>
          </p:cNvPr>
          <p:cNvSpPr txBox="1">
            <a:spLocks noChangeArrowheads="1"/>
          </p:cNvSpPr>
          <p:nvPr/>
        </p:nvSpPr>
        <p:spPr bwMode="auto">
          <a:xfrm>
            <a:off x="2987675" y="1628775"/>
            <a:ext cx="330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sz="3600" dirty="0">
                <a:solidFill>
                  <a:srgbClr val="FF3300"/>
                </a:solidFill>
              </a:rPr>
              <a:t>Stack of subtrees</a:t>
            </a:r>
            <a:endParaRPr lang="en-US" altLang="en-US" sz="3600" dirty="0">
              <a:solidFill>
                <a:srgbClr val="FF33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Veri Yer Tutucusu 3">
            <a:extLst>
              <a:ext uri="{FF2B5EF4-FFF2-40B4-BE49-F238E27FC236}">
                <a16:creationId xmlns:a16="http://schemas.microsoft.com/office/drawing/2014/main" id="{1DF01152-097A-46F5-A073-22333B28CAEF}"/>
              </a:ext>
            </a:extLst>
          </p:cNvPr>
          <p:cNvSpPr>
            <a:spLocks noGrp="1"/>
          </p:cNvSpPr>
          <p:nvPr>
            <p:ph type="dt" sz="half" idx="10"/>
          </p:nvPr>
        </p:nvSpPr>
        <p:spPr/>
        <p:txBody>
          <a:bodyPr/>
          <a:lstStyle/>
          <a:p>
            <a:fld id="{BD4303D1-EB85-435E-99C6-AA3048DD5753}" type="datetime4">
              <a:rPr lang="en-US" altLang="en-US"/>
              <a:pPr/>
              <a:t>November 5, 2025</a:t>
            </a:fld>
            <a:endParaRPr lang="en-US" altLang="en-US" dirty="0"/>
          </a:p>
        </p:txBody>
      </p:sp>
      <p:sp>
        <p:nvSpPr>
          <p:cNvPr id="16" name="Alt Bilgi Yer Tutucusu 4">
            <a:extLst>
              <a:ext uri="{FF2B5EF4-FFF2-40B4-BE49-F238E27FC236}">
                <a16:creationId xmlns:a16="http://schemas.microsoft.com/office/drawing/2014/main" id="{D8AE1521-96EE-4A15-9DE3-D9E6D969AC38}"/>
              </a:ext>
            </a:extLst>
          </p:cNvPr>
          <p:cNvSpPr>
            <a:spLocks noGrp="1"/>
          </p:cNvSpPr>
          <p:nvPr>
            <p:ph type="ftr" sz="quarter" idx="11"/>
          </p:nvPr>
        </p:nvSpPr>
        <p:spPr/>
        <p:txBody>
          <a:bodyPr/>
          <a:lstStyle/>
          <a:p>
            <a:r>
              <a:rPr lang="en-US" altLang="en-US" dirty="0"/>
              <a:t>Borahan Tümer, Ph.D.                                                                                                                                                                          </a:t>
            </a:r>
          </a:p>
        </p:txBody>
      </p:sp>
      <p:sp>
        <p:nvSpPr>
          <p:cNvPr id="17" name="Slayt Numarası Yer Tutucusu 5">
            <a:extLst>
              <a:ext uri="{FF2B5EF4-FFF2-40B4-BE49-F238E27FC236}">
                <a16:creationId xmlns:a16="http://schemas.microsoft.com/office/drawing/2014/main" id="{E8DE8B28-F58F-4332-996D-5E15E397ACED}"/>
              </a:ext>
            </a:extLst>
          </p:cNvPr>
          <p:cNvSpPr>
            <a:spLocks noGrp="1"/>
          </p:cNvSpPr>
          <p:nvPr>
            <p:ph type="sldNum" sz="quarter" idx="12"/>
          </p:nvPr>
        </p:nvSpPr>
        <p:spPr/>
        <p:txBody>
          <a:bodyPr/>
          <a:lstStyle/>
          <a:p>
            <a:fld id="{9C8E3C66-DEF5-4034-9601-C91A07DC9680}" type="slidenum">
              <a:rPr lang="en-US" altLang="en-US"/>
              <a:pPr/>
              <a:t>23</a:t>
            </a:fld>
            <a:endParaRPr lang="en-US" altLang="en-US" dirty="0"/>
          </a:p>
        </p:txBody>
      </p:sp>
      <p:sp>
        <p:nvSpPr>
          <p:cNvPr id="296962" name="Rectangle 2">
            <a:extLst>
              <a:ext uri="{FF2B5EF4-FFF2-40B4-BE49-F238E27FC236}">
                <a16:creationId xmlns:a16="http://schemas.microsoft.com/office/drawing/2014/main" id="{CCB6C6CA-4D3F-48D7-BEF6-20330E145A9C}"/>
              </a:ext>
            </a:extLst>
          </p:cNvPr>
          <p:cNvSpPr>
            <a:spLocks noGrp="1" noChangeArrowheads="1"/>
          </p:cNvSpPr>
          <p:nvPr>
            <p:ph type="title"/>
          </p:nvPr>
        </p:nvSpPr>
        <p:spPr/>
        <p:txBody>
          <a:bodyPr/>
          <a:lstStyle/>
          <a:p>
            <a:r>
              <a:rPr lang="tr-TR" altLang="en-US" sz="4000" dirty="0"/>
              <a:t>Example to Construction of Expression Trees - 3</a:t>
            </a:r>
            <a:endParaRPr lang="en-US" altLang="en-US" sz="4000" dirty="0"/>
          </a:p>
        </p:txBody>
      </p:sp>
      <p:sp>
        <p:nvSpPr>
          <p:cNvPr id="296963" name="Rectangle 3">
            <a:extLst>
              <a:ext uri="{FF2B5EF4-FFF2-40B4-BE49-F238E27FC236}">
                <a16:creationId xmlns:a16="http://schemas.microsoft.com/office/drawing/2014/main" id="{48B09236-7F3D-46ED-BB76-2B2DF72DA10B}"/>
              </a:ext>
            </a:extLst>
          </p:cNvPr>
          <p:cNvSpPr>
            <a:spLocks noChangeArrowheads="1"/>
          </p:cNvSpPr>
          <p:nvPr/>
        </p:nvSpPr>
        <p:spPr bwMode="auto">
          <a:xfrm>
            <a:off x="4933950" y="5516563"/>
            <a:ext cx="381793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en-US" sz="3200" dirty="0">
                <a:solidFill>
                  <a:srgbClr val="FF3300"/>
                </a:solidFill>
              </a:rPr>
              <a:t>ABC</a:t>
            </a:r>
            <a:r>
              <a:rPr lang="en-US" altLang="en-US" sz="3200" dirty="0"/>
              <a:t>+DE-/F+*GHI-/-</a:t>
            </a:r>
          </a:p>
        </p:txBody>
      </p:sp>
      <p:sp>
        <p:nvSpPr>
          <p:cNvPr id="296966" name="Rectangle 6">
            <a:extLst>
              <a:ext uri="{FF2B5EF4-FFF2-40B4-BE49-F238E27FC236}">
                <a16:creationId xmlns:a16="http://schemas.microsoft.com/office/drawing/2014/main" id="{58795525-B2AC-462D-8F8C-CC4126E00870}"/>
              </a:ext>
            </a:extLst>
          </p:cNvPr>
          <p:cNvSpPr>
            <a:spLocks noChangeArrowheads="1"/>
          </p:cNvSpPr>
          <p:nvPr/>
        </p:nvSpPr>
        <p:spPr bwMode="auto">
          <a:xfrm>
            <a:off x="900113" y="1557338"/>
            <a:ext cx="5032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296967" name="Oval 7">
            <a:extLst>
              <a:ext uri="{FF2B5EF4-FFF2-40B4-BE49-F238E27FC236}">
                <a16:creationId xmlns:a16="http://schemas.microsoft.com/office/drawing/2014/main" id="{F6398F27-63B7-461E-8B35-41CA326228F7}"/>
              </a:ext>
            </a:extLst>
          </p:cNvPr>
          <p:cNvSpPr>
            <a:spLocks noChangeAspect="1" noChangeArrowheads="1"/>
          </p:cNvSpPr>
          <p:nvPr/>
        </p:nvSpPr>
        <p:spPr bwMode="auto">
          <a:xfrm>
            <a:off x="941388" y="2997200"/>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A</a:t>
            </a:r>
            <a:endParaRPr lang="en-US" altLang="en-US" sz="3200" dirty="0">
              <a:solidFill>
                <a:srgbClr val="FF3300"/>
              </a:solidFill>
            </a:endParaRPr>
          </a:p>
        </p:txBody>
      </p:sp>
      <p:cxnSp>
        <p:nvCxnSpPr>
          <p:cNvPr id="296968" name="AutoShape 8">
            <a:extLst>
              <a:ext uri="{FF2B5EF4-FFF2-40B4-BE49-F238E27FC236}">
                <a16:creationId xmlns:a16="http://schemas.microsoft.com/office/drawing/2014/main" id="{094EC6DF-F659-4909-A8CB-8CAD9549D391}"/>
              </a:ext>
            </a:extLst>
          </p:cNvPr>
          <p:cNvCxnSpPr>
            <a:cxnSpLocks noChangeShapeType="1"/>
            <a:stCxn id="296966" idx="2"/>
            <a:endCxn id="296967" idx="0"/>
          </p:cNvCxnSpPr>
          <p:nvPr/>
        </p:nvCxnSpPr>
        <p:spPr bwMode="auto">
          <a:xfrm>
            <a:off x="1152525" y="2097088"/>
            <a:ext cx="4763"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6969" name="Rectangle 9">
            <a:extLst>
              <a:ext uri="{FF2B5EF4-FFF2-40B4-BE49-F238E27FC236}">
                <a16:creationId xmlns:a16="http://schemas.microsoft.com/office/drawing/2014/main" id="{D57AB9C4-7CC0-4265-86FE-81C72E5F1C25}"/>
              </a:ext>
            </a:extLst>
          </p:cNvPr>
          <p:cNvSpPr>
            <a:spLocks noChangeArrowheads="1"/>
          </p:cNvSpPr>
          <p:nvPr/>
        </p:nvSpPr>
        <p:spPr bwMode="auto">
          <a:xfrm>
            <a:off x="1403350" y="1557338"/>
            <a:ext cx="5032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296970" name="Oval 10">
            <a:extLst>
              <a:ext uri="{FF2B5EF4-FFF2-40B4-BE49-F238E27FC236}">
                <a16:creationId xmlns:a16="http://schemas.microsoft.com/office/drawing/2014/main" id="{50B1B9AF-8C92-4ACF-9003-427843086B4A}"/>
              </a:ext>
            </a:extLst>
          </p:cNvPr>
          <p:cNvSpPr>
            <a:spLocks noChangeAspect="1" noChangeArrowheads="1"/>
          </p:cNvSpPr>
          <p:nvPr/>
        </p:nvSpPr>
        <p:spPr bwMode="auto">
          <a:xfrm>
            <a:off x="1438275" y="2997200"/>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B</a:t>
            </a:r>
            <a:endParaRPr lang="en-US" altLang="en-US" sz="3200" dirty="0">
              <a:solidFill>
                <a:srgbClr val="FF3300"/>
              </a:solidFill>
            </a:endParaRPr>
          </a:p>
        </p:txBody>
      </p:sp>
      <p:cxnSp>
        <p:nvCxnSpPr>
          <p:cNvPr id="296971" name="AutoShape 11">
            <a:extLst>
              <a:ext uri="{FF2B5EF4-FFF2-40B4-BE49-F238E27FC236}">
                <a16:creationId xmlns:a16="http://schemas.microsoft.com/office/drawing/2014/main" id="{D8EB7182-729A-4F0B-A12D-0C1735004E18}"/>
              </a:ext>
            </a:extLst>
          </p:cNvPr>
          <p:cNvCxnSpPr>
            <a:cxnSpLocks noChangeShapeType="1"/>
            <a:stCxn id="296969" idx="2"/>
            <a:endCxn id="296970" idx="0"/>
          </p:cNvCxnSpPr>
          <p:nvPr/>
        </p:nvCxnSpPr>
        <p:spPr bwMode="auto">
          <a:xfrm flipH="1">
            <a:off x="1654175" y="2097088"/>
            <a:ext cx="1588"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6972" name="Rectangle 12">
            <a:extLst>
              <a:ext uri="{FF2B5EF4-FFF2-40B4-BE49-F238E27FC236}">
                <a16:creationId xmlns:a16="http://schemas.microsoft.com/office/drawing/2014/main" id="{56ACF7AB-467B-4235-9E08-4D4C4D3617C9}"/>
              </a:ext>
            </a:extLst>
          </p:cNvPr>
          <p:cNvSpPr>
            <a:spLocks noChangeArrowheads="1"/>
          </p:cNvSpPr>
          <p:nvPr/>
        </p:nvSpPr>
        <p:spPr bwMode="auto">
          <a:xfrm>
            <a:off x="1908175" y="1557338"/>
            <a:ext cx="5032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296973" name="Oval 13">
            <a:extLst>
              <a:ext uri="{FF2B5EF4-FFF2-40B4-BE49-F238E27FC236}">
                <a16:creationId xmlns:a16="http://schemas.microsoft.com/office/drawing/2014/main" id="{F3835CF8-A624-417A-8122-F867646866DC}"/>
              </a:ext>
            </a:extLst>
          </p:cNvPr>
          <p:cNvSpPr>
            <a:spLocks noChangeAspect="1" noChangeArrowheads="1"/>
          </p:cNvSpPr>
          <p:nvPr/>
        </p:nvSpPr>
        <p:spPr bwMode="auto">
          <a:xfrm>
            <a:off x="1943100" y="2997200"/>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C</a:t>
            </a:r>
            <a:endParaRPr lang="en-US" altLang="en-US" sz="3200" dirty="0">
              <a:solidFill>
                <a:srgbClr val="FF3300"/>
              </a:solidFill>
            </a:endParaRPr>
          </a:p>
        </p:txBody>
      </p:sp>
      <p:cxnSp>
        <p:nvCxnSpPr>
          <p:cNvPr id="296974" name="AutoShape 14">
            <a:extLst>
              <a:ext uri="{FF2B5EF4-FFF2-40B4-BE49-F238E27FC236}">
                <a16:creationId xmlns:a16="http://schemas.microsoft.com/office/drawing/2014/main" id="{0DFD8D52-94E2-4FE6-962C-D78D126AE139}"/>
              </a:ext>
            </a:extLst>
          </p:cNvPr>
          <p:cNvCxnSpPr>
            <a:cxnSpLocks noChangeShapeType="1"/>
            <a:stCxn id="296972" idx="2"/>
            <a:endCxn id="296973" idx="0"/>
          </p:cNvCxnSpPr>
          <p:nvPr/>
        </p:nvCxnSpPr>
        <p:spPr bwMode="auto">
          <a:xfrm flipH="1">
            <a:off x="2159000" y="2097088"/>
            <a:ext cx="1588"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6975" name="Rectangle 15">
            <a:extLst>
              <a:ext uri="{FF2B5EF4-FFF2-40B4-BE49-F238E27FC236}">
                <a16:creationId xmlns:a16="http://schemas.microsoft.com/office/drawing/2014/main" id="{1F5F38B1-9B9C-4402-BB95-786BEE8E3618}"/>
              </a:ext>
            </a:extLst>
          </p:cNvPr>
          <p:cNvSpPr>
            <a:spLocks noChangeArrowheads="1"/>
          </p:cNvSpPr>
          <p:nvPr/>
        </p:nvSpPr>
        <p:spPr bwMode="auto">
          <a:xfrm>
            <a:off x="2411413" y="1557338"/>
            <a:ext cx="5032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296976" name="Text Box 16">
            <a:extLst>
              <a:ext uri="{FF2B5EF4-FFF2-40B4-BE49-F238E27FC236}">
                <a16:creationId xmlns:a16="http://schemas.microsoft.com/office/drawing/2014/main" id="{3316666E-EB3E-45AD-8107-375E25AF42B0}"/>
              </a:ext>
            </a:extLst>
          </p:cNvPr>
          <p:cNvSpPr txBox="1">
            <a:spLocks noChangeArrowheads="1"/>
          </p:cNvSpPr>
          <p:nvPr/>
        </p:nvSpPr>
        <p:spPr bwMode="auto">
          <a:xfrm>
            <a:off x="2987675" y="1628775"/>
            <a:ext cx="330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sz="3600" dirty="0">
                <a:solidFill>
                  <a:srgbClr val="FF3300"/>
                </a:solidFill>
              </a:rPr>
              <a:t>Stack of subtrees</a:t>
            </a:r>
            <a:endParaRPr lang="en-US" altLang="en-US" sz="3600" dirty="0">
              <a:solidFill>
                <a:srgbClr val="FF33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Veri Yer Tutucusu 3">
            <a:extLst>
              <a:ext uri="{FF2B5EF4-FFF2-40B4-BE49-F238E27FC236}">
                <a16:creationId xmlns:a16="http://schemas.microsoft.com/office/drawing/2014/main" id="{F9A0131D-749C-4B16-940F-9CBE8CCED2D5}"/>
              </a:ext>
            </a:extLst>
          </p:cNvPr>
          <p:cNvSpPr>
            <a:spLocks noGrp="1"/>
          </p:cNvSpPr>
          <p:nvPr>
            <p:ph type="dt" sz="half" idx="10"/>
          </p:nvPr>
        </p:nvSpPr>
        <p:spPr/>
        <p:txBody>
          <a:bodyPr/>
          <a:lstStyle/>
          <a:p>
            <a:fld id="{79B1068D-1B1C-49D4-A704-82252A900599}" type="datetime4">
              <a:rPr lang="en-US" altLang="en-US"/>
              <a:pPr/>
              <a:t>November 5, 2025</a:t>
            </a:fld>
            <a:endParaRPr lang="en-US" altLang="en-US" dirty="0"/>
          </a:p>
        </p:txBody>
      </p:sp>
      <p:sp>
        <p:nvSpPr>
          <p:cNvPr id="19" name="Alt Bilgi Yer Tutucusu 4">
            <a:extLst>
              <a:ext uri="{FF2B5EF4-FFF2-40B4-BE49-F238E27FC236}">
                <a16:creationId xmlns:a16="http://schemas.microsoft.com/office/drawing/2014/main" id="{61AE6503-EB37-4431-8E33-B5378D06B060}"/>
              </a:ext>
            </a:extLst>
          </p:cNvPr>
          <p:cNvSpPr>
            <a:spLocks noGrp="1"/>
          </p:cNvSpPr>
          <p:nvPr>
            <p:ph type="ftr" sz="quarter" idx="11"/>
          </p:nvPr>
        </p:nvSpPr>
        <p:spPr/>
        <p:txBody>
          <a:bodyPr/>
          <a:lstStyle/>
          <a:p>
            <a:r>
              <a:rPr lang="en-US" altLang="en-US" dirty="0"/>
              <a:t>Borahan Tümer, Ph.D.                                                                                                                                                                          </a:t>
            </a:r>
          </a:p>
        </p:txBody>
      </p:sp>
      <p:sp>
        <p:nvSpPr>
          <p:cNvPr id="20" name="Slayt Numarası Yer Tutucusu 5">
            <a:extLst>
              <a:ext uri="{FF2B5EF4-FFF2-40B4-BE49-F238E27FC236}">
                <a16:creationId xmlns:a16="http://schemas.microsoft.com/office/drawing/2014/main" id="{ABED0684-EFCF-4057-8A4D-B62F35961CC4}"/>
              </a:ext>
            </a:extLst>
          </p:cNvPr>
          <p:cNvSpPr>
            <a:spLocks noGrp="1"/>
          </p:cNvSpPr>
          <p:nvPr>
            <p:ph type="sldNum" sz="quarter" idx="12"/>
          </p:nvPr>
        </p:nvSpPr>
        <p:spPr/>
        <p:txBody>
          <a:bodyPr/>
          <a:lstStyle/>
          <a:p>
            <a:fld id="{FD51DFF4-5CE1-4E9B-A965-6C3F06856C3F}" type="slidenum">
              <a:rPr lang="en-US" altLang="en-US"/>
              <a:pPr/>
              <a:t>24</a:t>
            </a:fld>
            <a:endParaRPr lang="en-US" altLang="en-US" dirty="0"/>
          </a:p>
        </p:txBody>
      </p:sp>
      <p:sp>
        <p:nvSpPr>
          <p:cNvPr id="301058" name="Rectangle 2">
            <a:extLst>
              <a:ext uri="{FF2B5EF4-FFF2-40B4-BE49-F238E27FC236}">
                <a16:creationId xmlns:a16="http://schemas.microsoft.com/office/drawing/2014/main" id="{767230E3-4477-41A3-8040-FC85B23B961F}"/>
              </a:ext>
            </a:extLst>
          </p:cNvPr>
          <p:cNvSpPr>
            <a:spLocks noGrp="1" noChangeArrowheads="1"/>
          </p:cNvSpPr>
          <p:nvPr>
            <p:ph type="title"/>
          </p:nvPr>
        </p:nvSpPr>
        <p:spPr/>
        <p:txBody>
          <a:bodyPr/>
          <a:lstStyle/>
          <a:p>
            <a:r>
              <a:rPr lang="tr-TR" altLang="en-US" sz="4000" dirty="0"/>
              <a:t>Example to Construction of Expression Trees - 4</a:t>
            </a:r>
            <a:endParaRPr lang="en-US" altLang="en-US" sz="4000" dirty="0"/>
          </a:p>
        </p:txBody>
      </p:sp>
      <p:sp>
        <p:nvSpPr>
          <p:cNvPr id="301059" name="Rectangle 3">
            <a:extLst>
              <a:ext uri="{FF2B5EF4-FFF2-40B4-BE49-F238E27FC236}">
                <a16:creationId xmlns:a16="http://schemas.microsoft.com/office/drawing/2014/main" id="{23B1094B-F661-4E15-8F22-859AE470AF79}"/>
              </a:ext>
            </a:extLst>
          </p:cNvPr>
          <p:cNvSpPr>
            <a:spLocks noChangeArrowheads="1"/>
          </p:cNvSpPr>
          <p:nvPr/>
        </p:nvSpPr>
        <p:spPr bwMode="auto">
          <a:xfrm>
            <a:off x="4932363" y="5516563"/>
            <a:ext cx="38179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en-US" sz="3200" dirty="0">
                <a:solidFill>
                  <a:srgbClr val="FF3300"/>
                </a:solidFill>
              </a:rPr>
              <a:t>ABC+</a:t>
            </a:r>
            <a:r>
              <a:rPr lang="en-US" altLang="en-US" sz="3200" dirty="0"/>
              <a:t>DE-/F+*GHI-/-</a:t>
            </a:r>
          </a:p>
        </p:txBody>
      </p:sp>
      <p:sp>
        <p:nvSpPr>
          <p:cNvPr id="301060" name="Text Box 4">
            <a:extLst>
              <a:ext uri="{FF2B5EF4-FFF2-40B4-BE49-F238E27FC236}">
                <a16:creationId xmlns:a16="http://schemas.microsoft.com/office/drawing/2014/main" id="{99B5745B-0DCA-488F-8F16-E42E202CF169}"/>
              </a:ext>
            </a:extLst>
          </p:cNvPr>
          <p:cNvSpPr txBox="1">
            <a:spLocks noChangeArrowheads="1"/>
          </p:cNvSpPr>
          <p:nvPr/>
        </p:nvSpPr>
        <p:spPr bwMode="auto">
          <a:xfrm>
            <a:off x="2987675" y="1628775"/>
            <a:ext cx="330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sz="3600" dirty="0">
                <a:solidFill>
                  <a:srgbClr val="FF3300"/>
                </a:solidFill>
              </a:rPr>
              <a:t>Stack of subtrees</a:t>
            </a:r>
            <a:endParaRPr lang="en-US" altLang="en-US" sz="3600" dirty="0">
              <a:solidFill>
                <a:srgbClr val="FF3300"/>
              </a:solidFill>
            </a:endParaRPr>
          </a:p>
        </p:txBody>
      </p:sp>
      <p:sp>
        <p:nvSpPr>
          <p:cNvPr id="301062" name="Rectangle 6">
            <a:extLst>
              <a:ext uri="{FF2B5EF4-FFF2-40B4-BE49-F238E27FC236}">
                <a16:creationId xmlns:a16="http://schemas.microsoft.com/office/drawing/2014/main" id="{F23C9C0B-0A14-4AD2-B2A6-6595BD7DD0A2}"/>
              </a:ext>
            </a:extLst>
          </p:cNvPr>
          <p:cNvSpPr>
            <a:spLocks noChangeArrowheads="1"/>
          </p:cNvSpPr>
          <p:nvPr/>
        </p:nvSpPr>
        <p:spPr bwMode="auto">
          <a:xfrm>
            <a:off x="900113" y="1557338"/>
            <a:ext cx="5032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01063" name="Oval 7">
            <a:extLst>
              <a:ext uri="{FF2B5EF4-FFF2-40B4-BE49-F238E27FC236}">
                <a16:creationId xmlns:a16="http://schemas.microsoft.com/office/drawing/2014/main" id="{105E9934-C142-4213-9AD1-D5C5496F0412}"/>
              </a:ext>
            </a:extLst>
          </p:cNvPr>
          <p:cNvSpPr>
            <a:spLocks noChangeArrowheads="1"/>
          </p:cNvSpPr>
          <p:nvPr/>
        </p:nvSpPr>
        <p:spPr bwMode="auto">
          <a:xfrm>
            <a:off x="935038" y="2997200"/>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A</a:t>
            </a:r>
            <a:endParaRPr lang="en-US" altLang="en-US" sz="3200" dirty="0">
              <a:solidFill>
                <a:srgbClr val="FF3300"/>
              </a:solidFill>
            </a:endParaRPr>
          </a:p>
        </p:txBody>
      </p:sp>
      <p:cxnSp>
        <p:nvCxnSpPr>
          <p:cNvPr id="301064" name="AutoShape 8">
            <a:extLst>
              <a:ext uri="{FF2B5EF4-FFF2-40B4-BE49-F238E27FC236}">
                <a16:creationId xmlns:a16="http://schemas.microsoft.com/office/drawing/2014/main" id="{FF97A577-88EF-498E-BE3A-D6ED2595FF75}"/>
              </a:ext>
            </a:extLst>
          </p:cNvPr>
          <p:cNvCxnSpPr>
            <a:cxnSpLocks noChangeShapeType="1"/>
            <a:stCxn id="301062" idx="2"/>
            <a:endCxn id="301063" idx="0"/>
          </p:cNvCxnSpPr>
          <p:nvPr/>
        </p:nvCxnSpPr>
        <p:spPr bwMode="auto">
          <a:xfrm flipH="1">
            <a:off x="1150938" y="2097088"/>
            <a:ext cx="1587"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1065" name="Rectangle 9">
            <a:extLst>
              <a:ext uri="{FF2B5EF4-FFF2-40B4-BE49-F238E27FC236}">
                <a16:creationId xmlns:a16="http://schemas.microsoft.com/office/drawing/2014/main" id="{0C96BF7F-2BA9-4040-AC8B-8D1BD037A3E4}"/>
              </a:ext>
            </a:extLst>
          </p:cNvPr>
          <p:cNvSpPr>
            <a:spLocks noChangeArrowheads="1"/>
          </p:cNvSpPr>
          <p:nvPr/>
        </p:nvSpPr>
        <p:spPr bwMode="auto">
          <a:xfrm>
            <a:off x="1403350" y="1557338"/>
            <a:ext cx="5032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01068" name="Rectangle 12">
            <a:extLst>
              <a:ext uri="{FF2B5EF4-FFF2-40B4-BE49-F238E27FC236}">
                <a16:creationId xmlns:a16="http://schemas.microsoft.com/office/drawing/2014/main" id="{C50404E7-47C3-4F3A-9CBF-53055C968FA1}"/>
              </a:ext>
            </a:extLst>
          </p:cNvPr>
          <p:cNvSpPr>
            <a:spLocks noChangeArrowheads="1"/>
          </p:cNvSpPr>
          <p:nvPr/>
        </p:nvSpPr>
        <p:spPr bwMode="auto">
          <a:xfrm>
            <a:off x="1908175" y="1557338"/>
            <a:ext cx="5032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01071" name="Rectangle 15">
            <a:extLst>
              <a:ext uri="{FF2B5EF4-FFF2-40B4-BE49-F238E27FC236}">
                <a16:creationId xmlns:a16="http://schemas.microsoft.com/office/drawing/2014/main" id="{61DE7076-3CBD-4B27-8C52-9EEF6EB26B19}"/>
              </a:ext>
            </a:extLst>
          </p:cNvPr>
          <p:cNvSpPr>
            <a:spLocks noChangeArrowheads="1"/>
          </p:cNvSpPr>
          <p:nvPr/>
        </p:nvSpPr>
        <p:spPr bwMode="auto">
          <a:xfrm>
            <a:off x="2411413" y="1557338"/>
            <a:ext cx="5032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grpSp>
        <p:nvGrpSpPr>
          <p:cNvPr id="301077" name="Group 21">
            <a:extLst>
              <a:ext uri="{FF2B5EF4-FFF2-40B4-BE49-F238E27FC236}">
                <a16:creationId xmlns:a16="http://schemas.microsoft.com/office/drawing/2014/main" id="{A4D0DDE2-9C15-4E32-BF45-210307C35D69}"/>
              </a:ext>
            </a:extLst>
          </p:cNvPr>
          <p:cNvGrpSpPr>
            <a:grpSpLocks/>
          </p:cNvGrpSpPr>
          <p:nvPr/>
        </p:nvGrpSpPr>
        <p:grpSpPr bwMode="auto">
          <a:xfrm>
            <a:off x="1222375" y="2997200"/>
            <a:ext cx="792163" cy="1717675"/>
            <a:chOff x="770" y="2296"/>
            <a:chExt cx="499" cy="1082"/>
          </a:xfrm>
        </p:grpSpPr>
        <p:sp>
          <p:nvSpPr>
            <p:cNvPr id="301066" name="Oval 10">
              <a:extLst>
                <a:ext uri="{FF2B5EF4-FFF2-40B4-BE49-F238E27FC236}">
                  <a16:creationId xmlns:a16="http://schemas.microsoft.com/office/drawing/2014/main" id="{83480E45-44A5-41DB-A823-50BC836080D5}"/>
                </a:ext>
              </a:extLst>
            </p:cNvPr>
            <p:cNvSpPr>
              <a:spLocks noChangeArrowheads="1"/>
            </p:cNvSpPr>
            <p:nvPr/>
          </p:nvSpPr>
          <p:spPr bwMode="auto">
            <a:xfrm>
              <a:off x="770" y="3197"/>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B</a:t>
              </a:r>
              <a:endParaRPr lang="en-US" altLang="en-US" sz="2400" dirty="0">
                <a:solidFill>
                  <a:srgbClr val="FF3300"/>
                </a:solidFill>
              </a:endParaRPr>
            </a:p>
          </p:txBody>
        </p:sp>
        <p:cxnSp>
          <p:nvCxnSpPr>
            <p:cNvPr id="301067" name="AutoShape 11">
              <a:extLst>
                <a:ext uri="{FF2B5EF4-FFF2-40B4-BE49-F238E27FC236}">
                  <a16:creationId xmlns:a16="http://schemas.microsoft.com/office/drawing/2014/main" id="{C3601492-102A-4F6A-9DB6-BD4900E229D2}"/>
                </a:ext>
              </a:extLst>
            </p:cNvPr>
            <p:cNvCxnSpPr>
              <a:cxnSpLocks noChangeShapeType="1"/>
              <a:stCxn id="301073" idx="4"/>
              <a:endCxn id="301066" idx="0"/>
            </p:cNvCxnSpPr>
            <p:nvPr/>
          </p:nvCxnSpPr>
          <p:spPr bwMode="auto">
            <a:xfrm flipH="1">
              <a:off x="861" y="2477"/>
              <a:ext cx="182" cy="72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1069" name="Oval 13">
              <a:extLst>
                <a:ext uri="{FF2B5EF4-FFF2-40B4-BE49-F238E27FC236}">
                  <a16:creationId xmlns:a16="http://schemas.microsoft.com/office/drawing/2014/main" id="{912B6AE0-5B18-4159-BA20-CFC8583CAF43}"/>
                </a:ext>
              </a:extLst>
            </p:cNvPr>
            <p:cNvSpPr>
              <a:spLocks noChangeArrowheads="1"/>
            </p:cNvSpPr>
            <p:nvPr/>
          </p:nvSpPr>
          <p:spPr bwMode="auto">
            <a:xfrm>
              <a:off x="1088" y="3197"/>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C</a:t>
              </a:r>
              <a:endParaRPr lang="en-US" altLang="en-US" sz="2400" dirty="0">
                <a:solidFill>
                  <a:srgbClr val="FF3300"/>
                </a:solidFill>
              </a:endParaRPr>
            </a:p>
          </p:txBody>
        </p:sp>
        <p:cxnSp>
          <p:nvCxnSpPr>
            <p:cNvPr id="301070" name="AutoShape 14">
              <a:extLst>
                <a:ext uri="{FF2B5EF4-FFF2-40B4-BE49-F238E27FC236}">
                  <a16:creationId xmlns:a16="http://schemas.microsoft.com/office/drawing/2014/main" id="{F7DB92DC-15E2-40EB-AFC6-092A7FDC298A}"/>
                </a:ext>
              </a:extLst>
            </p:cNvPr>
            <p:cNvCxnSpPr>
              <a:cxnSpLocks noChangeShapeType="1"/>
              <a:stCxn id="301073" idx="4"/>
              <a:endCxn id="301069" idx="0"/>
            </p:cNvCxnSpPr>
            <p:nvPr/>
          </p:nvCxnSpPr>
          <p:spPr bwMode="auto">
            <a:xfrm>
              <a:off x="1043" y="2477"/>
              <a:ext cx="136" cy="72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1073" name="Oval 17">
              <a:extLst>
                <a:ext uri="{FF2B5EF4-FFF2-40B4-BE49-F238E27FC236}">
                  <a16:creationId xmlns:a16="http://schemas.microsoft.com/office/drawing/2014/main" id="{ACCF8186-A2FD-401E-AB29-0994BE86549C}"/>
                </a:ext>
              </a:extLst>
            </p:cNvPr>
            <p:cNvSpPr>
              <a:spLocks noChangeArrowheads="1"/>
            </p:cNvSpPr>
            <p:nvPr/>
          </p:nvSpPr>
          <p:spPr bwMode="auto">
            <a:xfrm>
              <a:off x="952" y="2296"/>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cxnSp>
        <p:nvCxnSpPr>
          <p:cNvPr id="301076" name="AutoShape 20">
            <a:extLst>
              <a:ext uri="{FF2B5EF4-FFF2-40B4-BE49-F238E27FC236}">
                <a16:creationId xmlns:a16="http://schemas.microsoft.com/office/drawing/2014/main" id="{A9623A8C-148B-4454-830E-D290440836DE}"/>
              </a:ext>
            </a:extLst>
          </p:cNvPr>
          <p:cNvCxnSpPr>
            <a:cxnSpLocks noChangeShapeType="1"/>
            <a:stCxn id="301065" idx="2"/>
            <a:endCxn id="301073" idx="0"/>
          </p:cNvCxnSpPr>
          <p:nvPr/>
        </p:nvCxnSpPr>
        <p:spPr bwMode="auto">
          <a:xfrm>
            <a:off x="1655763" y="2097088"/>
            <a:ext cx="0"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Veri Yer Tutucusu 3">
            <a:extLst>
              <a:ext uri="{FF2B5EF4-FFF2-40B4-BE49-F238E27FC236}">
                <a16:creationId xmlns:a16="http://schemas.microsoft.com/office/drawing/2014/main" id="{393F7072-2F51-4CB4-8F79-3734EAD350C8}"/>
              </a:ext>
            </a:extLst>
          </p:cNvPr>
          <p:cNvSpPr>
            <a:spLocks noGrp="1"/>
          </p:cNvSpPr>
          <p:nvPr>
            <p:ph type="dt" sz="half" idx="10"/>
          </p:nvPr>
        </p:nvSpPr>
        <p:spPr/>
        <p:txBody>
          <a:bodyPr/>
          <a:lstStyle/>
          <a:p>
            <a:fld id="{4499B5D4-33AC-433B-B23A-C4730001B952}" type="datetime4">
              <a:rPr lang="en-US" altLang="en-US"/>
              <a:pPr/>
              <a:t>November 5, 2025</a:t>
            </a:fld>
            <a:endParaRPr lang="en-US" altLang="en-US" dirty="0"/>
          </a:p>
        </p:txBody>
      </p:sp>
      <p:sp>
        <p:nvSpPr>
          <p:cNvPr id="21" name="Alt Bilgi Yer Tutucusu 4">
            <a:extLst>
              <a:ext uri="{FF2B5EF4-FFF2-40B4-BE49-F238E27FC236}">
                <a16:creationId xmlns:a16="http://schemas.microsoft.com/office/drawing/2014/main" id="{300681F4-6DCE-4F43-8D7F-838DB1040EC9}"/>
              </a:ext>
            </a:extLst>
          </p:cNvPr>
          <p:cNvSpPr>
            <a:spLocks noGrp="1"/>
          </p:cNvSpPr>
          <p:nvPr>
            <p:ph type="ftr" sz="quarter" idx="11"/>
          </p:nvPr>
        </p:nvSpPr>
        <p:spPr/>
        <p:txBody>
          <a:bodyPr/>
          <a:lstStyle/>
          <a:p>
            <a:r>
              <a:rPr lang="en-US" altLang="en-US" dirty="0"/>
              <a:t>Borahan Tümer, Ph.D.                                                                                                                                                                          </a:t>
            </a:r>
          </a:p>
        </p:txBody>
      </p:sp>
      <p:sp>
        <p:nvSpPr>
          <p:cNvPr id="22" name="Slayt Numarası Yer Tutucusu 5">
            <a:extLst>
              <a:ext uri="{FF2B5EF4-FFF2-40B4-BE49-F238E27FC236}">
                <a16:creationId xmlns:a16="http://schemas.microsoft.com/office/drawing/2014/main" id="{1B34BA40-9CDB-4AA8-B4AD-3F7BE72E3862}"/>
              </a:ext>
            </a:extLst>
          </p:cNvPr>
          <p:cNvSpPr>
            <a:spLocks noGrp="1"/>
          </p:cNvSpPr>
          <p:nvPr>
            <p:ph type="sldNum" sz="quarter" idx="12"/>
          </p:nvPr>
        </p:nvSpPr>
        <p:spPr/>
        <p:txBody>
          <a:bodyPr/>
          <a:lstStyle/>
          <a:p>
            <a:fld id="{69D6FE38-2004-43B4-BA15-5AB475723FAE}" type="slidenum">
              <a:rPr lang="en-US" altLang="en-US"/>
              <a:pPr/>
              <a:t>25</a:t>
            </a:fld>
            <a:endParaRPr lang="en-US" altLang="en-US" dirty="0"/>
          </a:p>
        </p:txBody>
      </p:sp>
      <p:sp>
        <p:nvSpPr>
          <p:cNvPr id="303106" name="Rectangle 2">
            <a:extLst>
              <a:ext uri="{FF2B5EF4-FFF2-40B4-BE49-F238E27FC236}">
                <a16:creationId xmlns:a16="http://schemas.microsoft.com/office/drawing/2014/main" id="{960712D3-3C05-4638-863A-7EA282F0C320}"/>
              </a:ext>
            </a:extLst>
          </p:cNvPr>
          <p:cNvSpPr>
            <a:spLocks noGrp="1" noChangeArrowheads="1"/>
          </p:cNvSpPr>
          <p:nvPr>
            <p:ph type="title"/>
          </p:nvPr>
        </p:nvSpPr>
        <p:spPr/>
        <p:txBody>
          <a:bodyPr/>
          <a:lstStyle/>
          <a:p>
            <a:r>
              <a:rPr lang="tr-TR" altLang="en-US" sz="4000" dirty="0"/>
              <a:t>Example to Construction of Expression Trees - 5</a:t>
            </a:r>
            <a:endParaRPr lang="en-US" altLang="en-US" sz="4000" dirty="0"/>
          </a:p>
        </p:txBody>
      </p:sp>
      <p:sp>
        <p:nvSpPr>
          <p:cNvPr id="303107" name="Rectangle 3">
            <a:extLst>
              <a:ext uri="{FF2B5EF4-FFF2-40B4-BE49-F238E27FC236}">
                <a16:creationId xmlns:a16="http://schemas.microsoft.com/office/drawing/2014/main" id="{530FED30-0AA3-4EB4-9AC5-5148A4F695CA}"/>
              </a:ext>
            </a:extLst>
          </p:cNvPr>
          <p:cNvSpPr>
            <a:spLocks noChangeArrowheads="1"/>
          </p:cNvSpPr>
          <p:nvPr/>
        </p:nvSpPr>
        <p:spPr bwMode="auto">
          <a:xfrm>
            <a:off x="4932363" y="5516563"/>
            <a:ext cx="38179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en-US" sz="3200" dirty="0">
                <a:solidFill>
                  <a:srgbClr val="FF3300"/>
                </a:solidFill>
              </a:rPr>
              <a:t>ABC+D</a:t>
            </a:r>
            <a:r>
              <a:rPr lang="en-US" altLang="en-US" sz="3200" dirty="0"/>
              <a:t>E-/F+*GHI-/-</a:t>
            </a:r>
          </a:p>
        </p:txBody>
      </p:sp>
      <p:sp>
        <p:nvSpPr>
          <p:cNvPr id="303108" name="Text Box 4">
            <a:extLst>
              <a:ext uri="{FF2B5EF4-FFF2-40B4-BE49-F238E27FC236}">
                <a16:creationId xmlns:a16="http://schemas.microsoft.com/office/drawing/2014/main" id="{1948A919-FEB5-4814-90D4-9375F2C6AF39}"/>
              </a:ext>
            </a:extLst>
          </p:cNvPr>
          <p:cNvSpPr txBox="1">
            <a:spLocks noChangeArrowheads="1"/>
          </p:cNvSpPr>
          <p:nvPr/>
        </p:nvSpPr>
        <p:spPr bwMode="auto">
          <a:xfrm>
            <a:off x="2987675" y="1628775"/>
            <a:ext cx="330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sz="3600" dirty="0">
                <a:solidFill>
                  <a:srgbClr val="FF3300"/>
                </a:solidFill>
              </a:rPr>
              <a:t>Stack of subtrees</a:t>
            </a:r>
            <a:endParaRPr lang="en-US" altLang="en-US" sz="3600" dirty="0">
              <a:solidFill>
                <a:srgbClr val="FF3300"/>
              </a:solidFill>
            </a:endParaRPr>
          </a:p>
        </p:txBody>
      </p:sp>
      <p:sp>
        <p:nvSpPr>
          <p:cNvPr id="303109" name="Rectangle 5">
            <a:extLst>
              <a:ext uri="{FF2B5EF4-FFF2-40B4-BE49-F238E27FC236}">
                <a16:creationId xmlns:a16="http://schemas.microsoft.com/office/drawing/2014/main" id="{3A33D03E-C6A0-423B-838C-F759EEED76BC}"/>
              </a:ext>
            </a:extLst>
          </p:cNvPr>
          <p:cNvSpPr>
            <a:spLocks noChangeArrowheads="1"/>
          </p:cNvSpPr>
          <p:nvPr/>
        </p:nvSpPr>
        <p:spPr bwMode="auto">
          <a:xfrm>
            <a:off x="900113" y="1557338"/>
            <a:ext cx="5032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03110" name="Oval 6">
            <a:extLst>
              <a:ext uri="{FF2B5EF4-FFF2-40B4-BE49-F238E27FC236}">
                <a16:creationId xmlns:a16="http://schemas.microsoft.com/office/drawing/2014/main" id="{CF801FD1-501D-40A9-9896-4D3148EE61CF}"/>
              </a:ext>
            </a:extLst>
          </p:cNvPr>
          <p:cNvSpPr>
            <a:spLocks noChangeArrowheads="1"/>
          </p:cNvSpPr>
          <p:nvPr/>
        </p:nvSpPr>
        <p:spPr bwMode="auto">
          <a:xfrm>
            <a:off x="935038" y="2997200"/>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A</a:t>
            </a:r>
            <a:endParaRPr lang="en-US" altLang="en-US" sz="3200" dirty="0">
              <a:solidFill>
                <a:srgbClr val="FF3300"/>
              </a:solidFill>
            </a:endParaRPr>
          </a:p>
        </p:txBody>
      </p:sp>
      <p:cxnSp>
        <p:nvCxnSpPr>
          <p:cNvPr id="303111" name="AutoShape 7">
            <a:extLst>
              <a:ext uri="{FF2B5EF4-FFF2-40B4-BE49-F238E27FC236}">
                <a16:creationId xmlns:a16="http://schemas.microsoft.com/office/drawing/2014/main" id="{0BA9A200-3AFF-4892-9D51-9630F8C7DE30}"/>
              </a:ext>
            </a:extLst>
          </p:cNvPr>
          <p:cNvCxnSpPr>
            <a:cxnSpLocks noChangeShapeType="1"/>
            <a:stCxn id="303109" idx="2"/>
            <a:endCxn id="303110" idx="0"/>
          </p:cNvCxnSpPr>
          <p:nvPr/>
        </p:nvCxnSpPr>
        <p:spPr bwMode="auto">
          <a:xfrm flipH="1">
            <a:off x="1150938" y="2097088"/>
            <a:ext cx="1587"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3112" name="Rectangle 8">
            <a:extLst>
              <a:ext uri="{FF2B5EF4-FFF2-40B4-BE49-F238E27FC236}">
                <a16:creationId xmlns:a16="http://schemas.microsoft.com/office/drawing/2014/main" id="{0F28C46E-82C4-4A3C-8ECB-E4F297E1F8E5}"/>
              </a:ext>
            </a:extLst>
          </p:cNvPr>
          <p:cNvSpPr>
            <a:spLocks noChangeArrowheads="1"/>
          </p:cNvSpPr>
          <p:nvPr/>
        </p:nvSpPr>
        <p:spPr bwMode="auto">
          <a:xfrm>
            <a:off x="1403350" y="1557338"/>
            <a:ext cx="5032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03113" name="Rectangle 9">
            <a:extLst>
              <a:ext uri="{FF2B5EF4-FFF2-40B4-BE49-F238E27FC236}">
                <a16:creationId xmlns:a16="http://schemas.microsoft.com/office/drawing/2014/main" id="{783E7231-1DDE-4218-95B4-18950223E36F}"/>
              </a:ext>
            </a:extLst>
          </p:cNvPr>
          <p:cNvSpPr>
            <a:spLocks noChangeArrowheads="1"/>
          </p:cNvSpPr>
          <p:nvPr/>
        </p:nvSpPr>
        <p:spPr bwMode="auto">
          <a:xfrm>
            <a:off x="1908175" y="1557338"/>
            <a:ext cx="5032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03114" name="Rectangle 10">
            <a:extLst>
              <a:ext uri="{FF2B5EF4-FFF2-40B4-BE49-F238E27FC236}">
                <a16:creationId xmlns:a16="http://schemas.microsoft.com/office/drawing/2014/main" id="{EDAF86DC-942C-4AFB-A920-0F6DB3D37FBC}"/>
              </a:ext>
            </a:extLst>
          </p:cNvPr>
          <p:cNvSpPr>
            <a:spLocks noChangeArrowheads="1"/>
          </p:cNvSpPr>
          <p:nvPr/>
        </p:nvSpPr>
        <p:spPr bwMode="auto">
          <a:xfrm>
            <a:off x="2411413" y="1557338"/>
            <a:ext cx="5032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cxnSp>
        <p:nvCxnSpPr>
          <p:cNvPr id="303121" name="AutoShape 17">
            <a:extLst>
              <a:ext uri="{FF2B5EF4-FFF2-40B4-BE49-F238E27FC236}">
                <a16:creationId xmlns:a16="http://schemas.microsoft.com/office/drawing/2014/main" id="{8BD58BED-DA8D-4594-9DD9-9647B6CEF8A3}"/>
              </a:ext>
            </a:extLst>
          </p:cNvPr>
          <p:cNvCxnSpPr>
            <a:cxnSpLocks noChangeShapeType="1"/>
            <a:stCxn id="303112" idx="2"/>
            <a:endCxn id="303131" idx="0"/>
          </p:cNvCxnSpPr>
          <p:nvPr/>
        </p:nvCxnSpPr>
        <p:spPr bwMode="auto">
          <a:xfrm>
            <a:off x="1655763" y="2097088"/>
            <a:ext cx="0"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3124" name="Oval 20">
            <a:extLst>
              <a:ext uri="{FF2B5EF4-FFF2-40B4-BE49-F238E27FC236}">
                <a16:creationId xmlns:a16="http://schemas.microsoft.com/office/drawing/2014/main" id="{89FFF7B2-DF05-42F3-90EC-C94120A3F4CB}"/>
              </a:ext>
            </a:extLst>
          </p:cNvPr>
          <p:cNvSpPr>
            <a:spLocks noChangeArrowheads="1"/>
          </p:cNvSpPr>
          <p:nvPr/>
        </p:nvSpPr>
        <p:spPr bwMode="auto">
          <a:xfrm>
            <a:off x="1946275" y="2997200"/>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D</a:t>
            </a:r>
            <a:endParaRPr lang="en-US" altLang="en-US" sz="3200" dirty="0">
              <a:solidFill>
                <a:srgbClr val="FF3300"/>
              </a:solidFill>
            </a:endParaRPr>
          </a:p>
        </p:txBody>
      </p:sp>
      <p:cxnSp>
        <p:nvCxnSpPr>
          <p:cNvPr id="303125" name="AutoShape 21">
            <a:extLst>
              <a:ext uri="{FF2B5EF4-FFF2-40B4-BE49-F238E27FC236}">
                <a16:creationId xmlns:a16="http://schemas.microsoft.com/office/drawing/2014/main" id="{9B12CEE5-24ED-4828-94DF-4B02B4E0283F}"/>
              </a:ext>
            </a:extLst>
          </p:cNvPr>
          <p:cNvCxnSpPr>
            <a:cxnSpLocks noChangeShapeType="1"/>
            <a:stCxn id="303113" idx="2"/>
            <a:endCxn id="303124" idx="0"/>
          </p:cNvCxnSpPr>
          <p:nvPr/>
        </p:nvCxnSpPr>
        <p:spPr bwMode="auto">
          <a:xfrm>
            <a:off x="2160588" y="2097088"/>
            <a:ext cx="1587"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03126" name="Group 22">
            <a:extLst>
              <a:ext uri="{FF2B5EF4-FFF2-40B4-BE49-F238E27FC236}">
                <a16:creationId xmlns:a16="http://schemas.microsoft.com/office/drawing/2014/main" id="{493CB19D-1E43-40BE-A53C-C961C03B638B}"/>
              </a:ext>
            </a:extLst>
          </p:cNvPr>
          <p:cNvGrpSpPr>
            <a:grpSpLocks/>
          </p:cNvGrpSpPr>
          <p:nvPr/>
        </p:nvGrpSpPr>
        <p:grpSpPr bwMode="auto">
          <a:xfrm>
            <a:off x="1222375" y="2997200"/>
            <a:ext cx="792163" cy="1717675"/>
            <a:chOff x="770" y="2296"/>
            <a:chExt cx="499" cy="1082"/>
          </a:xfrm>
        </p:grpSpPr>
        <p:sp>
          <p:nvSpPr>
            <p:cNvPr id="303127" name="Oval 23">
              <a:extLst>
                <a:ext uri="{FF2B5EF4-FFF2-40B4-BE49-F238E27FC236}">
                  <a16:creationId xmlns:a16="http://schemas.microsoft.com/office/drawing/2014/main" id="{0B1919E1-A00A-412C-BC9F-D3D7956F7D49}"/>
                </a:ext>
              </a:extLst>
            </p:cNvPr>
            <p:cNvSpPr>
              <a:spLocks noChangeArrowheads="1"/>
            </p:cNvSpPr>
            <p:nvPr/>
          </p:nvSpPr>
          <p:spPr bwMode="auto">
            <a:xfrm>
              <a:off x="770" y="3197"/>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B</a:t>
              </a:r>
              <a:endParaRPr lang="en-US" altLang="en-US" sz="2400" dirty="0">
                <a:solidFill>
                  <a:srgbClr val="FF3300"/>
                </a:solidFill>
              </a:endParaRPr>
            </a:p>
          </p:txBody>
        </p:sp>
        <p:cxnSp>
          <p:nvCxnSpPr>
            <p:cNvPr id="303128" name="AutoShape 24">
              <a:extLst>
                <a:ext uri="{FF2B5EF4-FFF2-40B4-BE49-F238E27FC236}">
                  <a16:creationId xmlns:a16="http://schemas.microsoft.com/office/drawing/2014/main" id="{133D4BBA-5276-44C3-B598-7E4FE58EE3CD}"/>
                </a:ext>
              </a:extLst>
            </p:cNvPr>
            <p:cNvCxnSpPr>
              <a:cxnSpLocks noChangeShapeType="1"/>
              <a:stCxn id="303131" idx="4"/>
              <a:endCxn id="303127" idx="0"/>
            </p:cNvCxnSpPr>
            <p:nvPr/>
          </p:nvCxnSpPr>
          <p:spPr bwMode="auto">
            <a:xfrm flipH="1">
              <a:off x="861" y="2477"/>
              <a:ext cx="182" cy="72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3129" name="Oval 25">
              <a:extLst>
                <a:ext uri="{FF2B5EF4-FFF2-40B4-BE49-F238E27FC236}">
                  <a16:creationId xmlns:a16="http://schemas.microsoft.com/office/drawing/2014/main" id="{469FC563-F499-4327-B09B-0E5DA7185846}"/>
                </a:ext>
              </a:extLst>
            </p:cNvPr>
            <p:cNvSpPr>
              <a:spLocks noChangeArrowheads="1"/>
            </p:cNvSpPr>
            <p:nvPr/>
          </p:nvSpPr>
          <p:spPr bwMode="auto">
            <a:xfrm>
              <a:off x="1088" y="3197"/>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C</a:t>
              </a:r>
              <a:endParaRPr lang="en-US" altLang="en-US" sz="2400" dirty="0">
                <a:solidFill>
                  <a:srgbClr val="FF3300"/>
                </a:solidFill>
              </a:endParaRPr>
            </a:p>
          </p:txBody>
        </p:sp>
        <p:cxnSp>
          <p:nvCxnSpPr>
            <p:cNvPr id="303130" name="AutoShape 26">
              <a:extLst>
                <a:ext uri="{FF2B5EF4-FFF2-40B4-BE49-F238E27FC236}">
                  <a16:creationId xmlns:a16="http://schemas.microsoft.com/office/drawing/2014/main" id="{D2130F93-D6D0-44BB-A458-BF21DCA5DC2C}"/>
                </a:ext>
              </a:extLst>
            </p:cNvPr>
            <p:cNvCxnSpPr>
              <a:cxnSpLocks noChangeShapeType="1"/>
              <a:stCxn id="303131" idx="4"/>
              <a:endCxn id="303129" idx="0"/>
            </p:cNvCxnSpPr>
            <p:nvPr/>
          </p:nvCxnSpPr>
          <p:spPr bwMode="auto">
            <a:xfrm>
              <a:off x="1043" y="2477"/>
              <a:ext cx="136" cy="72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3131" name="Oval 27">
              <a:extLst>
                <a:ext uri="{FF2B5EF4-FFF2-40B4-BE49-F238E27FC236}">
                  <a16:creationId xmlns:a16="http://schemas.microsoft.com/office/drawing/2014/main" id="{DD031BFB-CCA8-4AF2-AEC3-10B2E4DD9CE4}"/>
                </a:ext>
              </a:extLst>
            </p:cNvPr>
            <p:cNvSpPr>
              <a:spLocks noChangeArrowheads="1"/>
            </p:cNvSpPr>
            <p:nvPr/>
          </p:nvSpPr>
          <p:spPr bwMode="auto">
            <a:xfrm>
              <a:off x="952" y="2296"/>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Veri Yer Tutucusu 3">
            <a:extLst>
              <a:ext uri="{FF2B5EF4-FFF2-40B4-BE49-F238E27FC236}">
                <a16:creationId xmlns:a16="http://schemas.microsoft.com/office/drawing/2014/main" id="{A6506B24-5BCF-498C-9B12-E16739606CFC}"/>
              </a:ext>
            </a:extLst>
          </p:cNvPr>
          <p:cNvSpPr>
            <a:spLocks noGrp="1"/>
          </p:cNvSpPr>
          <p:nvPr>
            <p:ph type="dt" sz="half" idx="10"/>
          </p:nvPr>
        </p:nvSpPr>
        <p:spPr/>
        <p:txBody>
          <a:bodyPr/>
          <a:lstStyle/>
          <a:p>
            <a:fld id="{E6329EB4-4C2D-4E2A-AC83-80C0BFDBBEB6}" type="datetime4">
              <a:rPr lang="en-US" altLang="en-US"/>
              <a:pPr/>
              <a:t>November 5, 2025</a:t>
            </a:fld>
            <a:endParaRPr lang="en-US" altLang="en-US" dirty="0"/>
          </a:p>
        </p:txBody>
      </p:sp>
      <p:sp>
        <p:nvSpPr>
          <p:cNvPr id="23" name="Alt Bilgi Yer Tutucusu 4">
            <a:extLst>
              <a:ext uri="{FF2B5EF4-FFF2-40B4-BE49-F238E27FC236}">
                <a16:creationId xmlns:a16="http://schemas.microsoft.com/office/drawing/2014/main" id="{968C0B76-3A8A-4138-8CD2-2FB469F5BE5E}"/>
              </a:ext>
            </a:extLst>
          </p:cNvPr>
          <p:cNvSpPr>
            <a:spLocks noGrp="1"/>
          </p:cNvSpPr>
          <p:nvPr>
            <p:ph type="ftr" sz="quarter" idx="11"/>
          </p:nvPr>
        </p:nvSpPr>
        <p:spPr/>
        <p:txBody>
          <a:bodyPr/>
          <a:lstStyle/>
          <a:p>
            <a:r>
              <a:rPr lang="en-US" altLang="en-US" dirty="0"/>
              <a:t>Borahan Tümer, Ph.D.                                                                                                                                                                          </a:t>
            </a:r>
          </a:p>
        </p:txBody>
      </p:sp>
      <p:sp>
        <p:nvSpPr>
          <p:cNvPr id="24" name="Slayt Numarası Yer Tutucusu 5">
            <a:extLst>
              <a:ext uri="{FF2B5EF4-FFF2-40B4-BE49-F238E27FC236}">
                <a16:creationId xmlns:a16="http://schemas.microsoft.com/office/drawing/2014/main" id="{A61613CA-43D7-43E1-8D40-D71E98989062}"/>
              </a:ext>
            </a:extLst>
          </p:cNvPr>
          <p:cNvSpPr>
            <a:spLocks noGrp="1"/>
          </p:cNvSpPr>
          <p:nvPr>
            <p:ph type="sldNum" sz="quarter" idx="12"/>
          </p:nvPr>
        </p:nvSpPr>
        <p:spPr/>
        <p:txBody>
          <a:bodyPr/>
          <a:lstStyle/>
          <a:p>
            <a:fld id="{3498BAA4-0250-4315-B8C1-FEA4BD0534F8}" type="slidenum">
              <a:rPr lang="en-US" altLang="en-US"/>
              <a:pPr/>
              <a:t>26</a:t>
            </a:fld>
            <a:endParaRPr lang="en-US" altLang="en-US" dirty="0"/>
          </a:p>
        </p:txBody>
      </p:sp>
      <p:sp>
        <p:nvSpPr>
          <p:cNvPr id="304130" name="Rectangle 2">
            <a:extLst>
              <a:ext uri="{FF2B5EF4-FFF2-40B4-BE49-F238E27FC236}">
                <a16:creationId xmlns:a16="http://schemas.microsoft.com/office/drawing/2014/main" id="{A7BE3111-B06E-49F0-9858-5BA820DC210F}"/>
              </a:ext>
            </a:extLst>
          </p:cNvPr>
          <p:cNvSpPr>
            <a:spLocks noGrp="1" noChangeArrowheads="1"/>
          </p:cNvSpPr>
          <p:nvPr>
            <p:ph type="title"/>
          </p:nvPr>
        </p:nvSpPr>
        <p:spPr/>
        <p:txBody>
          <a:bodyPr/>
          <a:lstStyle/>
          <a:p>
            <a:r>
              <a:rPr lang="tr-TR" altLang="en-US" sz="4000" dirty="0"/>
              <a:t>Example to Construction of Expression Trees - 6</a:t>
            </a:r>
            <a:endParaRPr lang="en-US" altLang="en-US" sz="4000" dirty="0"/>
          </a:p>
        </p:txBody>
      </p:sp>
      <p:sp>
        <p:nvSpPr>
          <p:cNvPr id="304131" name="Rectangle 3">
            <a:extLst>
              <a:ext uri="{FF2B5EF4-FFF2-40B4-BE49-F238E27FC236}">
                <a16:creationId xmlns:a16="http://schemas.microsoft.com/office/drawing/2014/main" id="{5B327A9F-275B-404F-91EB-6E013CDC05D6}"/>
              </a:ext>
            </a:extLst>
          </p:cNvPr>
          <p:cNvSpPr>
            <a:spLocks noChangeArrowheads="1"/>
          </p:cNvSpPr>
          <p:nvPr/>
        </p:nvSpPr>
        <p:spPr bwMode="auto">
          <a:xfrm>
            <a:off x="4932363" y="5516563"/>
            <a:ext cx="38179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en-US" sz="3200" dirty="0">
                <a:solidFill>
                  <a:srgbClr val="FF3300"/>
                </a:solidFill>
              </a:rPr>
              <a:t>ABC+DE</a:t>
            </a:r>
            <a:r>
              <a:rPr lang="en-US" altLang="en-US" sz="3200" dirty="0"/>
              <a:t>-/F+*GHI-/-</a:t>
            </a:r>
          </a:p>
        </p:txBody>
      </p:sp>
      <p:sp>
        <p:nvSpPr>
          <p:cNvPr id="304132" name="Text Box 4">
            <a:extLst>
              <a:ext uri="{FF2B5EF4-FFF2-40B4-BE49-F238E27FC236}">
                <a16:creationId xmlns:a16="http://schemas.microsoft.com/office/drawing/2014/main" id="{00D7452A-4203-4655-B681-51B16EF29295}"/>
              </a:ext>
            </a:extLst>
          </p:cNvPr>
          <p:cNvSpPr txBox="1">
            <a:spLocks noChangeArrowheads="1"/>
          </p:cNvSpPr>
          <p:nvPr/>
        </p:nvSpPr>
        <p:spPr bwMode="auto">
          <a:xfrm>
            <a:off x="2987675" y="1628775"/>
            <a:ext cx="330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sz="3600" dirty="0">
                <a:solidFill>
                  <a:srgbClr val="FF3300"/>
                </a:solidFill>
              </a:rPr>
              <a:t>Stack of subtrees</a:t>
            </a:r>
            <a:endParaRPr lang="en-US" altLang="en-US" sz="3600" dirty="0">
              <a:solidFill>
                <a:srgbClr val="FF3300"/>
              </a:solidFill>
            </a:endParaRPr>
          </a:p>
        </p:txBody>
      </p:sp>
      <p:sp>
        <p:nvSpPr>
          <p:cNvPr id="304133" name="Rectangle 5">
            <a:extLst>
              <a:ext uri="{FF2B5EF4-FFF2-40B4-BE49-F238E27FC236}">
                <a16:creationId xmlns:a16="http://schemas.microsoft.com/office/drawing/2014/main" id="{43569D8E-3B66-4AEA-AE61-CB763277CFA0}"/>
              </a:ext>
            </a:extLst>
          </p:cNvPr>
          <p:cNvSpPr>
            <a:spLocks noChangeArrowheads="1"/>
          </p:cNvSpPr>
          <p:nvPr/>
        </p:nvSpPr>
        <p:spPr bwMode="auto">
          <a:xfrm>
            <a:off x="900113" y="1557338"/>
            <a:ext cx="5032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04135" name="Oval 7">
            <a:extLst>
              <a:ext uri="{FF2B5EF4-FFF2-40B4-BE49-F238E27FC236}">
                <a16:creationId xmlns:a16="http://schemas.microsoft.com/office/drawing/2014/main" id="{B3079861-2279-4B34-9E8C-6208F02A432C}"/>
              </a:ext>
            </a:extLst>
          </p:cNvPr>
          <p:cNvSpPr>
            <a:spLocks noChangeArrowheads="1"/>
          </p:cNvSpPr>
          <p:nvPr/>
        </p:nvSpPr>
        <p:spPr bwMode="auto">
          <a:xfrm>
            <a:off x="935038" y="2997200"/>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A</a:t>
            </a:r>
            <a:endParaRPr lang="en-US" altLang="en-US" sz="3200" dirty="0">
              <a:solidFill>
                <a:srgbClr val="FF3300"/>
              </a:solidFill>
            </a:endParaRPr>
          </a:p>
        </p:txBody>
      </p:sp>
      <p:cxnSp>
        <p:nvCxnSpPr>
          <p:cNvPr id="304136" name="AutoShape 8">
            <a:extLst>
              <a:ext uri="{FF2B5EF4-FFF2-40B4-BE49-F238E27FC236}">
                <a16:creationId xmlns:a16="http://schemas.microsoft.com/office/drawing/2014/main" id="{79C733C2-47EC-49CC-93A6-733CADFBDD85}"/>
              </a:ext>
            </a:extLst>
          </p:cNvPr>
          <p:cNvCxnSpPr>
            <a:cxnSpLocks noChangeShapeType="1"/>
            <a:stCxn id="304133" idx="2"/>
            <a:endCxn id="304135" idx="0"/>
          </p:cNvCxnSpPr>
          <p:nvPr/>
        </p:nvCxnSpPr>
        <p:spPr bwMode="auto">
          <a:xfrm flipH="1">
            <a:off x="1150938" y="2097088"/>
            <a:ext cx="1587"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4137" name="Rectangle 9">
            <a:extLst>
              <a:ext uri="{FF2B5EF4-FFF2-40B4-BE49-F238E27FC236}">
                <a16:creationId xmlns:a16="http://schemas.microsoft.com/office/drawing/2014/main" id="{0E8F0BA1-C60B-4F30-A28D-EF48A5C11276}"/>
              </a:ext>
            </a:extLst>
          </p:cNvPr>
          <p:cNvSpPr>
            <a:spLocks noChangeArrowheads="1"/>
          </p:cNvSpPr>
          <p:nvPr/>
        </p:nvSpPr>
        <p:spPr bwMode="auto">
          <a:xfrm>
            <a:off x="1403350" y="1557338"/>
            <a:ext cx="5032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04138" name="Rectangle 10">
            <a:extLst>
              <a:ext uri="{FF2B5EF4-FFF2-40B4-BE49-F238E27FC236}">
                <a16:creationId xmlns:a16="http://schemas.microsoft.com/office/drawing/2014/main" id="{F75E8345-E412-4A20-AE88-0205DCB8EC17}"/>
              </a:ext>
            </a:extLst>
          </p:cNvPr>
          <p:cNvSpPr>
            <a:spLocks noChangeArrowheads="1"/>
          </p:cNvSpPr>
          <p:nvPr/>
        </p:nvSpPr>
        <p:spPr bwMode="auto">
          <a:xfrm>
            <a:off x="1908175" y="1557338"/>
            <a:ext cx="5032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04139" name="Rectangle 11">
            <a:extLst>
              <a:ext uri="{FF2B5EF4-FFF2-40B4-BE49-F238E27FC236}">
                <a16:creationId xmlns:a16="http://schemas.microsoft.com/office/drawing/2014/main" id="{4F1EC2C3-3FD6-479D-9802-2B7C93E1A607}"/>
              </a:ext>
            </a:extLst>
          </p:cNvPr>
          <p:cNvSpPr>
            <a:spLocks noChangeArrowheads="1"/>
          </p:cNvSpPr>
          <p:nvPr/>
        </p:nvSpPr>
        <p:spPr bwMode="auto">
          <a:xfrm>
            <a:off x="2411413" y="1557338"/>
            <a:ext cx="5032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cxnSp>
        <p:nvCxnSpPr>
          <p:cNvPr id="304146" name="AutoShape 18">
            <a:extLst>
              <a:ext uri="{FF2B5EF4-FFF2-40B4-BE49-F238E27FC236}">
                <a16:creationId xmlns:a16="http://schemas.microsoft.com/office/drawing/2014/main" id="{2FE90B73-2914-4788-900D-ABDD6F29A104}"/>
              </a:ext>
            </a:extLst>
          </p:cNvPr>
          <p:cNvCxnSpPr>
            <a:cxnSpLocks noChangeShapeType="1"/>
            <a:stCxn id="304137" idx="2"/>
            <a:endCxn id="304156" idx="0"/>
          </p:cNvCxnSpPr>
          <p:nvPr/>
        </p:nvCxnSpPr>
        <p:spPr bwMode="auto">
          <a:xfrm>
            <a:off x="1655763" y="2097088"/>
            <a:ext cx="0"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4147" name="Oval 19">
            <a:extLst>
              <a:ext uri="{FF2B5EF4-FFF2-40B4-BE49-F238E27FC236}">
                <a16:creationId xmlns:a16="http://schemas.microsoft.com/office/drawing/2014/main" id="{D0643BD6-2852-4434-92B6-4701A3231968}"/>
              </a:ext>
            </a:extLst>
          </p:cNvPr>
          <p:cNvSpPr>
            <a:spLocks noChangeArrowheads="1"/>
          </p:cNvSpPr>
          <p:nvPr/>
        </p:nvSpPr>
        <p:spPr bwMode="auto">
          <a:xfrm>
            <a:off x="1938338" y="2997200"/>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D</a:t>
            </a:r>
            <a:endParaRPr lang="en-US" altLang="en-US" sz="3200" dirty="0">
              <a:solidFill>
                <a:srgbClr val="FF3300"/>
              </a:solidFill>
            </a:endParaRPr>
          </a:p>
        </p:txBody>
      </p:sp>
      <p:cxnSp>
        <p:nvCxnSpPr>
          <p:cNvPr id="304148" name="AutoShape 20">
            <a:extLst>
              <a:ext uri="{FF2B5EF4-FFF2-40B4-BE49-F238E27FC236}">
                <a16:creationId xmlns:a16="http://schemas.microsoft.com/office/drawing/2014/main" id="{492E2EBC-EC7A-4A12-8B0E-A8BBFCF8B07D}"/>
              </a:ext>
            </a:extLst>
          </p:cNvPr>
          <p:cNvCxnSpPr>
            <a:cxnSpLocks noChangeShapeType="1"/>
            <a:stCxn id="304138" idx="2"/>
            <a:endCxn id="304147" idx="0"/>
          </p:cNvCxnSpPr>
          <p:nvPr/>
        </p:nvCxnSpPr>
        <p:spPr bwMode="auto">
          <a:xfrm flipH="1">
            <a:off x="2154238" y="2097088"/>
            <a:ext cx="6350"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4149" name="Oval 21">
            <a:extLst>
              <a:ext uri="{FF2B5EF4-FFF2-40B4-BE49-F238E27FC236}">
                <a16:creationId xmlns:a16="http://schemas.microsoft.com/office/drawing/2014/main" id="{FB48EF1C-1C5B-4B88-ACB3-4EF93F3C4C1B}"/>
              </a:ext>
            </a:extLst>
          </p:cNvPr>
          <p:cNvSpPr>
            <a:spLocks noChangeArrowheads="1"/>
          </p:cNvSpPr>
          <p:nvPr/>
        </p:nvSpPr>
        <p:spPr bwMode="auto">
          <a:xfrm>
            <a:off x="2439988" y="2997200"/>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E</a:t>
            </a:r>
            <a:endParaRPr lang="en-US" altLang="en-US" sz="3200" dirty="0">
              <a:solidFill>
                <a:srgbClr val="FF3300"/>
              </a:solidFill>
            </a:endParaRPr>
          </a:p>
        </p:txBody>
      </p:sp>
      <p:cxnSp>
        <p:nvCxnSpPr>
          <p:cNvPr id="304150" name="AutoShape 22">
            <a:extLst>
              <a:ext uri="{FF2B5EF4-FFF2-40B4-BE49-F238E27FC236}">
                <a16:creationId xmlns:a16="http://schemas.microsoft.com/office/drawing/2014/main" id="{6E613738-99E8-4AB5-812C-C53D0EC70A21}"/>
              </a:ext>
            </a:extLst>
          </p:cNvPr>
          <p:cNvCxnSpPr>
            <a:cxnSpLocks noChangeShapeType="1"/>
            <a:stCxn id="304139" idx="2"/>
            <a:endCxn id="304149" idx="0"/>
          </p:cNvCxnSpPr>
          <p:nvPr/>
        </p:nvCxnSpPr>
        <p:spPr bwMode="auto">
          <a:xfrm flipH="1">
            <a:off x="2655888" y="2097088"/>
            <a:ext cx="7937"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04151" name="Group 23">
            <a:extLst>
              <a:ext uri="{FF2B5EF4-FFF2-40B4-BE49-F238E27FC236}">
                <a16:creationId xmlns:a16="http://schemas.microsoft.com/office/drawing/2014/main" id="{FB710BB1-817E-4FD6-8542-85A9BAAC6F03}"/>
              </a:ext>
            </a:extLst>
          </p:cNvPr>
          <p:cNvGrpSpPr>
            <a:grpSpLocks/>
          </p:cNvGrpSpPr>
          <p:nvPr/>
        </p:nvGrpSpPr>
        <p:grpSpPr bwMode="auto">
          <a:xfrm>
            <a:off x="1222375" y="2997200"/>
            <a:ext cx="792163" cy="1717675"/>
            <a:chOff x="770" y="2296"/>
            <a:chExt cx="499" cy="1082"/>
          </a:xfrm>
        </p:grpSpPr>
        <p:sp>
          <p:nvSpPr>
            <p:cNvPr id="304152" name="Oval 24">
              <a:extLst>
                <a:ext uri="{FF2B5EF4-FFF2-40B4-BE49-F238E27FC236}">
                  <a16:creationId xmlns:a16="http://schemas.microsoft.com/office/drawing/2014/main" id="{821822BC-7535-43AB-BAF3-5F62321F2522}"/>
                </a:ext>
              </a:extLst>
            </p:cNvPr>
            <p:cNvSpPr>
              <a:spLocks noChangeArrowheads="1"/>
            </p:cNvSpPr>
            <p:nvPr/>
          </p:nvSpPr>
          <p:spPr bwMode="auto">
            <a:xfrm>
              <a:off x="770" y="3197"/>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B</a:t>
              </a:r>
              <a:endParaRPr lang="en-US" altLang="en-US" sz="2400" dirty="0">
                <a:solidFill>
                  <a:srgbClr val="FF3300"/>
                </a:solidFill>
              </a:endParaRPr>
            </a:p>
          </p:txBody>
        </p:sp>
        <p:cxnSp>
          <p:nvCxnSpPr>
            <p:cNvPr id="304153" name="AutoShape 25">
              <a:extLst>
                <a:ext uri="{FF2B5EF4-FFF2-40B4-BE49-F238E27FC236}">
                  <a16:creationId xmlns:a16="http://schemas.microsoft.com/office/drawing/2014/main" id="{5AE3B0DC-14A8-4972-B636-E81639075372}"/>
                </a:ext>
              </a:extLst>
            </p:cNvPr>
            <p:cNvCxnSpPr>
              <a:cxnSpLocks noChangeShapeType="1"/>
              <a:stCxn id="304156" idx="4"/>
              <a:endCxn id="304152" idx="0"/>
            </p:cNvCxnSpPr>
            <p:nvPr/>
          </p:nvCxnSpPr>
          <p:spPr bwMode="auto">
            <a:xfrm flipH="1">
              <a:off x="861" y="2477"/>
              <a:ext cx="182" cy="72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4154" name="Oval 26">
              <a:extLst>
                <a:ext uri="{FF2B5EF4-FFF2-40B4-BE49-F238E27FC236}">
                  <a16:creationId xmlns:a16="http://schemas.microsoft.com/office/drawing/2014/main" id="{DEE63830-B044-4963-B203-7F91AC2739C3}"/>
                </a:ext>
              </a:extLst>
            </p:cNvPr>
            <p:cNvSpPr>
              <a:spLocks noChangeArrowheads="1"/>
            </p:cNvSpPr>
            <p:nvPr/>
          </p:nvSpPr>
          <p:spPr bwMode="auto">
            <a:xfrm>
              <a:off x="1088" y="3197"/>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C</a:t>
              </a:r>
              <a:endParaRPr lang="en-US" altLang="en-US" sz="2400" dirty="0">
                <a:solidFill>
                  <a:srgbClr val="FF3300"/>
                </a:solidFill>
              </a:endParaRPr>
            </a:p>
          </p:txBody>
        </p:sp>
        <p:cxnSp>
          <p:nvCxnSpPr>
            <p:cNvPr id="304155" name="AutoShape 27">
              <a:extLst>
                <a:ext uri="{FF2B5EF4-FFF2-40B4-BE49-F238E27FC236}">
                  <a16:creationId xmlns:a16="http://schemas.microsoft.com/office/drawing/2014/main" id="{7ADE3899-C553-41FE-8FAF-8403F6B9FF0E}"/>
                </a:ext>
              </a:extLst>
            </p:cNvPr>
            <p:cNvCxnSpPr>
              <a:cxnSpLocks noChangeShapeType="1"/>
              <a:stCxn id="304156" idx="4"/>
              <a:endCxn id="304154" idx="0"/>
            </p:cNvCxnSpPr>
            <p:nvPr/>
          </p:nvCxnSpPr>
          <p:spPr bwMode="auto">
            <a:xfrm>
              <a:off x="1043" y="2477"/>
              <a:ext cx="136" cy="72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4156" name="Oval 28">
              <a:extLst>
                <a:ext uri="{FF2B5EF4-FFF2-40B4-BE49-F238E27FC236}">
                  <a16:creationId xmlns:a16="http://schemas.microsoft.com/office/drawing/2014/main" id="{722FB21C-5CC0-4F47-8F8F-2E535DD06367}"/>
                </a:ext>
              </a:extLst>
            </p:cNvPr>
            <p:cNvSpPr>
              <a:spLocks noChangeArrowheads="1"/>
            </p:cNvSpPr>
            <p:nvPr/>
          </p:nvSpPr>
          <p:spPr bwMode="auto">
            <a:xfrm>
              <a:off x="952" y="2296"/>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Veri Yer Tutucusu 3">
            <a:extLst>
              <a:ext uri="{FF2B5EF4-FFF2-40B4-BE49-F238E27FC236}">
                <a16:creationId xmlns:a16="http://schemas.microsoft.com/office/drawing/2014/main" id="{70136F89-8CD1-4B67-BCDE-F6EB3B697A70}"/>
              </a:ext>
            </a:extLst>
          </p:cNvPr>
          <p:cNvSpPr>
            <a:spLocks noGrp="1"/>
          </p:cNvSpPr>
          <p:nvPr>
            <p:ph type="dt" sz="half" idx="10"/>
          </p:nvPr>
        </p:nvSpPr>
        <p:spPr/>
        <p:txBody>
          <a:bodyPr/>
          <a:lstStyle/>
          <a:p>
            <a:fld id="{3DAC3ECC-5298-4A19-AE40-FF5605E02797}" type="datetime4">
              <a:rPr lang="en-US" altLang="en-US"/>
              <a:pPr/>
              <a:t>November 5, 2025</a:t>
            </a:fld>
            <a:endParaRPr lang="en-US" altLang="en-US" dirty="0"/>
          </a:p>
        </p:txBody>
      </p:sp>
      <p:sp>
        <p:nvSpPr>
          <p:cNvPr id="24" name="Alt Bilgi Yer Tutucusu 4">
            <a:extLst>
              <a:ext uri="{FF2B5EF4-FFF2-40B4-BE49-F238E27FC236}">
                <a16:creationId xmlns:a16="http://schemas.microsoft.com/office/drawing/2014/main" id="{D887FCF3-BBAF-4EB1-9A24-B54BE152C9CA}"/>
              </a:ext>
            </a:extLst>
          </p:cNvPr>
          <p:cNvSpPr>
            <a:spLocks noGrp="1"/>
          </p:cNvSpPr>
          <p:nvPr>
            <p:ph type="ftr" sz="quarter" idx="11"/>
          </p:nvPr>
        </p:nvSpPr>
        <p:spPr/>
        <p:txBody>
          <a:bodyPr/>
          <a:lstStyle/>
          <a:p>
            <a:r>
              <a:rPr lang="en-US" altLang="en-US" dirty="0"/>
              <a:t>Borahan Tümer, Ph.D.                                                                                                                                                                          </a:t>
            </a:r>
          </a:p>
        </p:txBody>
      </p:sp>
      <p:sp>
        <p:nvSpPr>
          <p:cNvPr id="25" name="Slayt Numarası Yer Tutucusu 5">
            <a:extLst>
              <a:ext uri="{FF2B5EF4-FFF2-40B4-BE49-F238E27FC236}">
                <a16:creationId xmlns:a16="http://schemas.microsoft.com/office/drawing/2014/main" id="{3D1B5D88-F854-4471-9F90-5E8221F81817}"/>
              </a:ext>
            </a:extLst>
          </p:cNvPr>
          <p:cNvSpPr>
            <a:spLocks noGrp="1"/>
          </p:cNvSpPr>
          <p:nvPr>
            <p:ph type="sldNum" sz="quarter" idx="12"/>
          </p:nvPr>
        </p:nvSpPr>
        <p:spPr/>
        <p:txBody>
          <a:bodyPr/>
          <a:lstStyle/>
          <a:p>
            <a:fld id="{D40C781D-9BC7-4541-B29D-8560A0319AF6}" type="slidenum">
              <a:rPr lang="en-US" altLang="en-US"/>
              <a:pPr/>
              <a:t>27</a:t>
            </a:fld>
            <a:endParaRPr lang="en-US" altLang="en-US" dirty="0"/>
          </a:p>
        </p:txBody>
      </p:sp>
      <p:sp>
        <p:nvSpPr>
          <p:cNvPr id="305154" name="Rectangle 2">
            <a:extLst>
              <a:ext uri="{FF2B5EF4-FFF2-40B4-BE49-F238E27FC236}">
                <a16:creationId xmlns:a16="http://schemas.microsoft.com/office/drawing/2014/main" id="{F3A814C5-594B-4B8A-A91B-7823551510CB}"/>
              </a:ext>
            </a:extLst>
          </p:cNvPr>
          <p:cNvSpPr>
            <a:spLocks noGrp="1" noChangeArrowheads="1"/>
          </p:cNvSpPr>
          <p:nvPr>
            <p:ph type="title"/>
          </p:nvPr>
        </p:nvSpPr>
        <p:spPr/>
        <p:txBody>
          <a:bodyPr/>
          <a:lstStyle/>
          <a:p>
            <a:r>
              <a:rPr lang="tr-TR" altLang="en-US" sz="4000" dirty="0"/>
              <a:t>Example to Construction of Expression Trees - 7</a:t>
            </a:r>
            <a:endParaRPr lang="en-US" altLang="en-US" sz="4000" dirty="0"/>
          </a:p>
        </p:txBody>
      </p:sp>
      <p:sp>
        <p:nvSpPr>
          <p:cNvPr id="305155" name="Rectangle 3">
            <a:extLst>
              <a:ext uri="{FF2B5EF4-FFF2-40B4-BE49-F238E27FC236}">
                <a16:creationId xmlns:a16="http://schemas.microsoft.com/office/drawing/2014/main" id="{7F401FE6-860E-4911-9F43-AC2ADC4F3EE0}"/>
              </a:ext>
            </a:extLst>
          </p:cNvPr>
          <p:cNvSpPr>
            <a:spLocks noChangeArrowheads="1"/>
          </p:cNvSpPr>
          <p:nvPr/>
        </p:nvSpPr>
        <p:spPr bwMode="auto">
          <a:xfrm>
            <a:off x="4932363" y="5516563"/>
            <a:ext cx="38179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en-US" sz="3200" dirty="0">
                <a:solidFill>
                  <a:srgbClr val="FF3300"/>
                </a:solidFill>
              </a:rPr>
              <a:t>ABC+DE-</a:t>
            </a:r>
            <a:r>
              <a:rPr lang="en-US" altLang="en-US" sz="3200" dirty="0"/>
              <a:t>/F+*GHI-/-</a:t>
            </a:r>
          </a:p>
        </p:txBody>
      </p:sp>
      <p:sp>
        <p:nvSpPr>
          <p:cNvPr id="305156" name="Text Box 4">
            <a:extLst>
              <a:ext uri="{FF2B5EF4-FFF2-40B4-BE49-F238E27FC236}">
                <a16:creationId xmlns:a16="http://schemas.microsoft.com/office/drawing/2014/main" id="{AF161179-C54B-4880-99DB-B8BE1B6BF6DA}"/>
              </a:ext>
            </a:extLst>
          </p:cNvPr>
          <p:cNvSpPr txBox="1">
            <a:spLocks noChangeArrowheads="1"/>
          </p:cNvSpPr>
          <p:nvPr/>
        </p:nvSpPr>
        <p:spPr bwMode="auto">
          <a:xfrm>
            <a:off x="3708400" y="1557338"/>
            <a:ext cx="330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sz="3600" dirty="0">
                <a:solidFill>
                  <a:srgbClr val="FF3300"/>
                </a:solidFill>
              </a:rPr>
              <a:t>Stack of subtrees</a:t>
            </a:r>
            <a:endParaRPr lang="en-US" altLang="en-US" sz="3600" dirty="0">
              <a:solidFill>
                <a:srgbClr val="FF3300"/>
              </a:solidFill>
            </a:endParaRPr>
          </a:p>
        </p:txBody>
      </p:sp>
      <p:sp>
        <p:nvSpPr>
          <p:cNvPr id="305157" name="Rectangle 5">
            <a:extLst>
              <a:ext uri="{FF2B5EF4-FFF2-40B4-BE49-F238E27FC236}">
                <a16:creationId xmlns:a16="http://schemas.microsoft.com/office/drawing/2014/main" id="{0B672C30-DAC4-47D8-949C-7B9BC3D9BA3B}"/>
              </a:ext>
            </a:extLst>
          </p:cNvPr>
          <p:cNvSpPr>
            <a:spLocks noChangeArrowheads="1"/>
          </p:cNvSpPr>
          <p:nvPr/>
        </p:nvSpPr>
        <p:spPr bwMode="auto">
          <a:xfrm>
            <a:off x="900113" y="1557338"/>
            <a:ext cx="647700"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05159" name="Oval 7">
            <a:extLst>
              <a:ext uri="{FF2B5EF4-FFF2-40B4-BE49-F238E27FC236}">
                <a16:creationId xmlns:a16="http://schemas.microsoft.com/office/drawing/2014/main" id="{841E5AE8-083D-4728-BF00-6A2A86E37A8E}"/>
              </a:ext>
            </a:extLst>
          </p:cNvPr>
          <p:cNvSpPr>
            <a:spLocks noChangeArrowheads="1"/>
          </p:cNvSpPr>
          <p:nvPr/>
        </p:nvSpPr>
        <p:spPr bwMode="auto">
          <a:xfrm>
            <a:off x="1006475" y="2997200"/>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A</a:t>
            </a:r>
            <a:endParaRPr lang="en-US" altLang="en-US" sz="3200" dirty="0">
              <a:solidFill>
                <a:srgbClr val="FF3300"/>
              </a:solidFill>
            </a:endParaRPr>
          </a:p>
        </p:txBody>
      </p:sp>
      <p:cxnSp>
        <p:nvCxnSpPr>
          <p:cNvPr id="305160" name="AutoShape 8">
            <a:extLst>
              <a:ext uri="{FF2B5EF4-FFF2-40B4-BE49-F238E27FC236}">
                <a16:creationId xmlns:a16="http://schemas.microsoft.com/office/drawing/2014/main" id="{CB4C063F-F7AD-4B18-A534-F036B474D502}"/>
              </a:ext>
            </a:extLst>
          </p:cNvPr>
          <p:cNvCxnSpPr>
            <a:cxnSpLocks noChangeShapeType="1"/>
            <a:stCxn id="305157" idx="2"/>
            <a:endCxn id="305159" idx="0"/>
          </p:cNvCxnSpPr>
          <p:nvPr/>
        </p:nvCxnSpPr>
        <p:spPr bwMode="auto">
          <a:xfrm flipH="1">
            <a:off x="1222375" y="2097088"/>
            <a:ext cx="1588"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5161" name="Rectangle 9">
            <a:extLst>
              <a:ext uri="{FF2B5EF4-FFF2-40B4-BE49-F238E27FC236}">
                <a16:creationId xmlns:a16="http://schemas.microsoft.com/office/drawing/2014/main" id="{85D07BBE-2976-43E0-AC5F-A1CCF9E08B04}"/>
              </a:ext>
            </a:extLst>
          </p:cNvPr>
          <p:cNvSpPr>
            <a:spLocks noChangeArrowheads="1"/>
          </p:cNvSpPr>
          <p:nvPr/>
        </p:nvSpPr>
        <p:spPr bwMode="auto">
          <a:xfrm>
            <a:off x="1547813" y="1557338"/>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05163" name="Rectangle 11">
            <a:extLst>
              <a:ext uri="{FF2B5EF4-FFF2-40B4-BE49-F238E27FC236}">
                <a16:creationId xmlns:a16="http://schemas.microsoft.com/office/drawing/2014/main" id="{9EE5391D-8EBE-4909-82C9-7476F0B9F2C7}"/>
              </a:ext>
            </a:extLst>
          </p:cNvPr>
          <p:cNvSpPr>
            <a:spLocks noChangeArrowheads="1"/>
          </p:cNvSpPr>
          <p:nvPr/>
        </p:nvSpPr>
        <p:spPr bwMode="auto">
          <a:xfrm>
            <a:off x="2986088" y="1557338"/>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cxnSp>
        <p:nvCxnSpPr>
          <p:cNvPr id="305170" name="AutoShape 18">
            <a:extLst>
              <a:ext uri="{FF2B5EF4-FFF2-40B4-BE49-F238E27FC236}">
                <a16:creationId xmlns:a16="http://schemas.microsoft.com/office/drawing/2014/main" id="{71D31540-8C36-4005-827F-EAF5869817FA}"/>
              </a:ext>
            </a:extLst>
          </p:cNvPr>
          <p:cNvCxnSpPr>
            <a:cxnSpLocks noChangeShapeType="1"/>
            <a:stCxn id="305161" idx="2"/>
            <a:endCxn id="305189" idx="0"/>
          </p:cNvCxnSpPr>
          <p:nvPr/>
        </p:nvCxnSpPr>
        <p:spPr bwMode="auto">
          <a:xfrm>
            <a:off x="1908175" y="2097088"/>
            <a:ext cx="0"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5185" name="Oval 33">
            <a:extLst>
              <a:ext uri="{FF2B5EF4-FFF2-40B4-BE49-F238E27FC236}">
                <a16:creationId xmlns:a16="http://schemas.microsoft.com/office/drawing/2014/main" id="{D7AA4469-8324-41FF-BD70-155BDAA1A4B1}"/>
              </a:ext>
            </a:extLst>
          </p:cNvPr>
          <p:cNvSpPr>
            <a:spLocks noChangeArrowheads="1"/>
          </p:cNvSpPr>
          <p:nvPr/>
        </p:nvSpPr>
        <p:spPr bwMode="auto">
          <a:xfrm>
            <a:off x="1474788" y="4427538"/>
            <a:ext cx="287337" cy="2873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B</a:t>
            </a:r>
            <a:endParaRPr lang="en-US" altLang="en-US" sz="2400" dirty="0">
              <a:solidFill>
                <a:srgbClr val="FF3300"/>
              </a:solidFill>
            </a:endParaRPr>
          </a:p>
        </p:txBody>
      </p:sp>
      <p:cxnSp>
        <p:nvCxnSpPr>
          <p:cNvPr id="305186" name="AutoShape 34">
            <a:extLst>
              <a:ext uri="{FF2B5EF4-FFF2-40B4-BE49-F238E27FC236}">
                <a16:creationId xmlns:a16="http://schemas.microsoft.com/office/drawing/2014/main" id="{84F2D41F-8AAF-481D-8646-F42DD2FB43AC}"/>
              </a:ext>
            </a:extLst>
          </p:cNvPr>
          <p:cNvCxnSpPr>
            <a:cxnSpLocks noChangeShapeType="1"/>
            <a:stCxn id="305189" idx="4"/>
            <a:endCxn id="305185" idx="0"/>
          </p:cNvCxnSpPr>
          <p:nvPr/>
        </p:nvCxnSpPr>
        <p:spPr bwMode="auto">
          <a:xfrm flipH="1">
            <a:off x="1619250" y="3284538"/>
            <a:ext cx="288925" cy="1143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5187" name="Oval 35">
            <a:extLst>
              <a:ext uri="{FF2B5EF4-FFF2-40B4-BE49-F238E27FC236}">
                <a16:creationId xmlns:a16="http://schemas.microsoft.com/office/drawing/2014/main" id="{7D396E19-3678-4EC8-9EF8-A9636C9866C9}"/>
              </a:ext>
            </a:extLst>
          </p:cNvPr>
          <p:cNvSpPr>
            <a:spLocks noChangeArrowheads="1"/>
          </p:cNvSpPr>
          <p:nvPr/>
        </p:nvSpPr>
        <p:spPr bwMode="auto">
          <a:xfrm>
            <a:off x="1943100" y="4427538"/>
            <a:ext cx="287338" cy="2873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C</a:t>
            </a:r>
            <a:endParaRPr lang="en-US" altLang="en-US" sz="2400" dirty="0">
              <a:solidFill>
                <a:srgbClr val="FF3300"/>
              </a:solidFill>
            </a:endParaRPr>
          </a:p>
        </p:txBody>
      </p:sp>
      <p:cxnSp>
        <p:nvCxnSpPr>
          <p:cNvPr id="305188" name="AutoShape 36">
            <a:extLst>
              <a:ext uri="{FF2B5EF4-FFF2-40B4-BE49-F238E27FC236}">
                <a16:creationId xmlns:a16="http://schemas.microsoft.com/office/drawing/2014/main" id="{D0D15FE6-FF26-498A-AF87-8B0AF96F2124}"/>
              </a:ext>
            </a:extLst>
          </p:cNvPr>
          <p:cNvCxnSpPr>
            <a:cxnSpLocks noChangeShapeType="1"/>
            <a:stCxn id="305189" idx="4"/>
            <a:endCxn id="305187" idx="0"/>
          </p:cNvCxnSpPr>
          <p:nvPr/>
        </p:nvCxnSpPr>
        <p:spPr bwMode="auto">
          <a:xfrm>
            <a:off x="1908175" y="3284538"/>
            <a:ext cx="179388" cy="1143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5189" name="Oval 37">
            <a:extLst>
              <a:ext uri="{FF2B5EF4-FFF2-40B4-BE49-F238E27FC236}">
                <a16:creationId xmlns:a16="http://schemas.microsoft.com/office/drawing/2014/main" id="{70494DD6-DEB1-4B8F-AEBA-A511B941F47B}"/>
              </a:ext>
            </a:extLst>
          </p:cNvPr>
          <p:cNvSpPr>
            <a:spLocks noChangeArrowheads="1"/>
          </p:cNvSpPr>
          <p:nvPr/>
        </p:nvSpPr>
        <p:spPr bwMode="auto">
          <a:xfrm>
            <a:off x="1763713" y="2997200"/>
            <a:ext cx="287337" cy="2873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sp>
        <p:nvSpPr>
          <p:cNvPr id="305162" name="Rectangle 10">
            <a:extLst>
              <a:ext uri="{FF2B5EF4-FFF2-40B4-BE49-F238E27FC236}">
                <a16:creationId xmlns:a16="http://schemas.microsoft.com/office/drawing/2014/main" id="{EA7C2E22-8401-421D-A329-9D34004A9259}"/>
              </a:ext>
            </a:extLst>
          </p:cNvPr>
          <p:cNvSpPr>
            <a:spLocks noChangeArrowheads="1"/>
          </p:cNvSpPr>
          <p:nvPr/>
        </p:nvSpPr>
        <p:spPr bwMode="auto">
          <a:xfrm>
            <a:off x="2266950" y="1557338"/>
            <a:ext cx="7191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cxnSp>
        <p:nvCxnSpPr>
          <p:cNvPr id="305183" name="AutoShape 31">
            <a:extLst>
              <a:ext uri="{FF2B5EF4-FFF2-40B4-BE49-F238E27FC236}">
                <a16:creationId xmlns:a16="http://schemas.microsoft.com/office/drawing/2014/main" id="{77BF7F89-0458-4DC8-B968-92AC5C94D824}"/>
              </a:ext>
            </a:extLst>
          </p:cNvPr>
          <p:cNvCxnSpPr>
            <a:cxnSpLocks noChangeShapeType="1"/>
            <a:stCxn id="305162" idx="2"/>
            <a:endCxn id="305195" idx="0"/>
          </p:cNvCxnSpPr>
          <p:nvPr/>
        </p:nvCxnSpPr>
        <p:spPr bwMode="auto">
          <a:xfrm>
            <a:off x="2627313" y="2097088"/>
            <a:ext cx="0"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5191" name="Oval 39">
            <a:extLst>
              <a:ext uri="{FF2B5EF4-FFF2-40B4-BE49-F238E27FC236}">
                <a16:creationId xmlns:a16="http://schemas.microsoft.com/office/drawing/2014/main" id="{DBB39057-7121-4FB8-8327-337379098495}"/>
              </a:ext>
            </a:extLst>
          </p:cNvPr>
          <p:cNvSpPr>
            <a:spLocks noChangeArrowheads="1"/>
          </p:cNvSpPr>
          <p:nvPr/>
        </p:nvSpPr>
        <p:spPr bwMode="auto">
          <a:xfrm>
            <a:off x="2230438" y="4427538"/>
            <a:ext cx="287337" cy="2873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D</a:t>
            </a:r>
            <a:endParaRPr lang="en-US" altLang="en-US" sz="2400" dirty="0">
              <a:solidFill>
                <a:srgbClr val="FF3300"/>
              </a:solidFill>
            </a:endParaRPr>
          </a:p>
        </p:txBody>
      </p:sp>
      <p:cxnSp>
        <p:nvCxnSpPr>
          <p:cNvPr id="305192" name="AutoShape 40">
            <a:extLst>
              <a:ext uri="{FF2B5EF4-FFF2-40B4-BE49-F238E27FC236}">
                <a16:creationId xmlns:a16="http://schemas.microsoft.com/office/drawing/2014/main" id="{27596B8F-1C5F-4BE9-B8F0-6B25C98B343D}"/>
              </a:ext>
            </a:extLst>
          </p:cNvPr>
          <p:cNvCxnSpPr>
            <a:cxnSpLocks noChangeShapeType="1"/>
            <a:stCxn id="305195" idx="4"/>
            <a:endCxn id="305191" idx="0"/>
          </p:cNvCxnSpPr>
          <p:nvPr/>
        </p:nvCxnSpPr>
        <p:spPr bwMode="auto">
          <a:xfrm flipH="1">
            <a:off x="2374900" y="3284538"/>
            <a:ext cx="252413" cy="1143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5193" name="Oval 41">
            <a:extLst>
              <a:ext uri="{FF2B5EF4-FFF2-40B4-BE49-F238E27FC236}">
                <a16:creationId xmlns:a16="http://schemas.microsoft.com/office/drawing/2014/main" id="{972B5197-2334-49A2-9651-724066C74E99}"/>
              </a:ext>
            </a:extLst>
          </p:cNvPr>
          <p:cNvSpPr>
            <a:spLocks noChangeArrowheads="1"/>
          </p:cNvSpPr>
          <p:nvPr/>
        </p:nvSpPr>
        <p:spPr bwMode="auto">
          <a:xfrm>
            <a:off x="2698750" y="4427538"/>
            <a:ext cx="287338" cy="2873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E</a:t>
            </a:r>
            <a:endParaRPr lang="en-US" altLang="en-US" sz="2400" dirty="0">
              <a:solidFill>
                <a:srgbClr val="FF3300"/>
              </a:solidFill>
            </a:endParaRPr>
          </a:p>
        </p:txBody>
      </p:sp>
      <p:cxnSp>
        <p:nvCxnSpPr>
          <p:cNvPr id="305194" name="AutoShape 42">
            <a:extLst>
              <a:ext uri="{FF2B5EF4-FFF2-40B4-BE49-F238E27FC236}">
                <a16:creationId xmlns:a16="http://schemas.microsoft.com/office/drawing/2014/main" id="{215DDC7D-3783-48E8-A7E6-1972D44C0703}"/>
              </a:ext>
            </a:extLst>
          </p:cNvPr>
          <p:cNvCxnSpPr>
            <a:cxnSpLocks noChangeShapeType="1"/>
            <a:stCxn id="305195" idx="4"/>
            <a:endCxn id="305193" idx="0"/>
          </p:cNvCxnSpPr>
          <p:nvPr/>
        </p:nvCxnSpPr>
        <p:spPr bwMode="auto">
          <a:xfrm>
            <a:off x="2627313" y="3284538"/>
            <a:ext cx="215900" cy="1143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5195" name="Oval 43">
            <a:extLst>
              <a:ext uri="{FF2B5EF4-FFF2-40B4-BE49-F238E27FC236}">
                <a16:creationId xmlns:a16="http://schemas.microsoft.com/office/drawing/2014/main" id="{5481CE9A-65BE-4919-87B8-B5AFAD9694EF}"/>
              </a:ext>
            </a:extLst>
          </p:cNvPr>
          <p:cNvSpPr>
            <a:spLocks noChangeArrowheads="1"/>
          </p:cNvSpPr>
          <p:nvPr/>
        </p:nvSpPr>
        <p:spPr bwMode="auto">
          <a:xfrm>
            <a:off x="2482850" y="2997200"/>
            <a:ext cx="287338" cy="2873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Veri Yer Tutucusu 3">
            <a:extLst>
              <a:ext uri="{FF2B5EF4-FFF2-40B4-BE49-F238E27FC236}">
                <a16:creationId xmlns:a16="http://schemas.microsoft.com/office/drawing/2014/main" id="{A4920DD2-EE07-44B8-BE81-28B3D8251637}"/>
              </a:ext>
            </a:extLst>
          </p:cNvPr>
          <p:cNvSpPr>
            <a:spLocks noGrp="1"/>
          </p:cNvSpPr>
          <p:nvPr>
            <p:ph type="dt" sz="half" idx="10"/>
          </p:nvPr>
        </p:nvSpPr>
        <p:spPr/>
        <p:txBody>
          <a:bodyPr/>
          <a:lstStyle/>
          <a:p>
            <a:fld id="{1020B3EA-8946-4545-9A19-18AE0D0F0AAF}" type="datetime4">
              <a:rPr lang="en-US" altLang="en-US"/>
              <a:pPr/>
              <a:t>November 5, 2025</a:t>
            </a:fld>
            <a:endParaRPr lang="en-US" altLang="en-US" dirty="0"/>
          </a:p>
        </p:txBody>
      </p:sp>
      <p:sp>
        <p:nvSpPr>
          <p:cNvPr id="28" name="Alt Bilgi Yer Tutucusu 4">
            <a:extLst>
              <a:ext uri="{FF2B5EF4-FFF2-40B4-BE49-F238E27FC236}">
                <a16:creationId xmlns:a16="http://schemas.microsoft.com/office/drawing/2014/main" id="{0CD6292A-F6CD-46BD-9852-99B4665BEAE1}"/>
              </a:ext>
            </a:extLst>
          </p:cNvPr>
          <p:cNvSpPr>
            <a:spLocks noGrp="1"/>
          </p:cNvSpPr>
          <p:nvPr>
            <p:ph type="ftr" sz="quarter" idx="11"/>
          </p:nvPr>
        </p:nvSpPr>
        <p:spPr/>
        <p:txBody>
          <a:bodyPr/>
          <a:lstStyle/>
          <a:p>
            <a:r>
              <a:rPr lang="en-US" altLang="en-US" dirty="0"/>
              <a:t>Borahan Tümer, Ph.D.                                                                                                                                                                          </a:t>
            </a:r>
          </a:p>
        </p:txBody>
      </p:sp>
      <p:sp>
        <p:nvSpPr>
          <p:cNvPr id="29" name="Slayt Numarası Yer Tutucusu 5">
            <a:extLst>
              <a:ext uri="{FF2B5EF4-FFF2-40B4-BE49-F238E27FC236}">
                <a16:creationId xmlns:a16="http://schemas.microsoft.com/office/drawing/2014/main" id="{7DB1E8DD-94D1-43B4-89A5-8FF44AB4A915}"/>
              </a:ext>
            </a:extLst>
          </p:cNvPr>
          <p:cNvSpPr>
            <a:spLocks noGrp="1"/>
          </p:cNvSpPr>
          <p:nvPr>
            <p:ph type="sldNum" sz="quarter" idx="12"/>
          </p:nvPr>
        </p:nvSpPr>
        <p:spPr/>
        <p:txBody>
          <a:bodyPr/>
          <a:lstStyle/>
          <a:p>
            <a:fld id="{FDE96893-111B-45DF-AEAD-AC92E44ADCA7}" type="slidenum">
              <a:rPr lang="en-US" altLang="en-US"/>
              <a:pPr/>
              <a:t>28</a:t>
            </a:fld>
            <a:endParaRPr lang="en-US" altLang="en-US" dirty="0"/>
          </a:p>
        </p:txBody>
      </p:sp>
      <p:sp>
        <p:nvSpPr>
          <p:cNvPr id="306178" name="Rectangle 2">
            <a:extLst>
              <a:ext uri="{FF2B5EF4-FFF2-40B4-BE49-F238E27FC236}">
                <a16:creationId xmlns:a16="http://schemas.microsoft.com/office/drawing/2014/main" id="{A499C2C1-2D88-491E-83B3-D19F311FE7C5}"/>
              </a:ext>
            </a:extLst>
          </p:cNvPr>
          <p:cNvSpPr>
            <a:spLocks noGrp="1" noChangeArrowheads="1"/>
          </p:cNvSpPr>
          <p:nvPr>
            <p:ph type="title"/>
          </p:nvPr>
        </p:nvSpPr>
        <p:spPr/>
        <p:txBody>
          <a:bodyPr/>
          <a:lstStyle/>
          <a:p>
            <a:r>
              <a:rPr lang="tr-TR" altLang="en-US" sz="4000" dirty="0"/>
              <a:t>Example to Construction of Expression Trees - 8</a:t>
            </a:r>
            <a:endParaRPr lang="en-US" altLang="en-US" sz="4000" dirty="0"/>
          </a:p>
        </p:txBody>
      </p:sp>
      <p:sp>
        <p:nvSpPr>
          <p:cNvPr id="306179" name="Rectangle 3">
            <a:extLst>
              <a:ext uri="{FF2B5EF4-FFF2-40B4-BE49-F238E27FC236}">
                <a16:creationId xmlns:a16="http://schemas.microsoft.com/office/drawing/2014/main" id="{70D27E01-CFEB-4BFB-8EA0-2A06C7530080}"/>
              </a:ext>
            </a:extLst>
          </p:cNvPr>
          <p:cNvSpPr>
            <a:spLocks noChangeArrowheads="1"/>
          </p:cNvSpPr>
          <p:nvPr/>
        </p:nvSpPr>
        <p:spPr bwMode="auto">
          <a:xfrm>
            <a:off x="4932363" y="5516563"/>
            <a:ext cx="38179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en-US" sz="3200" dirty="0">
                <a:solidFill>
                  <a:srgbClr val="FF3300"/>
                </a:solidFill>
              </a:rPr>
              <a:t>ABC+DE-/</a:t>
            </a:r>
            <a:r>
              <a:rPr lang="en-US" altLang="en-US" sz="3200" dirty="0"/>
              <a:t>F+*GHI-/-</a:t>
            </a:r>
          </a:p>
        </p:txBody>
      </p:sp>
      <p:sp>
        <p:nvSpPr>
          <p:cNvPr id="306180" name="Text Box 4">
            <a:extLst>
              <a:ext uri="{FF2B5EF4-FFF2-40B4-BE49-F238E27FC236}">
                <a16:creationId xmlns:a16="http://schemas.microsoft.com/office/drawing/2014/main" id="{7F60951F-BD4E-4CA3-A4CF-113C2E51E963}"/>
              </a:ext>
            </a:extLst>
          </p:cNvPr>
          <p:cNvSpPr txBox="1">
            <a:spLocks noChangeArrowheads="1"/>
          </p:cNvSpPr>
          <p:nvPr/>
        </p:nvSpPr>
        <p:spPr bwMode="auto">
          <a:xfrm>
            <a:off x="3708400" y="1557338"/>
            <a:ext cx="330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sz="3600" dirty="0">
                <a:solidFill>
                  <a:srgbClr val="FF3300"/>
                </a:solidFill>
              </a:rPr>
              <a:t>Stack of subtrees</a:t>
            </a:r>
            <a:endParaRPr lang="en-US" altLang="en-US" sz="3600" dirty="0">
              <a:solidFill>
                <a:srgbClr val="FF3300"/>
              </a:solidFill>
            </a:endParaRPr>
          </a:p>
        </p:txBody>
      </p:sp>
      <p:sp>
        <p:nvSpPr>
          <p:cNvPr id="306181" name="Rectangle 5">
            <a:extLst>
              <a:ext uri="{FF2B5EF4-FFF2-40B4-BE49-F238E27FC236}">
                <a16:creationId xmlns:a16="http://schemas.microsoft.com/office/drawing/2014/main" id="{5910AF5B-4DFC-44CC-8A08-3317683DE9D9}"/>
              </a:ext>
            </a:extLst>
          </p:cNvPr>
          <p:cNvSpPr>
            <a:spLocks noChangeArrowheads="1"/>
          </p:cNvSpPr>
          <p:nvPr/>
        </p:nvSpPr>
        <p:spPr bwMode="auto">
          <a:xfrm>
            <a:off x="900113" y="1557338"/>
            <a:ext cx="647700"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06182" name="Oval 6">
            <a:extLst>
              <a:ext uri="{FF2B5EF4-FFF2-40B4-BE49-F238E27FC236}">
                <a16:creationId xmlns:a16="http://schemas.microsoft.com/office/drawing/2014/main" id="{BB882AC5-739B-4104-A00A-8481CD99222C}"/>
              </a:ext>
            </a:extLst>
          </p:cNvPr>
          <p:cNvSpPr>
            <a:spLocks noChangeArrowheads="1"/>
          </p:cNvSpPr>
          <p:nvPr/>
        </p:nvSpPr>
        <p:spPr bwMode="auto">
          <a:xfrm>
            <a:off x="1006475" y="2997200"/>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A</a:t>
            </a:r>
            <a:endParaRPr lang="en-US" altLang="en-US" sz="3200" dirty="0">
              <a:solidFill>
                <a:srgbClr val="FF3300"/>
              </a:solidFill>
            </a:endParaRPr>
          </a:p>
        </p:txBody>
      </p:sp>
      <p:cxnSp>
        <p:nvCxnSpPr>
          <p:cNvPr id="306183" name="AutoShape 7">
            <a:extLst>
              <a:ext uri="{FF2B5EF4-FFF2-40B4-BE49-F238E27FC236}">
                <a16:creationId xmlns:a16="http://schemas.microsoft.com/office/drawing/2014/main" id="{ACFC029C-480B-49DE-96AC-76572F6F55EC}"/>
              </a:ext>
            </a:extLst>
          </p:cNvPr>
          <p:cNvCxnSpPr>
            <a:cxnSpLocks noChangeShapeType="1"/>
            <a:stCxn id="306181" idx="2"/>
            <a:endCxn id="306182" idx="0"/>
          </p:cNvCxnSpPr>
          <p:nvPr/>
        </p:nvCxnSpPr>
        <p:spPr bwMode="auto">
          <a:xfrm flipH="1">
            <a:off x="1222375" y="2097088"/>
            <a:ext cx="1588"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6184" name="Rectangle 8">
            <a:extLst>
              <a:ext uri="{FF2B5EF4-FFF2-40B4-BE49-F238E27FC236}">
                <a16:creationId xmlns:a16="http://schemas.microsoft.com/office/drawing/2014/main" id="{0CC01BF1-414E-415E-8551-0AE4BBCB4599}"/>
              </a:ext>
            </a:extLst>
          </p:cNvPr>
          <p:cNvSpPr>
            <a:spLocks noChangeArrowheads="1"/>
          </p:cNvSpPr>
          <p:nvPr/>
        </p:nvSpPr>
        <p:spPr bwMode="auto">
          <a:xfrm>
            <a:off x="1547813" y="1557338"/>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06185" name="Rectangle 9">
            <a:extLst>
              <a:ext uri="{FF2B5EF4-FFF2-40B4-BE49-F238E27FC236}">
                <a16:creationId xmlns:a16="http://schemas.microsoft.com/office/drawing/2014/main" id="{00437D4A-00D4-41A5-9C6A-41D4558AB94B}"/>
              </a:ext>
            </a:extLst>
          </p:cNvPr>
          <p:cNvSpPr>
            <a:spLocks noChangeArrowheads="1"/>
          </p:cNvSpPr>
          <p:nvPr/>
        </p:nvSpPr>
        <p:spPr bwMode="auto">
          <a:xfrm>
            <a:off x="2986088" y="1557338"/>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grpSp>
        <p:nvGrpSpPr>
          <p:cNvPr id="306203" name="Group 27">
            <a:extLst>
              <a:ext uri="{FF2B5EF4-FFF2-40B4-BE49-F238E27FC236}">
                <a16:creationId xmlns:a16="http://schemas.microsoft.com/office/drawing/2014/main" id="{AFD2A3B9-6CAC-418F-A481-B35C223B411A}"/>
              </a:ext>
            </a:extLst>
          </p:cNvPr>
          <p:cNvGrpSpPr>
            <a:grpSpLocks/>
          </p:cNvGrpSpPr>
          <p:nvPr/>
        </p:nvGrpSpPr>
        <p:grpSpPr bwMode="auto">
          <a:xfrm>
            <a:off x="1116013" y="3619500"/>
            <a:ext cx="755650" cy="1357313"/>
            <a:chOff x="3334" y="2069"/>
            <a:chExt cx="476" cy="855"/>
          </a:xfrm>
        </p:grpSpPr>
        <p:sp>
          <p:nvSpPr>
            <p:cNvPr id="306187" name="Oval 11">
              <a:extLst>
                <a:ext uri="{FF2B5EF4-FFF2-40B4-BE49-F238E27FC236}">
                  <a16:creationId xmlns:a16="http://schemas.microsoft.com/office/drawing/2014/main" id="{19A13950-E3B9-46E2-A325-9A11C6B8AA84}"/>
                </a:ext>
              </a:extLst>
            </p:cNvPr>
            <p:cNvSpPr>
              <a:spLocks noChangeArrowheads="1"/>
            </p:cNvSpPr>
            <p:nvPr/>
          </p:nvSpPr>
          <p:spPr bwMode="auto">
            <a:xfrm>
              <a:off x="3334" y="274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B</a:t>
              </a:r>
              <a:endParaRPr lang="en-US" altLang="en-US" sz="2400" dirty="0">
                <a:solidFill>
                  <a:srgbClr val="FF3300"/>
                </a:solidFill>
              </a:endParaRPr>
            </a:p>
          </p:txBody>
        </p:sp>
        <p:cxnSp>
          <p:nvCxnSpPr>
            <p:cNvPr id="306188" name="AutoShape 12">
              <a:extLst>
                <a:ext uri="{FF2B5EF4-FFF2-40B4-BE49-F238E27FC236}">
                  <a16:creationId xmlns:a16="http://schemas.microsoft.com/office/drawing/2014/main" id="{A175AE7C-1B19-4A2B-94EF-144D8AD1AFF4}"/>
                </a:ext>
              </a:extLst>
            </p:cNvPr>
            <p:cNvCxnSpPr>
              <a:cxnSpLocks noChangeShapeType="1"/>
              <a:stCxn id="306191" idx="4"/>
              <a:endCxn id="306187" idx="0"/>
            </p:cNvCxnSpPr>
            <p:nvPr/>
          </p:nvCxnSpPr>
          <p:spPr bwMode="auto">
            <a:xfrm flipH="1">
              <a:off x="3425" y="2250"/>
              <a:ext cx="182"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6189" name="Oval 13">
              <a:extLst>
                <a:ext uri="{FF2B5EF4-FFF2-40B4-BE49-F238E27FC236}">
                  <a16:creationId xmlns:a16="http://schemas.microsoft.com/office/drawing/2014/main" id="{5DA28417-6165-4E85-8E82-3CE42BCD7AD6}"/>
                </a:ext>
              </a:extLst>
            </p:cNvPr>
            <p:cNvSpPr>
              <a:spLocks noChangeArrowheads="1"/>
            </p:cNvSpPr>
            <p:nvPr/>
          </p:nvSpPr>
          <p:spPr bwMode="auto">
            <a:xfrm>
              <a:off x="3629" y="274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C</a:t>
              </a:r>
              <a:endParaRPr lang="en-US" altLang="en-US" sz="2400" dirty="0">
                <a:solidFill>
                  <a:srgbClr val="FF3300"/>
                </a:solidFill>
              </a:endParaRPr>
            </a:p>
          </p:txBody>
        </p:sp>
        <p:cxnSp>
          <p:nvCxnSpPr>
            <p:cNvPr id="306190" name="AutoShape 14">
              <a:extLst>
                <a:ext uri="{FF2B5EF4-FFF2-40B4-BE49-F238E27FC236}">
                  <a16:creationId xmlns:a16="http://schemas.microsoft.com/office/drawing/2014/main" id="{7C501E65-6676-42CF-A930-E0FF694FAD2C}"/>
                </a:ext>
              </a:extLst>
            </p:cNvPr>
            <p:cNvCxnSpPr>
              <a:cxnSpLocks noChangeShapeType="1"/>
              <a:stCxn id="306191" idx="4"/>
              <a:endCxn id="306189" idx="0"/>
            </p:cNvCxnSpPr>
            <p:nvPr/>
          </p:nvCxnSpPr>
          <p:spPr bwMode="auto">
            <a:xfrm>
              <a:off x="3607" y="2250"/>
              <a:ext cx="113"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6191" name="Oval 15">
              <a:extLst>
                <a:ext uri="{FF2B5EF4-FFF2-40B4-BE49-F238E27FC236}">
                  <a16:creationId xmlns:a16="http://schemas.microsoft.com/office/drawing/2014/main" id="{74B92595-9EC2-40C4-AE25-B4484F84C40D}"/>
                </a:ext>
              </a:extLst>
            </p:cNvPr>
            <p:cNvSpPr>
              <a:spLocks noChangeArrowheads="1"/>
            </p:cNvSpPr>
            <p:nvPr/>
          </p:nvSpPr>
          <p:spPr bwMode="auto">
            <a:xfrm>
              <a:off x="3516" y="2069"/>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sp>
        <p:nvSpPr>
          <p:cNvPr id="306192" name="Rectangle 16">
            <a:extLst>
              <a:ext uri="{FF2B5EF4-FFF2-40B4-BE49-F238E27FC236}">
                <a16:creationId xmlns:a16="http://schemas.microsoft.com/office/drawing/2014/main" id="{2AA2CE2B-AC6B-4053-96A9-4FB3F820D93E}"/>
              </a:ext>
            </a:extLst>
          </p:cNvPr>
          <p:cNvSpPr>
            <a:spLocks noChangeArrowheads="1"/>
          </p:cNvSpPr>
          <p:nvPr/>
        </p:nvSpPr>
        <p:spPr bwMode="auto">
          <a:xfrm>
            <a:off x="2266950" y="1557338"/>
            <a:ext cx="7191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grpSp>
        <p:nvGrpSpPr>
          <p:cNvPr id="306204" name="Group 28">
            <a:extLst>
              <a:ext uri="{FF2B5EF4-FFF2-40B4-BE49-F238E27FC236}">
                <a16:creationId xmlns:a16="http://schemas.microsoft.com/office/drawing/2014/main" id="{B221F85E-B2A1-4280-9DF3-132554C36881}"/>
              </a:ext>
            </a:extLst>
          </p:cNvPr>
          <p:cNvGrpSpPr>
            <a:grpSpLocks/>
          </p:cNvGrpSpPr>
          <p:nvPr/>
        </p:nvGrpSpPr>
        <p:grpSpPr bwMode="auto">
          <a:xfrm>
            <a:off x="1908175" y="3619500"/>
            <a:ext cx="755650" cy="1357313"/>
            <a:chOff x="4286" y="1661"/>
            <a:chExt cx="476" cy="855"/>
          </a:xfrm>
        </p:grpSpPr>
        <p:sp>
          <p:nvSpPr>
            <p:cNvPr id="306194" name="Oval 18">
              <a:extLst>
                <a:ext uri="{FF2B5EF4-FFF2-40B4-BE49-F238E27FC236}">
                  <a16:creationId xmlns:a16="http://schemas.microsoft.com/office/drawing/2014/main" id="{F2A1C95D-BD6E-4CEE-8717-AE01FFB65529}"/>
                </a:ext>
              </a:extLst>
            </p:cNvPr>
            <p:cNvSpPr>
              <a:spLocks noChangeArrowheads="1"/>
            </p:cNvSpPr>
            <p:nvPr/>
          </p:nvSpPr>
          <p:spPr bwMode="auto">
            <a:xfrm>
              <a:off x="4286" y="233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D</a:t>
              </a:r>
              <a:endParaRPr lang="en-US" altLang="en-US" sz="2400" dirty="0">
                <a:solidFill>
                  <a:srgbClr val="FF3300"/>
                </a:solidFill>
              </a:endParaRPr>
            </a:p>
          </p:txBody>
        </p:sp>
        <p:cxnSp>
          <p:nvCxnSpPr>
            <p:cNvPr id="306195" name="AutoShape 19">
              <a:extLst>
                <a:ext uri="{FF2B5EF4-FFF2-40B4-BE49-F238E27FC236}">
                  <a16:creationId xmlns:a16="http://schemas.microsoft.com/office/drawing/2014/main" id="{C8C1A874-12A9-430C-8A03-57D1B6A6A240}"/>
                </a:ext>
              </a:extLst>
            </p:cNvPr>
            <p:cNvCxnSpPr>
              <a:cxnSpLocks noChangeShapeType="1"/>
              <a:stCxn id="306198" idx="4"/>
              <a:endCxn id="306194" idx="0"/>
            </p:cNvCxnSpPr>
            <p:nvPr/>
          </p:nvCxnSpPr>
          <p:spPr bwMode="auto">
            <a:xfrm flipH="1">
              <a:off x="4377" y="1842"/>
              <a:ext cx="159"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6196" name="Oval 20">
              <a:extLst>
                <a:ext uri="{FF2B5EF4-FFF2-40B4-BE49-F238E27FC236}">
                  <a16:creationId xmlns:a16="http://schemas.microsoft.com/office/drawing/2014/main" id="{4765C02E-E6F2-4A76-AD42-D02A08D1DFC0}"/>
                </a:ext>
              </a:extLst>
            </p:cNvPr>
            <p:cNvSpPr>
              <a:spLocks noChangeArrowheads="1"/>
            </p:cNvSpPr>
            <p:nvPr/>
          </p:nvSpPr>
          <p:spPr bwMode="auto">
            <a:xfrm>
              <a:off x="4581" y="233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E</a:t>
              </a:r>
              <a:endParaRPr lang="en-US" altLang="en-US" sz="2400" dirty="0">
                <a:solidFill>
                  <a:srgbClr val="FF3300"/>
                </a:solidFill>
              </a:endParaRPr>
            </a:p>
          </p:txBody>
        </p:sp>
        <p:cxnSp>
          <p:nvCxnSpPr>
            <p:cNvPr id="306197" name="AutoShape 21">
              <a:extLst>
                <a:ext uri="{FF2B5EF4-FFF2-40B4-BE49-F238E27FC236}">
                  <a16:creationId xmlns:a16="http://schemas.microsoft.com/office/drawing/2014/main" id="{6D8AD0B7-BEFD-41E1-8092-BCC6EAB548B4}"/>
                </a:ext>
              </a:extLst>
            </p:cNvPr>
            <p:cNvCxnSpPr>
              <a:cxnSpLocks noChangeShapeType="1"/>
              <a:stCxn id="306198" idx="4"/>
              <a:endCxn id="306196" idx="0"/>
            </p:cNvCxnSpPr>
            <p:nvPr/>
          </p:nvCxnSpPr>
          <p:spPr bwMode="auto">
            <a:xfrm>
              <a:off x="4536" y="1842"/>
              <a:ext cx="136"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6198" name="Oval 22">
              <a:extLst>
                <a:ext uri="{FF2B5EF4-FFF2-40B4-BE49-F238E27FC236}">
                  <a16:creationId xmlns:a16="http://schemas.microsoft.com/office/drawing/2014/main" id="{87460FBD-9B20-471D-A747-4A23FA8B4402}"/>
                </a:ext>
              </a:extLst>
            </p:cNvPr>
            <p:cNvSpPr>
              <a:spLocks noChangeArrowheads="1"/>
            </p:cNvSpPr>
            <p:nvPr/>
          </p:nvSpPr>
          <p:spPr bwMode="auto">
            <a:xfrm>
              <a:off x="4445" y="1661"/>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sp>
        <p:nvSpPr>
          <p:cNvPr id="306201" name="Oval 25">
            <a:extLst>
              <a:ext uri="{FF2B5EF4-FFF2-40B4-BE49-F238E27FC236}">
                <a16:creationId xmlns:a16="http://schemas.microsoft.com/office/drawing/2014/main" id="{BAD67972-C83D-4816-9FE7-FCEE740896BC}"/>
              </a:ext>
            </a:extLst>
          </p:cNvPr>
          <p:cNvSpPr>
            <a:spLocks noChangeArrowheads="1"/>
          </p:cNvSpPr>
          <p:nvPr/>
        </p:nvSpPr>
        <p:spPr bwMode="auto">
          <a:xfrm>
            <a:off x="1763713" y="2682875"/>
            <a:ext cx="287337" cy="2873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cxnSp>
        <p:nvCxnSpPr>
          <p:cNvPr id="306202" name="AutoShape 26">
            <a:extLst>
              <a:ext uri="{FF2B5EF4-FFF2-40B4-BE49-F238E27FC236}">
                <a16:creationId xmlns:a16="http://schemas.microsoft.com/office/drawing/2014/main" id="{C02FF8D4-60FD-4860-8048-1EFBA861691C}"/>
              </a:ext>
            </a:extLst>
          </p:cNvPr>
          <p:cNvCxnSpPr>
            <a:cxnSpLocks noChangeShapeType="1"/>
            <a:stCxn id="306184" idx="2"/>
            <a:endCxn id="306201" idx="0"/>
          </p:cNvCxnSpPr>
          <p:nvPr/>
        </p:nvCxnSpPr>
        <p:spPr bwMode="auto">
          <a:xfrm>
            <a:off x="1908175" y="2097088"/>
            <a:ext cx="0" cy="58578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6205" name="AutoShape 29">
            <a:extLst>
              <a:ext uri="{FF2B5EF4-FFF2-40B4-BE49-F238E27FC236}">
                <a16:creationId xmlns:a16="http://schemas.microsoft.com/office/drawing/2014/main" id="{0013B03C-A45E-4BC2-8F27-14C8EA8BE852}"/>
              </a:ext>
            </a:extLst>
          </p:cNvPr>
          <p:cNvCxnSpPr>
            <a:cxnSpLocks noChangeShapeType="1"/>
            <a:stCxn id="306201" idx="4"/>
            <a:endCxn id="306191" idx="0"/>
          </p:cNvCxnSpPr>
          <p:nvPr/>
        </p:nvCxnSpPr>
        <p:spPr bwMode="auto">
          <a:xfrm flipH="1">
            <a:off x="1549400" y="2970213"/>
            <a:ext cx="358775" cy="64928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6206" name="AutoShape 30">
            <a:extLst>
              <a:ext uri="{FF2B5EF4-FFF2-40B4-BE49-F238E27FC236}">
                <a16:creationId xmlns:a16="http://schemas.microsoft.com/office/drawing/2014/main" id="{6B9332D7-2760-4938-96F5-237443C9E7AF}"/>
              </a:ext>
            </a:extLst>
          </p:cNvPr>
          <p:cNvCxnSpPr>
            <a:cxnSpLocks noChangeShapeType="1"/>
            <a:stCxn id="306201" idx="4"/>
            <a:endCxn id="306198" idx="0"/>
          </p:cNvCxnSpPr>
          <p:nvPr/>
        </p:nvCxnSpPr>
        <p:spPr bwMode="auto">
          <a:xfrm>
            <a:off x="1908175" y="2970213"/>
            <a:ext cx="396875" cy="64928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Veri Yer Tutucusu 3">
            <a:extLst>
              <a:ext uri="{FF2B5EF4-FFF2-40B4-BE49-F238E27FC236}">
                <a16:creationId xmlns:a16="http://schemas.microsoft.com/office/drawing/2014/main" id="{B909BBC1-147C-4C48-843D-9087D9E06602}"/>
              </a:ext>
            </a:extLst>
          </p:cNvPr>
          <p:cNvSpPr>
            <a:spLocks noGrp="1"/>
          </p:cNvSpPr>
          <p:nvPr>
            <p:ph type="dt" sz="half" idx="10"/>
          </p:nvPr>
        </p:nvSpPr>
        <p:spPr/>
        <p:txBody>
          <a:bodyPr/>
          <a:lstStyle/>
          <a:p>
            <a:fld id="{49ECF945-5E93-4255-8D7A-86ECAC7FEF51}" type="datetime4">
              <a:rPr lang="en-US" altLang="en-US"/>
              <a:pPr/>
              <a:t>November 5, 2025</a:t>
            </a:fld>
            <a:endParaRPr lang="en-US" altLang="en-US" dirty="0"/>
          </a:p>
        </p:txBody>
      </p:sp>
      <p:sp>
        <p:nvSpPr>
          <p:cNvPr id="30" name="Alt Bilgi Yer Tutucusu 4">
            <a:extLst>
              <a:ext uri="{FF2B5EF4-FFF2-40B4-BE49-F238E27FC236}">
                <a16:creationId xmlns:a16="http://schemas.microsoft.com/office/drawing/2014/main" id="{39915C6F-1AFA-492C-BD19-B77E08909CD4}"/>
              </a:ext>
            </a:extLst>
          </p:cNvPr>
          <p:cNvSpPr>
            <a:spLocks noGrp="1"/>
          </p:cNvSpPr>
          <p:nvPr>
            <p:ph type="ftr" sz="quarter" idx="11"/>
          </p:nvPr>
        </p:nvSpPr>
        <p:spPr/>
        <p:txBody>
          <a:bodyPr/>
          <a:lstStyle/>
          <a:p>
            <a:r>
              <a:rPr lang="en-US" altLang="en-US" dirty="0"/>
              <a:t>Borahan Tümer, Ph.D.                                                                                                                                                                          </a:t>
            </a:r>
          </a:p>
        </p:txBody>
      </p:sp>
      <p:sp>
        <p:nvSpPr>
          <p:cNvPr id="31" name="Slayt Numarası Yer Tutucusu 5">
            <a:extLst>
              <a:ext uri="{FF2B5EF4-FFF2-40B4-BE49-F238E27FC236}">
                <a16:creationId xmlns:a16="http://schemas.microsoft.com/office/drawing/2014/main" id="{094863FA-C10B-48BF-9491-1C79267F207E}"/>
              </a:ext>
            </a:extLst>
          </p:cNvPr>
          <p:cNvSpPr>
            <a:spLocks noGrp="1"/>
          </p:cNvSpPr>
          <p:nvPr>
            <p:ph type="sldNum" sz="quarter" idx="12"/>
          </p:nvPr>
        </p:nvSpPr>
        <p:spPr/>
        <p:txBody>
          <a:bodyPr/>
          <a:lstStyle/>
          <a:p>
            <a:fld id="{D330D239-A872-42E4-860C-106F47D64022}" type="slidenum">
              <a:rPr lang="en-US" altLang="en-US"/>
              <a:pPr/>
              <a:t>29</a:t>
            </a:fld>
            <a:endParaRPr lang="en-US" altLang="en-US" dirty="0"/>
          </a:p>
        </p:txBody>
      </p:sp>
      <p:sp>
        <p:nvSpPr>
          <p:cNvPr id="307202" name="Rectangle 2">
            <a:extLst>
              <a:ext uri="{FF2B5EF4-FFF2-40B4-BE49-F238E27FC236}">
                <a16:creationId xmlns:a16="http://schemas.microsoft.com/office/drawing/2014/main" id="{ECB84C66-0FFE-46A2-8964-36FB68113078}"/>
              </a:ext>
            </a:extLst>
          </p:cNvPr>
          <p:cNvSpPr>
            <a:spLocks noGrp="1" noChangeArrowheads="1"/>
          </p:cNvSpPr>
          <p:nvPr>
            <p:ph type="title"/>
          </p:nvPr>
        </p:nvSpPr>
        <p:spPr/>
        <p:txBody>
          <a:bodyPr/>
          <a:lstStyle/>
          <a:p>
            <a:r>
              <a:rPr lang="tr-TR" altLang="en-US" sz="4000" dirty="0"/>
              <a:t>Example to Construction of Expression Trees - 9</a:t>
            </a:r>
            <a:endParaRPr lang="en-US" altLang="en-US" sz="4000" dirty="0"/>
          </a:p>
        </p:txBody>
      </p:sp>
      <p:sp>
        <p:nvSpPr>
          <p:cNvPr id="307203" name="Rectangle 3">
            <a:extLst>
              <a:ext uri="{FF2B5EF4-FFF2-40B4-BE49-F238E27FC236}">
                <a16:creationId xmlns:a16="http://schemas.microsoft.com/office/drawing/2014/main" id="{AC5F4848-A150-421C-8ABC-495661783C0E}"/>
              </a:ext>
            </a:extLst>
          </p:cNvPr>
          <p:cNvSpPr>
            <a:spLocks noChangeArrowheads="1"/>
          </p:cNvSpPr>
          <p:nvPr/>
        </p:nvSpPr>
        <p:spPr bwMode="auto">
          <a:xfrm>
            <a:off x="4932363" y="5516563"/>
            <a:ext cx="38179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en-US" sz="3200" dirty="0">
                <a:solidFill>
                  <a:srgbClr val="FF3300"/>
                </a:solidFill>
              </a:rPr>
              <a:t>ABC+DE-/F</a:t>
            </a:r>
            <a:r>
              <a:rPr lang="en-US" altLang="en-US" sz="3200" dirty="0"/>
              <a:t>+*GHI-/-</a:t>
            </a:r>
          </a:p>
        </p:txBody>
      </p:sp>
      <p:sp>
        <p:nvSpPr>
          <p:cNvPr id="307204" name="Text Box 4">
            <a:extLst>
              <a:ext uri="{FF2B5EF4-FFF2-40B4-BE49-F238E27FC236}">
                <a16:creationId xmlns:a16="http://schemas.microsoft.com/office/drawing/2014/main" id="{A2F31BFB-4E67-4A7E-9330-B7D909CD4D47}"/>
              </a:ext>
            </a:extLst>
          </p:cNvPr>
          <p:cNvSpPr txBox="1">
            <a:spLocks noChangeArrowheads="1"/>
          </p:cNvSpPr>
          <p:nvPr/>
        </p:nvSpPr>
        <p:spPr bwMode="auto">
          <a:xfrm>
            <a:off x="3708400" y="1557338"/>
            <a:ext cx="330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sz="3600" dirty="0">
                <a:solidFill>
                  <a:srgbClr val="FF3300"/>
                </a:solidFill>
              </a:rPr>
              <a:t>Stack of subtrees</a:t>
            </a:r>
            <a:endParaRPr lang="en-US" altLang="en-US" sz="3600" dirty="0">
              <a:solidFill>
                <a:srgbClr val="FF3300"/>
              </a:solidFill>
            </a:endParaRPr>
          </a:p>
        </p:txBody>
      </p:sp>
      <p:sp>
        <p:nvSpPr>
          <p:cNvPr id="307205" name="Rectangle 5">
            <a:extLst>
              <a:ext uri="{FF2B5EF4-FFF2-40B4-BE49-F238E27FC236}">
                <a16:creationId xmlns:a16="http://schemas.microsoft.com/office/drawing/2014/main" id="{27B09520-B70C-4B78-831A-20E2ACE518C3}"/>
              </a:ext>
            </a:extLst>
          </p:cNvPr>
          <p:cNvSpPr>
            <a:spLocks noChangeArrowheads="1"/>
          </p:cNvSpPr>
          <p:nvPr/>
        </p:nvSpPr>
        <p:spPr bwMode="auto">
          <a:xfrm>
            <a:off x="900113" y="1557338"/>
            <a:ext cx="647700"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07206" name="Oval 6">
            <a:extLst>
              <a:ext uri="{FF2B5EF4-FFF2-40B4-BE49-F238E27FC236}">
                <a16:creationId xmlns:a16="http://schemas.microsoft.com/office/drawing/2014/main" id="{6AB0F380-B881-4822-9F0C-CEEE5940D96C}"/>
              </a:ext>
            </a:extLst>
          </p:cNvPr>
          <p:cNvSpPr>
            <a:spLocks noChangeArrowheads="1"/>
          </p:cNvSpPr>
          <p:nvPr/>
        </p:nvSpPr>
        <p:spPr bwMode="auto">
          <a:xfrm>
            <a:off x="1006475" y="2997200"/>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A</a:t>
            </a:r>
            <a:endParaRPr lang="en-US" altLang="en-US" sz="3200" dirty="0">
              <a:solidFill>
                <a:srgbClr val="FF3300"/>
              </a:solidFill>
            </a:endParaRPr>
          </a:p>
        </p:txBody>
      </p:sp>
      <p:cxnSp>
        <p:nvCxnSpPr>
          <p:cNvPr id="307207" name="AutoShape 7">
            <a:extLst>
              <a:ext uri="{FF2B5EF4-FFF2-40B4-BE49-F238E27FC236}">
                <a16:creationId xmlns:a16="http://schemas.microsoft.com/office/drawing/2014/main" id="{41503671-A1F6-47EE-8208-C09F7745B0D7}"/>
              </a:ext>
            </a:extLst>
          </p:cNvPr>
          <p:cNvCxnSpPr>
            <a:cxnSpLocks noChangeShapeType="1"/>
            <a:stCxn id="307205" idx="2"/>
            <a:endCxn id="307206" idx="0"/>
          </p:cNvCxnSpPr>
          <p:nvPr/>
        </p:nvCxnSpPr>
        <p:spPr bwMode="auto">
          <a:xfrm flipH="1">
            <a:off x="1222375" y="2097088"/>
            <a:ext cx="1588"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208" name="Rectangle 8">
            <a:extLst>
              <a:ext uri="{FF2B5EF4-FFF2-40B4-BE49-F238E27FC236}">
                <a16:creationId xmlns:a16="http://schemas.microsoft.com/office/drawing/2014/main" id="{3D56DEF5-CBDD-428F-AF07-AE48C2A14DF1}"/>
              </a:ext>
            </a:extLst>
          </p:cNvPr>
          <p:cNvSpPr>
            <a:spLocks noChangeArrowheads="1"/>
          </p:cNvSpPr>
          <p:nvPr/>
        </p:nvSpPr>
        <p:spPr bwMode="auto">
          <a:xfrm>
            <a:off x="1547813" y="1557338"/>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07209" name="Rectangle 9">
            <a:extLst>
              <a:ext uri="{FF2B5EF4-FFF2-40B4-BE49-F238E27FC236}">
                <a16:creationId xmlns:a16="http://schemas.microsoft.com/office/drawing/2014/main" id="{4518AC4A-7656-451C-AE0E-0ABDE979D85C}"/>
              </a:ext>
            </a:extLst>
          </p:cNvPr>
          <p:cNvSpPr>
            <a:spLocks noChangeArrowheads="1"/>
          </p:cNvSpPr>
          <p:nvPr/>
        </p:nvSpPr>
        <p:spPr bwMode="auto">
          <a:xfrm>
            <a:off x="2986088" y="1557338"/>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grpSp>
        <p:nvGrpSpPr>
          <p:cNvPr id="307210" name="Group 10">
            <a:extLst>
              <a:ext uri="{FF2B5EF4-FFF2-40B4-BE49-F238E27FC236}">
                <a16:creationId xmlns:a16="http://schemas.microsoft.com/office/drawing/2014/main" id="{3E25B13C-AD6E-41C4-96A9-B0ED7BA8E762}"/>
              </a:ext>
            </a:extLst>
          </p:cNvPr>
          <p:cNvGrpSpPr>
            <a:grpSpLocks/>
          </p:cNvGrpSpPr>
          <p:nvPr/>
        </p:nvGrpSpPr>
        <p:grpSpPr bwMode="auto">
          <a:xfrm>
            <a:off x="1116013" y="3619500"/>
            <a:ext cx="755650" cy="1357313"/>
            <a:chOff x="3334" y="2069"/>
            <a:chExt cx="476" cy="855"/>
          </a:xfrm>
        </p:grpSpPr>
        <p:sp>
          <p:nvSpPr>
            <p:cNvPr id="307211" name="Oval 11">
              <a:extLst>
                <a:ext uri="{FF2B5EF4-FFF2-40B4-BE49-F238E27FC236}">
                  <a16:creationId xmlns:a16="http://schemas.microsoft.com/office/drawing/2014/main" id="{9052C745-BEFD-4BBD-A218-AF24EC8DEB5B}"/>
                </a:ext>
              </a:extLst>
            </p:cNvPr>
            <p:cNvSpPr>
              <a:spLocks noChangeArrowheads="1"/>
            </p:cNvSpPr>
            <p:nvPr/>
          </p:nvSpPr>
          <p:spPr bwMode="auto">
            <a:xfrm>
              <a:off x="3334" y="274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B</a:t>
              </a:r>
              <a:endParaRPr lang="en-US" altLang="en-US" sz="2400" dirty="0">
                <a:solidFill>
                  <a:srgbClr val="FF3300"/>
                </a:solidFill>
              </a:endParaRPr>
            </a:p>
          </p:txBody>
        </p:sp>
        <p:cxnSp>
          <p:nvCxnSpPr>
            <p:cNvPr id="307212" name="AutoShape 12">
              <a:extLst>
                <a:ext uri="{FF2B5EF4-FFF2-40B4-BE49-F238E27FC236}">
                  <a16:creationId xmlns:a16="http://schemas.microsoft.com/office/drawing/2014/main" id="{06252422-EE0D-45DB-9F76-7BB8191578AC}"/>
                </a:ext>
              </a:extLst>
            </p:cNvPr>
            <p:cNvCxnSpPr>
              <a:cxnSpLocks noChangeShapeType="1"/>
              <a:stCxn id="307215" idx="4"/>
              <a:endCxn id="307211" idx="0"/>
            </p:cNvCxnSpPr>
            <p:nvPr/>
          </p:nvCxnSpPr>
          <p:spPr bwMode="auto">
            <a:xfrm flipH="1">
              <a:off x="3425" y="2250"/>
              <a:ext cx="182"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213" name="Oval 13">
              <a:extLst>
                <a:ext uri="{FF2B5EF4-FFF2-40B4-BE49-F238E27FC236}">
                  <a16:creationId xmlns:a16="http://schemas.microsoft.com/office/drawing/2014/main" id="{F36A680A-6AF8-48F7-ABD0-B14FD4F38573}"/>
                </a:ext>
              </a:extLst>
            </p:cNvPr>
            <p:cNvSpPr>
              <a:spLocks noChangeArrowheads="1"/>
            </p:cNvSpPr>
            <p:nvPr/>
          </p:nvSpPr>
          <p:spPr bwMode="auto">
            <a:xfrm>
              <a:off x="3629" y="274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C</a:t>
              </a:r>
              <a:endParaRPr lang="en-US" altLang="en-US" sz="2400" dirty="0">
                <a:solidFill>
                  <a:srgbClr val="FF3300"/>
                </a:solidFill>
              </a:endParaRPr>
            </a:p>
          </p:txBody>
        </p:sp>
        <p:cxnSp>
          <p:nvCxnSpPr>
            <p:cNvPr id="307214" name="AutoShape 14">
              <a:extLst>
                <a:ext uri="{FF2B5EF4-FFF2-40B4-BE49-F238E27FC236}">
                  <a16:creationId xmlns:a16="http://schemas.microsoft.com/office/drawing/2014/main" id="{B8EDDFAC-032F-4D31-B8B3-5161064AE26B}"/>
                </a:ext>
              </a:extLst>
            </p:cNvPr>
            <p:cNvCxnSpPr>
              <a:cxnSpLocks noChangeShapeType="1"/>
              <a:stCxn id="307215" idx="4"/>
              <a:endCxn id="307213" idx="0"/>
            </p:cNvCxnSpPr>
            <p:nvPr/>
          </p:nvCxnSpPr>
          <p:spPr bwMode="auto">
            <a:xfrm>
              <a:off x="3607" y="2250"/>
              <a:ext cx="113"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215" name="Oval 15">
              <a:extLst>
                <a:ext uri="{FF2B5EF4-FFF2-40B4-BE49-F238E27FC236}">
                  <a16:creationId xmlns:a16="http://schemas.microsoft.com/office/drawing/2014/main" id="{08CEBDBF-DD81-4A4D-966A-801297F75E79}"/>
                </a:ext>
              </a:extLst>
            </p:cNvPr>
            <p:cNvSpPr>
              <a:spLocks noChangeArrowheads="1"/>
            </p:cNvSpPr>
            <p:nvPr/>
          </p:nvSpPr>
          <p:spPr bwMode="auto">
            <a:xfrm>
              <a:off x="3516" y="2069"/>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sp>
        <p:nvSpPr>
          <p:cNvPr id="307216" name="Rectangle 16">
            <a:extLst>
              <a:ext uri="{FF2B5EF4-FFF2-40B4-BE49-F238E27FC236}">
                <a16:creationId xmlns:a16="http://schemas.microsoft.com/office/drawing/2014/main" id="{3EF11C43-18AF-473D-AFEF-6EA6F33FBF9C}"/>
              </a:ext>
            </a:extLst>
          </p:cNvPr>
          <p:cNvSpPr>
            <a:spLocks noChangeArrowheads="1"/>
          </p:cNvSpPr>
          <p:nvPr/>
        </p:nvSpPr>
        <p:spPr bwMode="auto">
          <a:xfrm>
            <a:off x="2266950" y="1557338"/>
            <a:ext cx="7191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grpSp>
        <p:nvGrpSpPr>
          <p:cNvPr id="307217" name="Group 17">
            <a:extLst>
              <a:ext uri="{FF2B5EF4-FFF2-40B4-BE49-F238E27FC236}">
                <a16:creationId xmlns:a16="http://schemas.microsoft.com/office/drawing/2014/main" id="{1AA4BEFD-0CB2-4ABC-BCA5-22C6651B34C1}"/>
              </a:ext>
            </a:extLst>
          </p:cNvPr>
          <p:cNvGrpSpPr>
            <a:grpSpLocks/>
          </p:cNvGrpSpPr>
          <p:nvPr/>
        </p:nvGrpSpPr>
        <p:grpSpPr bwMode="auto">
          <a:xfrm>
            <a:off x="1908175" y="3619500"/>
            <a:ext cx="755650" cy="1357313"/>
            <a:chOff x="4286" y="1661"/>
            <a:chExt cx="476" cy="855"/>
          </a:xfrm>
        </p:grpSpPr>
        <p:sp>
          <p:nvSpPr>
            <p:cNvPr id="307218" name="Oval 18">
              <a:extLst>
                <a:ext uri="{FF2B5EF4-FFF2-40B4-BE49-F238E27FC236}">
                  <a16:creationId xmlns:a16="http://schemas.microsoft.com/office/drawing/2014/main" id="{2E665D64-0E45-4D4F-8C2C-CCABD1DACCE1}"/>
                </a:ext>
              </a:extLst>
            </p:cNvPr>
            <p:cNvSpPr>
              <a:spLocks noChangeArrowheads="1"/>
            </p:cNvSpPr>
            <p:nvPr/>
          </p:nvSpPr>
          <p:spPr bwMode="auto">
            <a:xfrm>
              <a:off x="4286" y="233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D</a:t>
              </a:r>
              <a:endParaRPr lang="en-US" altLang="en-US" sz="2400" dirty="0">
                <a:solidFill>
                  <a:srgbClr val="FF3300"/>
                </a:solidFill>
              </a:endParaRPr>
            </a:p>
          </p:txBody>
        </p:sp>
        <p:cxnSp>
          <p:nvCxnSpPr>
            <p:cNvPr id="307219" name="AutoShape 19">
              <a:extLst>
                <a:ext uri="{FF2B5EF4-FFF2-40B4-BE49-F238E27FC236}">
                  <a16:creationId xmlns:a16="http://schemas.microsoft.com/office/drawing/2014/main" id="{2956A1B4-BB12-4F26-90BF-C2515A762BCC}"/>
                </a:ext>
              </a:extLst>
            </p:cNvPr>
            <p:cNvCxnSpPr>
              <a:cxnSpLocks noChangeShapeType="1"/>
              <a:stCxn id="307222" idx="4"/>
              <a:endCxn id="307218" idx="0"/>
            </p:cNvCxnSpPr>
            <p:nvPr/>
          </p:nvCxnSpPr>
          <p:spPr bwMode="auto">
            <a:xfrm flipH="1">
              <a:off x="4377" y="1842"/>
              <a:ext cx="159"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220" name="Oval 20">
              <a:extLst>
                <a:ext uri="{FF2B5EF4-FFF2-40B4-BE49-F238E27FC236}">
                  <a16:creationId xmlns:a16="http://schemas.microsoft.com/office/drawing/2014/main" id="{9D8528A1-5A8B-4E60-B865-2FC182F5C8F3}"/>
                </a:ext>
              </a:extLst>
            </p:cNvPr>
            <p:cNvSpPr>
              <a:spLocks noChangeArrowheads="1"/>
            </p:cNvSpPr>
            <p:nvPr/>
          </p:nvSpPr>
          <p:spPr bwMode="auto">
            <a:xfrm>
              <a:off x="4581" y="233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E</a:t>
              </a:r>
              <a:endParaRPr lang="en-US" altLang="en-US" sz="2400" dirty="0">
                <a:solidFill>
                  <a:srgbClr val="FF3300"/>
                </a:solidFill>
              </a:endParaRPr>
            </a:p>
          </p:txBody>
        </p:sp>
        <p:cxnSp>
          <p:nvCxnSpPr>
            <p:cNvPr id="307221" name="AutoShape 21">
              <a:extLst>
                <a:ext uri="{FF2B5EF4-FFF2-40B4-BE49-F238E27FC236}">
                  <a16:creationId xmlns:a16="http://schemas.microsoft.com/office/drawing/2014/main" id="{413E0D4B-420C-4E6B-B5A9-4D4C3F5ACD1C}"/>
                </a:ext>
              </a:extLst>
            </p:cNvPr>
            <p:cNvCxnSpPr>
              <a:cxnSpLocks noChangeShapeType="1"/>
              <a:stCxn id="307222" idx="4"/>
              <a:endCxn id="307220" idx="0"/>
            </p:cNvCxnSpPr>
            <p:nvPr/>
          </p:nvCxnSpPr>
          <p:spPr bwMode="auto">
            <a:xfrm>
              <a:off x="4536" y="1842"/>
              <a:ext cx="136"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222" name="Oval 22">
              <a:extLst>
                <a:ext uri="{FF2B5EF4-FFF2-40B4-BE49-F238E27FC236}">
                  <a16:creationId xmlns:a16="http://schemas.microsoft.com/office/drawing/2014/main" id="{890975DF-ECEE-4A1B-AD76-01FFA714527E}"/>
                </a:ext>
              </a:extLst>
            </p:cNvPr>
            <p:cNvSpPr>
              <a:spLocks noChangeArrowheads="1"/>
            </p:cNvSpPr>
            <p:nvPr/>
          </p:nvSpPr>
          <p:spPr bwMode="auto">
            <a:xfrm>
              <a:off x="4445" y="1661"/>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sp>
        <p:nvSpPr>
          <p:cNvPr id="307223" name="Oval 23">
            <a:extLst>
              <a:ext uri="{FF2B5EF4-FFF2-40B4-BE49-F238E27FC236}">
                <a16:creationId xmlns:a16="http://schemas.microsoft.com/office/drawing/2014/main" id="{26EAC004-4A4D-48E6-81AD-1B3D9B77524C}"/>
              </a:ext>
            </a:extLst>
          </p:cNvPr>
          <p:cNvSpPr>
            <a:spLocks noChangeArrowheads="1"/>
          </p:cNvSpPr>
          <p:nvPr/>
        </p:nvSpPr>
        <p:spPr bwMode="auto">
          <a:xfrm>
            <a:off x="1763713" y="2682875"/>
            <a:ext cx="287337" cy="2873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cxnSp>
        <p:nvCxnSpPr>
          <p:cNvPr id="307224" name="AutoShape 24">
            <a:extLst>
              <a:ext uri="{FF2B5EF4-FFF2-40B4-BE49-F238E27FC236}">
                <a16:creationId xmlns:a16="http://schemas.microsoft.com/office/drawing/2014/main" id="{29380145-AE0E-4F2A-BA64-3CE88676B74E}"/>
              </a:ext>
            </a:extLst>
          </p:cNvPr>
          <p:cNvCxnSpPr>
            <a:cxnSpLocks noChangeShapeType="1"/>
            <a:stCxn id="307208" idx="2"/>
            <a:endCxn id="307223" idx="0"/>
          </p:cNvCxnSpPr>
          <p:nvPr/>
        </p:nvCxnSpPr>
        <p:spPr bwMode="auto">
          <a:xfrm>
            <a:off x="1908175" y="2097088"/>
            <a:ext cx="0" cy="58578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225" name="AutoShape 25">
            <a:extLst>
              <a:ext uri="{FF2B5EF4-FFF2-40B4-BE49-F238E27FC236}">
                <a16:creationId xmlns:a16="http://schemas.microsoft.com/office/drawing/2014/main" id="{97F94E40-8637-4457-9B1E-A9006AABF48A}"/>
              </a:ext>
            </a:extLst>
          </p:cNvPr>
          <p:cNvCxnSpPr>
            <a:cxnSpLocks noChangeShapeType="1"/>
            <a:stCxn id="307223" idx="4"/>
            <a:endCxn id="307215" idx="0"/>
          </p:cNvCxnSpPr>
          <p:nvPr/>
        </p:nvCxnSpPr>
        <p:spPr bwMode="auto">
          <a:xfrm flipH="1">
            <a:off x="1549400" y="2970213"/>
            <a:ext cx="358775" cy="64928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226" name="AutoShape 26">
            <a:extLst>
              <a:ext uri="{FF2B5EF4-FFF2-40B4-BE49-F238E27FC236}">
                <a16:creationId xmlns:a16="http://schemas.microsoft.com/office/drawing/2014/main" id="{52731E1B-C456-4ACC-B9A8-BF796D0DC756}"/>
              </a:ext>
            </a:extLst>
          </p:cNvPr>
          <p:cNvCxnSpPr>
            <a:cxnSpLocks noChangeShapeType="1"/>
            <a:stCxn id="307223" idx="4"/>
            <a:endCxn id="307222" idx="0"/>
          </p:cNvCxnSpPr>
          <p:nvPr/>
        </p:nvCxnSpPr>
        <p:spPr bwMode="auto">
          <a:xfrm>
            <a:off x="1908175" y="2970213"/>
            <a:ext cx="396875" cy="64928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227" name="Oval 27">
            <a:extLst>
              <a:ext uri="{FF2B5EF4-FFF2-40B4-BE49-F238E27FC236}">
                <a16:creationId xmlns:a16="http://schemas.microsoft.com/office/drawing/2014/main" id="{35281EC1-8FF4-4073-ABB7-9102EA1E264D}"/>
              </a:ext>
            </a:extLst>
          </p:cNvPr>
          <p:cNvSpPr>
            <a:spLocks noChangeArrowheads="1"/>
          </p:cNvSpPr>
          <p:nvPr/>
        </p:nvSpPr>
        <p:spPr bwMode="auto">
          <a:xfrm>
            <a:off x="2409825" y="2997200"/>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F</a:t>
            </a:r>
            <a:endParaRPr lang="en-US" altLang="en-US" sz="3200" dirty="0">
              <a:solidFill>
                <a:srgbClr val="FF3300"/>
              </a:solidFill>
            </a:endParaRPr>
          </a:p>
        </p:txBody>
      </p:sp>
      <p:cxnSp>
        <p:nvCxnSpPr>
          <p:cNvPr id="307228" name="AutoShape 28">
            <a:extLst>
              <a:ext uri="{FF2B5EF4-FFF2-40B4-BE49-F238E27FC236}">
                <a16:creationId xmlns:a16="http://schemas.microsoft.com/office/drawing/2014/main" id="{47F5C75B-5FB7-478F-950A-9818D517F253}"/>
              </a:ext>
            </a:extLst>
          </p:cNvPr>
          <p:cNvCxnSpPr>
            <a:cxnSpLocks noChangeShapeType="1"/>
            <a:stCxn id="307216" idx="2"/>
            <a:endCxn id="307227" idx="0"/>
          </p:cNvCxnSpPr>
          <p:nvPr/>
        </p:nvCxnSpPr>
        <p:spPr bwMode="auto">
          <a:xfrm flipH="1">
            <a:off x="2625725" y="2097088"/>
            <a:ext cx="1588"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ED942783-04BE-4C07-93B2-1E70F403EF0A}"/>
              </a:ext>
            </a:extLst>
          </p:cNvPr>
          <p:cNvSpPr>
            <a:spLocks noGrp="1"/>
          </p:cNvSpPr>
          <p:nvPr>
            <p:ph type="dt" sz="half" idx="10"/>
          </p:nvPr>
        </p:nvSpPr>
        <p:spPr/>
        <p:txBody>
          <a:bodyPr/>
          <a:lstStyle/>
          <a:p>
            <a:fld id="{F7E3EBC0-7E88-4EFF-B49C-C05C0C162D0A}" type="datetime4">
              <a:rPr lang="en-US" altLang="en-US"/>
              <a:pPr/>
              <a:t>November 5, 2025</a:t>
            </a:fld>
            <a:endParaRPr lang="en-US" altLang="en-US" dirty="0"/>
          </a:p>
        </p:txBody>
      </p:sp>
      <p:sp>
        <p:nvSpPr>
          <p:cNvPr id="5" name="Alt Bilgi Yer Tutucusu 4">
            <a:extLst>
              <a:ext uri="{FF2B5EF4-FFF2-40B4-BE49-F238E27FC236}">
                <a16:creationId xmlns:a16="http://schemas.microsoft.com/office/drawing/2014/main" id="{A5C8333B-AE6E-4F83-9ECC-E580A27DB0D7}"/>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767DECE1-7291-4069-92EF-B2C1CF7ADF91}"/>
              </a:ext>
            </a:extLst>
          </p:cNvPr>
          <p:cNvSpPr>
            <a:spLocks noGrp="1"/>
          </p:cNvSpPr>
          <p:nvPr>
            <p:ph type="sldNum" sz="quarter" idx="12"/>
          </p:nvPr>
        </p:nvSpPr>
        <p:spPr/>
        <p:txBody>
          <a:bodyPr/>
          <a:lstStyle/>
          <a:p>
            <a:fld id="{98808A1F-6C1D-4222-81F8-AEE93F0AA461}" type="slidenum">
              <a:rPr lang="en-US" altLang="en-US"/>
              <a:pPr/>
              <a:t>3</a:t>
            </a:fld>
            <a:endParaRPr lang="en-US" altLang="en-US" dirty="0"/>
          </a:p>
        </p:txBody>
      </p:sp>
      <p:sp>
        <p:nvSpPr>
          <p:cNvPr id="248834" name="Rectangle 2">
            <a:extLst>
              <a:ext uri="{FF2B5EF4-FFF2-40B4-BE49-F238E27FC236}">
                <a16:creationId xmlns:a16="http://schemas.microsoft.com/office/drawing/2014/main" id="{CC7D7166-E203-4DCB-90AE-2FAA3855945C}"/>
              </a:ext>
            </a:extLst>
          </p:cNvPr>
          <p:cNvSpPr>
            <a:spLocks noGrp="1" noChangeArrowheads="1"/>
          </p:cNvSpPr>
          <p:nvPr>
            <p:ph type="title"/>
          </p:nvPr>
        </p:nvSpPr>
        <p:spPr/>
        <p:txBody>
          <a:bodyPr/>
          <a:lstStyle/>
          <a:p>
            <a:r>
              <a:rPr lang="tr-TR" altLang="en-US" dirty="0"/>
              <a:t>Trees </a:t>
            </a:r>
            <a:r>
              <a:rPr lang="en-US" altLang="en-US" dirty="0"/>
              <a:t>(A</a:t>
            </a:r>
            <a:r>
              <a:rPr lang="tr-TR" altLang="en-US" dirty="0"/>
              <a:t>ğaçlar</a:t>
            </a:r>
            <a:r>
              <a:rPr lang="en-US" altLang="en-US" dirty="0"/>
              <a:t>)</a:t>
            </a:r>
          </a:p>
        </p:txBody>
      </p:sp>
      <p:graphicFrame>
        <p:nvGraphicFramePr>
          <p:cNvPr id="248836" name="Object 4">
            <a:extLst>
              <a:ext uri="{FF2B5EF4-FFF2-40B4-BE49-F238E27FC236}">
                <a16:creationId xmlns:a16="http://schemas.microsoft.com/office/drawing/2014/main" id="{B9600AEC-9497-40B3-8604-79DB7B30E5A2}"/>
              </a:ext>
            </a:extLst>
          </p:cNvPr>
          <p:cNvGraphicFramePr>
            <a:graphicFrameLocks noChangeAspect="1"/>
          </p:cNvGraphicFramePr>
          <p:nvPr/>
        </p:nvGraphicFramePr>
        <p:xfrm>
          <a:off x="1187450" y="1196975"/>
          <a:ext cx="7129463" cy="4975225"/>
        </p:xfrm>
        <a:graphic>
          <a:graphicData uri="http://schemas.openxmlformats.org/presentationml/2006/ole">
            <mc:AlternateContent xmlns:mc="http://schemas.openxmlformats.org/markup-compatibility/2006">
              <mc:Choice xmlns:v="urn:schemas-microsoft-com:vml" Requires="v">
                <p:oleObj name="Bitmap Image" r:id="rId2" imgW="12984387" imgH="10552381" progId="Paint.Picture">
                  <p:embed/>
                </p:oleObj>
              </mc:Choice>
              <mc:Fallback>
                <p:oleObj name="Bitmap Image" r:id="rId2" imgW="12984387" imgH="10552381" progId="Paint.Picture">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196975"/>
                        <a:ext cx="7129463" cy="497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Veri Yer Tutucusu 3">
            <a:extLst>
              <a:ext uri="{FF2B5EF4-FFF2-40B4-BE49-F238E27FC236}">
                <a16:creationId xmlns:a16="http://schemas.microsoft.com/office/drawing/2014/main" id="{7633C247-BFF8-4BA5-873C-70DC011A1E78}"/>
              </a:ext>
            </a:extLst>
          </p:cNvPr>
          <p:cNvSpPr>
            <a:spLocks noGrp="1"/>
          </p:cNvSpPr>
          <p:nvPr>
            <p:ph type="dt" sz="half" idx="10"/>
          </p:nvPr>
        </p:nvSpPr>
        <p:spPr/>
        <p:txBody>
          <a:bodyPr/>
          <a:lstStyle/>
          <a:p>
            <a:fld id="{D8E4DB26-36F0-4A2C-9759-0D3D2B1D7D71}" type="datetime4">
              <a:rPr lang="en-US" altLang="en-US"/>
              <a:pPr/>
              <a:t>November 5, 2025</a:t>
            </a:fld>
            <a:endParaRPr lang="en-US" altLang="en-US" dirty="0"/>
          </a:p>
        </p:txBody>
      </p:sp>
      <p:sp>
        <p:nvSpPr>
          <p:cNvPr id="33" name="Alt Bilgi Yer Tutucusu 4">
            <a:extLst>
              <a:ext uri="{FF2B5EF4-FFF2-40B4-BE49-F238E27FC236}">
                <a16:creationId xmlns:a16="http://schemas.microsoft.com/office/drawing/2014/main" id="{BCDF509E-AF25-435D-8637-5AC13D019B92}"/>
              </a:ext>
            </a:extLst>
          </p:cNvPr>
          <p:cNvSpPr>
            <a:spLocks noGrp="1"/>
          </p:cNvSpPr>
          <p:nvPr>
            <p:ph type="ftr" sz="quarter" idx="11"/>
          </p:nvPr>
        </p:nvSpPr>
        <p:spPr/>
        <p:txBody>
          <a:bodyPr/>
          <a:lstStyle/>
          <a:p>
            <a:r>
              <a:rPr lang="en-US" altLang="en-US" dirty="0"/>
              <a:t>Borahan Tümer, Ph.D.                                                                                                                                                                          </a:t>
            </a:r>
          </a:p>
        </p:txBody>
      </p:sp>
      <p:sp>
        <p:nvSpPr>
          <p:cNvPr id="34" name="Slayt Numarası Yer Tutucusu 5">
            <a:extLst>
              <a:ext uri="{FF2B5EF4-FFF2-40B4-BE49-F238E27FC236}">
                <a16:creationId xmlns:a16="http://schemas.microsoft.com/office/drawing/2014/main" id="{A2F5DB34-8344-4DDA-848D-210F818D2B2E}"/>
              </a:ext>
            </a:extLst>
          </p:cNvPr>
          <p:cNvSpPr>
            <a:spLocks noGrp="1"/>
          </p:cNvSpPr>
          <p:nvPr>
            <p:ph type="sldNum" sz="quarter" idx="12"/>
          </p:nvPr>
        </p:nvSpPr>
        <p:spPr/>
        <p:txBody>
          <a:bodyPr/>
          <a:lstStyle/>
          <a:p>
            <a:fld id="{19095591-8F11-4226-84D6-F3183F216E0C}" type="slidenum">
              <a:rPr lang="en-US" altLang="en-US"/>
              <a:pPr/>
              <a:t>30</a:t>
            </a:fld>
            <a:endParaRPr lang="en-US" altLang="en-US" dirty="0"/>
          </a:p>
        </p:txBody>
      </p:sp>
      <p:sp>
        <p:nvSpPr>
          <p:cNvPr id="308226" name="Rectangle 2">
            <a:extLst>
              <a:ext uri="{FF2B5EF4-FFF2-40B4-BE49-F238E27FC236}">
                <a16:creationId xmlns:a16="http://schemas.microsoft.com/office/drawing/2014/main" id="{2415AEBD-7C32-443A-A247-FEA9B31508B1}"/>
              </a:ext>
            </a:extLst>
          </p:cNvPr>
          <p:cNvSpPr>
            <a:spLocks noGrp="1" noChangeArrowheads="1"/>
          </p:cNvSpPr>
          <p:nvPr>
            <p:ph type="title"/>
          </p:nvPr>
        </p:nvSpPr>
        <p:spPr/>
        <p:txBody>
          <a:bodyPr/>
          <a:lstStyle/>
          <a:p>
            <a:r>
              <a:rPr lang="tr-TR" altLang="en-US" sz="4000" dirty="0"/>
              <a:t>Example to Construction of Expression Trees - 10</a:t>
            </a:r>
            <a:endParaRPr lang="en-US" altLang="en-US" sz="4000" dirty="0"/>
          </a:p>
        </p:txBody>
      </p:sp>
      <p:sp>
        <p:nvSpPr>
          <p:cNvPr id="308227" name="Rectangle 3">
            <a:extLst>
              <a:ext uri="{FF2B5EF4-FFF2-40B4-BE49-F238E27FC236}">
                <a16:creationId xmlns:a16="http://schemas.microsoft.com/office/drawing/2014/main" id="{88F45E46-3FE7-4C96-AC04-84773E5CEB99}"/>
              </a:ext>
            </a:extLst>
          </p:cNvPr>
          <p:cNvSpPr>
            <a:spLocks noChangeArrowheads="1"/>
          </p:cNvSpPr>
          <p:nvPr/>
        </p:nvSpPr>
        <p:spPr bwMode="auto">
          <a:xfrm>
            <a:off x="4932363" y="5516563"/>
            <a:ext cx="38179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en-US" sz="3200" dirty="0">
                <a:solidFill>
                  <a:srgbClr val="FF3300"/>
                </a:solidFill>
              </a:rPr>
              <a:t>ABC+DE-/F+</a:t>
            </a:r>
            <a:r>
              <a:rPr lang="en-US" altLang="en-US" sz="3200" dirty="0"/>
              <a:t>*GHI-/-</a:t>
            </a:r>
          </a:p>
        </p:txBody>
      </p:sp>
      <p:sp>
        <p:nvSpPr>
          <p:cNvPr id="308228" name="Text Box 4">
            <a:extLst>
              <a:ext uri="{FF2B5EF4-FFF2-40B4-BE49-F238E27FC236}">
                <a16:creationId xmlns:a16="http://schemas.microsoft.com/office/drawing/2014/main" id="{84C9562C-0420-4122-A391-2756AA29ADB9}"/>
              </a:ext>
            </a:extLst>
          </p:cNvPr>
          <p:cNvSpPr txBox="1">
            <a:spLocks noChangeArrowheads="1"/>
          </p:cNvSpPr>
          <p:nvPr/>
        </p:nvSpPr>
        <p:spPr bwMode="auto">
          <a:xfrm>
            <a:off x="3708400" y="1557338"/>
            <a:ext cx="330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sz="3600" dirty="0">
                <a:solidFill>
                  <a:srgbClr val="FF3300"/>
                </a:solidFill>
              </a:rPr>
              <a:t>Stack of subtrees</a:t>
            </a:r>
            <a:endParaRPr lang="en-US" altLang="en-US" sz="3600" dirty="0">
              <a:solidFill>
                <a:srgbClr val="FF3300"/>
              </a:solidFill>
            </a:endParaRPr>
          </a:p>
        </p:txBody>
      </p:sp>
      <p:sp>
        <p:nvSpPr>
          <p:cNvPr id="308229" name="Rectangle 5">
            <a:extLst>
              <a:ext uri="{FF2B5EF4-FFF2-40B4-BE49-F238E27FC236}">
                <a16:creationId xmlns:a16="http://schemas.microsoft.com/office/drawing/2014/main" id="{D6C79DBC-E1E1-4DD6-AD53-D9BB75072CA4}"/>
              </a:ext>
            </a:extLst>
          </p:cNvPr>
          <p:cNvSpPr>
            <a:spLocks noChangeArrowheads="1"/>
          </p:cNvSpPr>
          <p:nvPr/>
        </p:nvSpPr>
        <p:spPr bwMode="auto">
          <a:xfrm>
            <a:off x="900113" y="1557338"/>
            <a:ext cx="647700"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08230" name="Oval 6">
            <a:extLst>
              <a:ext uri="{FF2B5EF4-FFF2-40B4-BE49-F238E27FC236}">
                <a16:creationId xmlns:a16="http://schemas.microsoft.com/office/drawing/2014/main" id="{89E3B05A-4323-4B5C-8ACF-431BD631A687}"/>
              </a:ext>
            </a:extLst>
          </p:cNvPr>
          <p:cNvSpPr>
            <a:spLocks noChangeArrowheads="1"/>
          </p:cNvSpPr>
          <p:nvPr/>
        </p:nvSpPr>
        <p:spPr bwMode="auto">
          <a:xfrm>
            <a:off x="1006475" y="2997200"/>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A</a:t>
            </a:r>
            <a:endParaRPr lang="en-US" altLang="en-US" sz="3200" dirty="0">
              <a:solidFill>
                <a:srgbClr val="FF3300"/>
              </a:solidFill>
            </a:endParaRPr>
          </a:p>
        </p:txBody>
      </p:sp>
      <p:cxnSp>
        <p:nvCxnSpPr>
          <p:cNvPr id="308231" name="AutoShape 7">
            <a:extLst>
              <a:ext uri="{FF2B5EF4-FFF2-40B4-BE49-F238E27FC236}">
                <a16:creationId xmlns:a16="http://schemas.microsoft.com/office/drawing/2014/main" id="{82BA119C-E957-4E1A-8E35-958427E9B4D8}"/>
              </a:ext>
            </a:extLst>
          </p:cNvPr>
          <p:cNvCxnSpPr>
            <a:cxnSpLocks noChangeShapeType="1"/>
            <a:stCxn id="308229" idx="2"/>
            <a:endCxn id="308230" idx="0"/>
          </p:cNvCxnSpPr>
          <p:nvPr/>
        </p:nvCxnSpPr>
        <p:spPr bwMode="auto">
          <a:xfrm flipH="1">
            <a:off x="1222375" y="2097088"/>
            <a:ext cx="1588"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8232" name="Rectangle 8">
            <a:extLst>
              <a:ext uri="{FF2B5EF4-FFF2-40B4-BE49-F238E27FC236}">
                <a16:creationId xmlns:a16="http://schemas.microsoft.com/office/drawing/2014/main" id="{5BDB9D11-BCAB-4CFE-9310-C94BF8BB54B3}"/>
              </a:ext>
            </a:extLst>
          </p:cNvPr>
          <p:cNvSpPr>
            <a:spLocks noChangeArrowheads="1"/>
          </p:cNvSpPr>
          <p:nvPr/>
        </p:nvSpPr>
        <p:spPr bwMode="auto">
          <a:xfrm>
            <a:off x="1547813" y="1557338"/>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08233" name="Rectangle 9">
            <a:extLst>
              <a:ext uri="{FF2B5EF4-FFF2-40B4-BE49-F238E27FC236}">
                <a16:creationId xmlns:a16="http://schemas.microsoft.com/office/drawing/2014/main" id="{75C90EC4-D3B9-4720-976A-5B6EC0A24DBF}"/>
              </a:ext>
            </a:extLst>
          </p:cNvPr>
          <p:cNvSpPr>
            <a:spLocks noChangeArrowheads="1"/>
          </p:cNvSpPr>
          <p:nvPr/>
        </p:nvSpPr>
        <p:spPr bwMode="auto">
          <a:xfrm>
            <a:off x="2986088" y="1557338"/>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08240" name="Rectangle 16">
            <a:extLst>
              <a:ext uri="{FF2B5EF4-FFF2-40B4-BE49-F238E27FC236}">
                <a16:creationId xmlns:a16="http://schemas.microsoft.com/office/drawing/2014/main" id="{D9A6D93E-BDBE-4141-9BA1-19C1CE6A8E21}"/>
              </a:ext>
            </a:extLst>
          </p:cNvPr>
          <p:cNvSpPr>
            <a:spLocks noChangeArrowheads="1"/>
          </p:cNvSpPr>
          <p:nvPr/>
        </p:nvSpPr>
        <p:spPr bwMode="auto">
          <a:xfrm>
            <a:off x="2266950" y="1557338"/>
            <a:ext cx="7191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grpSp>
        <p:nvGrpSpPr>
          <p:cNvPr id="308253" name="Group 29">
            <a:extLst>
              <a:ext uri="{FF2B5EF4-FFF2-40B4-BE49-F238E27FC236}">
                <a16:creationId xmlns:a16="http://schemas.microsoft.com/office/drawing/2014/main" id="{CF779DB1-19D0-4EBC-9CEB-AA6065990385}"/>
              </a:ext>
            </a:extLst>
          </p:cNvPr>
          <p:cNvGrpSpPr>
            <a:grpSpLocks/>
          </p:cNvGrpSpPr>
          <p:nvPr/>
        </p:nvGrpSpPr>
        <p:grpSpPr bwMode="auto">
          <a:xfrm>
            <a:off x="827088" y="3187700"/>
            <a:ext cx="1547812" cy="2293938"/>
            <a:chOff x="703" y="2069"/>
            <a:chExt cx="975" cy="1445"/>
          </a:xfrm>
        </p:grpSpPr>
        <p:grpSp>
          <p:nvGrpSpPr>
            <p:cNvPr id="308234" name="Group 10">
              <a:extLst>
                <a:ext uri="{FF2B5EF4-FFF2-40B4-BE49-F238E27FC236}">
                  <a16:creationId xmlns:a16="http://schemas.microsoft.com/office/drawing/2014/main" id="{601A139E-71DA-4CF1-9BBE-73D04256D378}"/>
                </a:ext>
              </a:extLst>
            </p:cNvPr>
            <p:cNvGrpSpPr>
              <a:grpSpLocks/>
            </p:cNvGrpSpPr>
            <p:nvPr/>
          </p:nvGrpSpPr>
          <p:grpSpPr bwMode="auto">
            <a:xfrm>
              <a:off x="703" y="2659"/>
              <a:ext cx="476" cy="855"/>
              <a:chOff x="3334" y="2069"/>
              <a:chExt cx="476" cy="855"/>
            </a:xfrm>
          </p:grpSpPr>
          <p:sp>
            <p:nvSpPr>
              <p:cNvPr id="308235" name="Oval 11">
                <a:extLst>
                  <a:ext uri="{FF2B5EF4-FFF2-40B4-BE49-F238E27FC236}">
                    <a16:creationId xmlns:a16="http://schemas.microsoft.com/office/drawing/2014/main" id="{5EA15FE3-2393-466F-A2FC-B8FED8AE2BBF}"/>
                  </a:ext>
                </a:extLst>
              </p:cNvPr>
              <p:cNvSpPr>
                <a:spLocks noChangeArrowheads="1"/>
              </p:cNvSpPr>
              <p:nvPr/>
            </p:nvSpPr>
            <p:spPr bwMode="auto">
              <a:xfrm>
                <a:off x="3334" y="274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B</a:t>
                </a:r>
                <a:endParaRPr lang="en-US" altLang="en-US" sz="2400" dirty="0">
                  <a:solidFill>
                    <a:srgbClr val="FF3300"/>
                  </a:solidFill>
                </a:endParaRPr>
              </a:p>
            </p:txBody>
          </p:sp>
          <p:cxnSp>
            <p:nvCxnSpPr>
              <p:cNvPr id="308236" name="AutoShape 12">
                <a:extLst>
                  <a:ext uri="{FF2B5EF4-FFF2-40B4-BE49-F238E27FC236}">
                    <a16:creationId xmlns:a16="http://schemas.microsoft.com/office/drawing/2014/main" id="{9FF67E62-4B6A-4D71-92BC-7F0742456305}"/>
                  </a:ext>
                </a:extLst>
              </p:cNvPr>
              <p:cNvCxnSpPr>
                <a:cxnSpLocks noChangeShapeType="1"/>
                <a:stCxn id="308239" idx="4"/>
                <a:endCxn id="308235" idx="0"/>
              </p:cNvCxnSpPr>
              <p:nvPr/>
            </p:nvCxnSpPr>
            <p:spPr bwMode="auto">
              <a:xfrm flipH="1">
                <a:off x="3425" y="2250"/>
                <a:ext cx="182"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8237" name="Oval 13">
                <a:extLst>
                  <a:ext uri="{FF2B5EF4-FFF2-40B4-BE49-F238E27FC236}">
                    <a16:creationId xmlns:a16="http://schemas.microsoft.com/office/drawing/2014/main" id="{8FA1B08C-0DEF-47FD-AC0E-79D4F5FFE225}"/>
                  </a:ext>
                </a:extLst>
              </p:cNvPr>
              <p:cNvSpPr>
                <a:spLocks noChangeArrowheads="1"/>
              </p:cNvSpPr>
              <p:nvPr/>
            </p:nvSpPr>
            <p:spPr bwMode="auto">
              <a:xfrm>
                <a:off x="3629" y="274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C</a:t>
                </a:r>
                <a:endParaRPr lang="en-US" altLang="en-US" sz="2400" dirty="0">
                  <a:solidFill>
                    <a:srgbClr val="FF3300"/>
                  </a:solidFill>
                </a:endParaRPr>
              </a:p>
            </p:txBody>
          </p:sp>
          <p:cxnSp>
            <p:nvCxnSpPr>
              <p:cNvPr id="308238" name="AutoShape 14">
                <a:extLst>
                  <a:ext uri="{FF2B5EF4-FFF2-40B4-BE49-F238E27FC236}">
                    <a16:creationId xmlns:a16="http://schemas.microsoft.com/office/drawing/2014/main" id="{9E48F792-B5D3-4AB0-AF18-5F519AE947E2}"/>
                  </a:ext>
                </a:extLst>
              </p:cNvPr>
              <p:cNvCxnSpPr>
                <a:cxnSpLocks noChangeShapeType="1"/>
                <a:stCxn id="308239" idx="4"/>
                <a:endCxn id="308237" idx="0"/>
              </p:cNvCxnSpPr>
              <p:nvPr/>
            </p:nvCxnSpPr>
            <p:spPr bwMode="auto">
              <a:xfrm>
                <a:off x="3607" y="2250"/>
                <a:ext cx="113"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8239" name="Oval 15">
                <a:extLst>
                  <a:ext uri="{FF2B5EF4-FFF2-40B4-BE49-F238E27FC236}">
                    <a16:creationId xmlns:a16="http://schemas.microsoft.com/office/drawing/2014/main" id="{64B1D79D-0FE5-4E3B-B152-52D014D9FC5A}"/>
                  </a:ext>
                </a:extLst>
              </p:cNvPr>
              <p:cNvSpPr>
                <a:spLocks noChangeArrowheads="1"/>
              </p:cNvSpPr>
              <p:nvPr/>
            </p:nvSpPr>
            <p:spPr bwMode="auto">
              <a:xfrm>
                <a:off x="3516" y="2069"/>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grpSp>
          <p:nvGrpSpPr>
            <p:cNvPr id="308241" name="Group 17">
              <a:extLst>
                <a:ext uri="{FF2B5EF4-FFF2-40B4-BE49-F238E27FC236}">
                  <a16:creationId xmlns:a16="http://schemas.microsoft.com/office/drawing/2014/main" id="{0313E304-4336-4B81-A7CA-9995CC57A4D7}"/>
                </a:ext>
              </a:extLst>
            </p:cNvPr>
            <p:cNvGrpSpPr>
              <a:grpSpLocks/>
            </p:cNvGrpSpPr>
            <p:nvPr/>
          </p:nvGrpSpPr>
          <p:grpSpPr bwMode="auto">
            <a:xfrm>
              <a:off x="1202" y="2659"/>
              <a:ext cx="476" cy="855"/>
              <a:chOff x="4286" y="1661"/>
              <a:chExt cx="476" cy="855"/>
            </a:xfrm>
          </p:grpSpPr>
          <p:sp>
            <p:nvSpPr>
              <p:cNvPr id="308242" name="Oval 18">
                <a:extLst>
                  <a:ext uri="{FF2B5EF4-FFF2-40B4-BE49-F238E27FC236}">
                    <a16:creationId xmlns:a16="http://schemas.microsoft.com/office/drawing/2014/main" id="{1EE1A97B-403C-4D6C-B6F8-43FB7E06516C}"/>
                  </a:ext>
                </a:extLst>
              </p:cNvPr>
              <p:cNvSpPr>
                <a:spLocks noChangeArrowheads="1"/>
              </p:cNvSpPr>
              <p:nvPr/>
            </p:nvSpPr>
            <p:spPr bwMode="auto">
              <a:xfrm>
                <a:off x="4286" y="233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D</a:t>
                </a:r>
                <a:endParaRPr lang="en-US" altLang="en-US" sz="2400" dirty="0">
                  <a:solidFill>
                    <a:srgbClr val="FF3300"/>
                  </a:solidFill>
                </a:endParaRPr>
              </a:p>
            </p:txBody>
          </p:sp>
          <p:cxnSp>
            <p:nvCxnSpPr>
              <p:cNvPr id="308243" name="AutoShape 19">
                <a:extLst>
                  <a:ext uri="{FF2B5EF4-FFF2-40B4-BE49-F238E27FC236}">
                    <a16:creationId xmlns:a16="http://schemas.microsoft.com/office/drawing/2014/main" id="{3419267B-72F6-47AA-AE7C-D12832A0FABF}"/>
                  </a:ext>
                </a:extLst>
              </p:cNvPr>
              <p:cNvCxnSpPr>
                <a:cxnSpLocks noChangeShapeType="1"/>
                <a:stCxn id="308246" idx="4"/>
                <a:endCxn id="308242" idx="0"/>
              </p:cNvCxnSpPr>
              <p:nvPr/>
            </p:nvCxnSpPr>
            <p:spPr bwMode="auto">
              <a:xfrm flipH="1">
                <a:off x="4377" y="1842"/>
                <a:ext cx="159"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8244" name="Oval 20">
                <a:extLst>
                  <a:ext uri="{FF2B5EF4-FFF2-40B4-BE49-F238E27FC236}">
                    <a16:creationId xmlns:a16="http://schemas.microsoft.com/office/drawing/2014/main" id="{458522B9-036C-4EF1-B5F7-DF2F726AFE7D}"/>
                  </a:ext>
                </a:extLst>
              </p:cNvPr>
              <p:cNvSpPr>
                <a:spLocks noChangeArrowheads="1"/>
              </p:cNvSpPr>
              <p:nvPr/>
            </p:nvSpPr>
            <p:spPr bwMode="auto">
              <a:xfrm>
                <a:off x="4581" y="233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E</a:t>
                </a:r>
                <a:endParaRPr lang="en-US" altLang="en-US" sz="2400" dirty="0">
                  <a:solidFill>
                    <a:srgbClr val="FF3300"/>
                  </a:solidFill>
                </a:endParaRPr>
              </a:p>
            </p:txBody>
          </p:sp>
          <p:cxnSp>
            <p:nvCxnSpPr>
              <p:cNvPr id="308245" name="AutoShape 21">
                <a:extLst>
                  <a:ext uri="{FF2B5EF4-FFF2-40B4-BE49-F238E27FC236}">
                    <a16:creationId xmlns:a16="http://schemas.microsoft.com/office/drawing/2014/main" id="{728029FB-3DF3-44BD-A30C-A018873D4BFC}"/>
                  </a:ext>
                </a:extLst>
              </p:cNvPr>
              <p:cNvCxnSpPr>
                <a:cxnSpLocks noChangeShapeType="1"/>
                <a:stCxn id="308246" idx="4"/>
                <a:endCxn id="308244" idx="0"/>
              </p:cNvCxnSpPr>
              <p:nvPr/>
            </p:nvCxnSpPr>
            <p:spPr bwMode="auto">
              <a:xfrm>
                <a:off x="4536" y="1842"/>
                <a:ext cx="136"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8246" name="Oval 22">
                <a:extLst>
                  <a:ext uri="{FF2B5EF4-FFF2-40B4-BE49-F238E27FC236}">
                    <a16:creationId xmlns:a16="http://schemas.microsoft.com/office/drawing/2014/main" id="{B3F2C120-591D-4AD6-8B37-B58E97381A09}"/>
                  </a:ext>
                </a:extLst>
              </p:cNvPr>
              <p:cNvSpPr>
                <a:spLocks noChangeArrowheads="1"/>
              </p:cNvSpPr>
              <p:nvPr/>
            </p:nvSpPr>
            <p:spPr bwMode="auto">
              <a:xfrm>
                <a:off x="4445" y="1661"/>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sp>
          <p:nvSpPr>
            <p:cNvPr id="308247" name="Oval 23">
              <a:extLst>
                <a:ext uri="{FF2B5EF4-FFF2-40B4-BE49-F238E27FC236}">
                  <a16:creationId xmlns:a16="http://schemas.microsoft.com/office/drawing/2014/main" id="{EECFD9C3-F27C-4764-8986-7E2D674F061D}"/>
                </a:ext>
              </a:extLst>
            </p:cNvPr>
            <p:cNvSpPr>
              <a:spLocks noChangeArrowheads="1"/>
            </p:cNvSpPr>
            <p:nvPr/>
          </p:nvSpPr>
          <p:spPr bwMode="auto">
            <a:xfrm>
              <a:off x="1111" y="2069"/>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cxnSp>
          <p:nvCxnSpPr>
            <p:cNvPr id="308249" name="AutoShape 25">
              <a:extLst>
                <a:ext uri="{FF2B5EF4-FFF2-40B4-BE49-F238E27FC236}">
                  <a16:creationId xmlns:a16="http://schemas.microsoft.com/office/drawing/2014/main" id="{4DC0E66C-AD04-4020-B1EC-C63074214438}"/>
                </a:ext>
              </a:extLst>
            </p:cNvPr>
            <p:cNvCxnSpPr>
              <a:cxnSpLocks noChangeShapeType="1"/>
              <a:stCxn id="308247" idx="4"/>
              <a:endCxn id="308239" idx="0"/>
            </p:cNvCxnSpPr>
            <p:nvPr/>
          </p:nvCxnSpPr>
          <p:spPr bwMode="auto">
            <a:xfrm flipH="1">
              <a:off x="976" y="2250"/>
              <a:ext cx="226" cy="40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8250" name="AutoShape 26">
              <a:extLst>
                <a:ext uri="{FF2B5EF4-FFF2-40B4-BE49-F238E27FC236}">
                  <a16:creationId xmlns:a16="http://schemas.microsoft.com/office/drawing/2014/main" id="{B666C027-6996-4FF1-8B06-6EA00D1E8853}"/>
                </a:ext>
              </a:extLst>
            </p:cNvPr>
            <p:cNvCxnSpPr>
              <a:cxnSpLocks noChangeShapeType="1"/>
              <a:stCxn id="308247" idx="4"/>
              <a:endCxn id="308246" idx="0"/>
            </p:cNvCxnSpPr>
            <p:nvPr/>
          </p:nvCxnSpPr>
          <p:spPr bwMode="auto">
            <a:xfrm>
              <a:off x="1202" y="2250"/>
              <a:ext cx="250" cy="40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08254" name="Oval 30">
            <a:extLst>
              <a:ext uri="{FF2B5EF4-FFF2-40B4-BE49-F238E27FC236}">
                <a16:creationId xmlns:a16="http://schemas.microsoft.com/office/drawing/2014/main" id="{CB5C9ED6-2FDC-4038-9310-336015B64291}"/>
              </a:ext>
            </a:extLst>
          </p:cNvPr>
          <p:cNvSpPr>
            <a:spLocks noChangeArrowheads="1"/>
          </p:cNvSpPr>
          <p:nvPr/>
        </p:nvSpPr>
        <p:spPr bwMode="auto">
          <a:xfrm>
            <a:off x="2124075" y="3187700"/>
            <a:ext cx="287338" cy="2873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F</a:t>
            </a:r>
            <a:endParaRPr lang="en-US" altLang="en-US" sz="2400" dirty="0">
              <a:solidFill>
                <a:srgbClr val="FF3300"/>
              </a:solidFill>
            </a:endParaRPr>
          </a:p>
        </p:txBody>
      </p:sp>
      <p:sp>
        <p:nvSpPr>
          <p:cNvPr id="308255" name="Oval 31">
            <a:extLst>
              <a:ext uri="{FF2B5EF4-FFF2-40B4-BE49-F238E27FC236}">
                <a16:creationId xmlns:a16="http://schemas.microsoft.com/office/drawing/2014/main" id="{7556D3AD-F7DC-4AF8-B920-0DD522062F26}"/>
              </a:ext>
            </a:extLst>
          </p:cNvPr>
          <p:cNvSpPr>
            <a:spLocks noChangeArrowheads="1"/>
          </p:cNvSpPr>
          <p:nvPr/>
        </p:nvSpPr>
        <p:spPr bwMode="auto">
          <a:xfrm>
            <a:off x="1762125" y="2682875"/>
            <a:ext cx="287338" cy="2873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cxnSp>
        <p:nvCxnSpPr>
          <p:cNvPr id="308257" name="AutoShape 33">
            <a:extLst>
              <a:ext uri="{FF2B5EF4-FFF2-40B4-BE49-F238E27FC236}">
                <a16:creationId xmlns:a16="http://schemas.microsoft.com/office/drawing/2014/main" id="{A3C1DB67-D18C-4BAB-9923-C9703B7FD16B}"/>
              </a:ext>
            </a:extLst>
          </p:cNvPr>
          <p:cNvCxnSpPr>
            <a:cxnSpLocks noChangeShapeType="1"/>
            <a:stCxn id="308255" idx="4"/>
            <a:endCxn id="308247" idx="0"/>
          </p:cNvCxnSpPr>
          <p:nvPr/>
        </p:nvCxnSpPr>
        <p:spPr bwMode="auto">
          <a:xfrm flipH="1">
            <a:off x="1619250" y="2970213"/>
            <a:ext cx="287338" cy="21748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8258" name="AutoShape 34">
            <a:extLst>
              <a:ext uri="{FF2B5EF4-FFF2-40B4-BE49-F238E27FC236}">
                <a16:creationId xmlns:a16="http://schemas.microsoft.com/office/drawing/2014/main" id="{BCF49CE1-6039-4D65-A321-BB5C1A563E06}"/>
              </a:ext>
            </a:extLst>
          </p:cNvPr>
          <p:cNvCxnSpPr>
            <a:cxnSpLocks noChangeShapeType="1"/>
            <a:stCxn id="308255" idx="4"/>
            <a:endCxn id="308254" idx="0"/>
          </p:cNvCxnSpPr>
          <p:nvPr/>
        </p:nvCxnSpPr>
        <p:spPr bwMode="auto">
          <a:xfrm>
            <a:off x="1906588" y="2970213"/>
            <a:ext cx="361950" cy="21748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8259" name="AutoShape 35">
            <a:extLst>
              <a:ext uri="{FF2B5EF4-FFF2-40B4-BE49-F238E27FC236}">
                <a16:creationId xmlns:a16="http://schemas.microsoft.com/office/drawing/2014/main" id="{E215445E-50E8-40F1-B322-93C013F52E0F}"/>
              </a:ext>
            </a:extLst>
          </p:cNvPr>
          <p:cNvCxnSpPr>
            <a:cxnSpLocks noChangeShapeType="1"/>
            <a:stCxn id="308232" idx="2"/>
            <a:endCxn id="308255" idx="0"/>
          </p:cNvCxnSpPr>
          <p:nvPr/>
        </p:nvCxnSpPr>
        <p:spPr bwMode="auto">
          <a:xfrm flipH="1">
            <a:off x="1906588" y="2097088"/>
            <a:ext cx="1587" cy="58578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Veri Yer Tutucusu 3">
            <a:extLst>
              <a:ext uri="{FF2B5EF4-FFF2-40B4-BE49-F238E27FC236}">
                <a16:creationId xmlns:a16="http://schemas.microsoft.com/office/drawing/2014/main" id="{D2729C58-94D5-4B2C-8AA4-50D3BE26BC58}"/>
              </a:ext>
            </a:extLst>
          </p:cNvPr>
          <p:cNvSpPr>
            <a:spLocks noGrp="1"/>
          </p:cNvSpPr>
          <p:nvPr>
            <p:ph type="dt" sz="half" idx="10"/>
          </p:nvPr>
        </p:nvSpPr>
        <p:spPr/>
        <p:txBody>
          <a:bodyPr/>
          <a:lstStyle/>
          <a:p>
            <a:fld id="{6C18A57F-4186-40F8-862B-70A28E602359}" type="datetime4">
              <a:rPr lang="en-US" altLang="en-US"/>
              <a:pPr/>
              <a:t>November 5, 2025</a:t>
            </a:fld>
            <a:endParaRPr lang="en-US" altLang="en-US" dirty="0"/>
          </a:p>
        </p:txBody>
      </p:sp>
      <p:sp>
        <p:nvSpPr>
          <p:cNvPr id="36" name="Alt Bilgi Yer Tutucusu 4">
            <a:extLst>
              <a:ext uri="{FF2B5EF4-FFF2-40B4-BE49-F238E27FC236}">
                <a16:creationId xmlns:a16="http://schemas.microsoft.com/office/drawing/2014/main" id="{FE62B351-376F-46E8-9C7A-0C0F190B2599}"/>
              </a:ext>
            </a:extLst>
          </p:cNvPr>
          <p:cNvSpPr>
            <a:spLocks noGrp="1"/>
          </p:cNvSpPr>
          <p:nvPr>
            <p:ph type="ftr" sz="quarter" idx="11"/>
          </p:nvPr>
        </p:nvSpPr>
        <p:spPr/>
        <p:txBody>
          <a:bodyPr/>
          <a:lstStyle/>
          <a:p>
            <a:r>
              <a:rPr lang="en-US" altLang="en-US" dirty="0"/>
              <a:t>Borahan Tümer, Ph.D.                                                                                                                                                                          </a:t>
            </a:r>
          </a:p>
        </p:txBody>
      </p:sp>
      <p:sp>
        <p:nvSpPr>
          <p:cNvPr id="37" name="Slayt Numarası Yer Tutucusu 5">
            <a:extLst>
              <a:ext uri="{FF2B5EF4-FFF2-40B4-BE49-F238E27FC236}">
                <a16:creationId xmlns:a16="http://schemas.microsoft.com/office/drawing/2014/main" id="{2F859293-0F88-4F72-956F-83F76F193E47}"/>
              </a:ext>
            </a:extLst>
          </p:cNvPr>
          <p:cNvSpPr>
            <a:spLocks noGrp="1"/>
          </p:cNvSpPr>
          <p:nvPr>
            <p:ph type="sldNum" sz="quarter" idx="12"/>
          </p:nvPr>
        </p:nvSpPr>
        <p:spPr/>
        <p:txBody>
          <a:bodyPr/>
          <a:lstStyle/>
          <a:p>
            <a:fld id="{3B99D74D-AB2D-45ED-93E6-DD7B8CC8E4A9}" type="slidenum">
              <a:rPr lang="en-US" altLang="en-US"/>
              <a:pPr/>
              <a:t>31</a:t>
            </a:fld>
            <a:endParaRPr lang="en-US" altLang="en-US" dirty="0"/>
          </a:p>
        </p:txBody>
      </p:sp>
      <p:sp>
        <p:nvSpPr>
          <p:cNvPr id="310274" name="Rectangle 2">
            <a:extLst>
              <a:ext uri="{FF2B5EF4-FFF2-40B4-BE49-F238E27FC236}">
                <a16:creationId xmlns:a16="http://schemas.microsoft.com/office/drawing/2014/main" id="{7236A60B-0A82-4D77-94C5-18C2DF8D0254}"/>
              </a:ext>
            </a:extLst>
          </p:cNvPr>
          <p:cNvSpPr>
            <a:spLocks noGrp="1" noChangeArrowheads="1"/>
          </p:cNvSpPr>
          <p:nvPr>
            <p:ph type="title"/>
          </p:nvPr>
        </p:nvSpPr>
        <p:spPr/>
        <p:txBody>
          <a:bodyPr/>
          <a:lstStyle/>
          <a:p>
            <a:r>
              <a:rPr lang="tr-TR" altLang="en-US" sz="4000" dirty="0"/>
              <a:t>Example to Construction of Expression Trees - 11</a:t>
            </a:r>
            <a:endParaRPr lang="en-US" altLang="en-US" sz="4000" dirty="0"/>
          </a:p>
        </p:txBody>
      </p:sp>
      <p:sp>
        <p:nvSpPr>
          <p:cNvPr id="310275" name="Rectangle 3">
            <a:extLst>
              <a:ext uri="{FF2B5EF4-FFF2-40B4-BE49-F238E27FC236}">
                <a16:creationId xmlns:a16="http://schemas.microsoft.com/office/drawing/2014/main" id="{52A72021-5E4D-4296-B073-3772C89CD48C}"/>
              </a:ext>
            </a:extLst>
          </p:cNvPr>
          <p:cNvSpPr>
            <a:spLocks noChangeArrowheads="1"/>
          </p:cNvSpPr>
          <p:nvPr/>
        </p:nvSpPr>
        <p:spPr bwMode="auto">
          <a:xfrm>
            <a:off x="4932363" y="5516563"/>
            <a:ext cx="38179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en-US" sz="3200" dirty="0">
                <a:solidFill>
                  <a:srgbClr val="FF3300"/>
                </a:solidFill>
              </a:rPr>
              <a:t>ABC+DE-/F+*</a:t>
            </a:r>
            <a:r>
              <a:rPr lang="en-US" altLang="en-US" sz="3200" dirty="0"/>
              <a:t>GHI-/-</a:t>
            </a:r>
          </a:p>
        </p:txBody>
      </p:sp>
      <p:sp>
        <p:nvSpPr>
          <p:cNvPr id="310276" name="Text Box 4">
            <a:extLst>
              <a:ext uri="{FF2B5EF4-FFF2-40B4-BE49-F238E27FC236}">
                <a16:creationId xmlns:a16="http://schemas.microsoft.com/office/drawing/2014/main" id="{41385E00-5AF8-4DF4-B822-289C988704A6}"/>
              </a:ext>
            </a:extLst>
          </p:cNvPr>
          <p:cNvSpPr txBox="1">
            <a:spLocks noChangeArrowheads="1"/>
          </p:cNvSpPr>
          <p:nvPr/>
        </p:nvSpPr>
        <p:spPr bwMode="auto">
          <a:xfrm>
            <a:off x="3708400" y="1557338"/>
            <a:ext cx="330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sz="3600" dirty="0">
                <a:solidFill>
                  <a:srgbClr val="FF3300"/>
                </a:solidFill>
              </a:rPr>
              <a:t>Stack of subtrees</a:t>
            </a:r>
            <a:endParaRPr lang="en-US" altLang="en-US" sz="3600" dirty="0">
              <a:solidFill>
                <a:srgbClr val="FF3300"/>
              </a:solidFill>
            </a:endParaRPr>
          </a:p>
        </p:txBody>
      </p:sp>
      <p:sp>
        <p:nvSpPr>
          <p:cNvPr id="310277" name="Rectangle 5">
            <a:extLst>
              <a:ext uri="{FF2B5EF4-FFF2-40B4-BE49-F238E27FC236}">
                <a16:creationId xmlns:a16="http://schemas.microsoft.com/office/drawing/2014/main" id="{12148D9E-9D56-4EF4-9110-B267750DF7F0}"/>
              </a:ext>
            </a:extLst>
          </p:cNvPr>
          <p:cNvSpPr>
            <a:spLocks noChangeArrowheads="1"/>
          </p:cNvSpPr>
          <p:nvPr/>
        </p:nvSpPr>
        <p:spPr bwMode="auto">
          <a:xfrm>
            <a:off x="900113" y="1557338"/>
            <a:ext cx="647700"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10278" name="Rectangle 6">
            <a:extLst>
              <a:ext uri="{FF2B5EF4-FFF2-40B4-BE49-F238E27FC236}">
                <a16:creationId xmlns:a16="http://schemas.microsoft.com/office/drawing/2014/main" id="{7C34863A-F64A-4A90-B4AA-C0C9A1585077}"/>
              </a:ext>
            </a:extLst>
          </p:cNvPr>
          <p:cNvSpPr>
            <a:spLocks noChangeArrowheads="1"/>
          </p:cNvSpPr>
          <p:nvPr/>
        </p:nvSpPr>
        <p:spPr bwMode="auto">
          <a:xfrm>
            <a:off x="1547813" y="1557338"/>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10279" name="Rectangle 7">
            <a:extLst>
              <a:ext uri="{FF2B5EF4-FFF2-40B4-BE49-F238E27FC236}">
                <a16:creationId xmlns:a16="http://schemas.microsoft.com/office/drawing/2014/main" id="{1020A618-3D4F-4DD3-A8E0-189A90F50BA3}"/>
              </a:ext>
            </a:extLst>
          </p:cNvPr>
          <p:cNvSpPr>
            <a:spLocks noChangeArrowheads="1"/>
          </p:cNvSpPr>
          <p:nvPr/>
        </p:nvSpPr>
        <p:spPr bwMode="auto">
          <a:xfrm>
            <a:off x="2986088" y="1557338"/>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10280" name="Rectangle 8">
            <a:extLst>
              <a:ext uri="{FF2B5EF4-FFF2-40B4-BE49-F238E27FC236}">
                <a16:creationId xmlns:a16="http://schemas.microsoft.com/office/drawing/2014/main" id="{6E23362B-55B6-402B-B2D1-C53317594F70}"/>
              </a:ext>
            </a:extLst>
          </p:cNvPr>
          <p:cNvSpPr>
            <a:spLocks noChangeArrowheads="1"/>
          </p:cNvSpPr>
          <p:nvPr/>
        </p:nvSpPr>
        <p:spPr bwMode="auto">
          <a:xfrm>
            <a:off x="2266950" y="1557338"/>
            <a:ext cx="7191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grpSp>
        <p:nvGrpSpPr>
          <p:cNvPr id="310281" name="Group 9">
            <a:extLst>
              <a:ext uri="{FF2B5EF4-FFF2-40B4-BE49-F238E27FC236}">
                <a16:creationId xmlns:a16="http://schemas.microsoft.com/office/drawing/2014/main" id="{DC399278-3784-4C7A-8547-3C6331F871F6}"/>
              </a:ext>
            </a:extLst>
          </p:cNvPr>
          <p:cNvGrpSpPr>
            <a:grpSpLocks/>
          </p:cNvGrpSpPr>
          <p:nvPr/>
        </p:nvGrpSpPr>
        <p:grpSpPr bwMode="auto">
          <a:xfrm>
            <a:off x="287338" y="2997200"/>
            <a:ext cx="2233612" cy="3302000"/>
            <a:chOff x="204" y="1888"/>
            <a:chExt cx="1407" cy="2080"/>
          </a:xfrm>
        </p:grpSpPr>
        <p:grpSp>
          <p:nvGrpSpPr>
            <p:cNvPr id="310282" name="Group 10">
              <a:extLst>
                <a:ext uri="{FF2B5EF4-FFF2-40B4-BE49-F238E27FC236}">
                  <a16:creationId xmlns:a16="http://schemas.microsoft.com/office/drawing/2014/main" id="{33B3B3AF-C5B7-43B9-82F3-BC7198F95B08}"/>
                </a:ext>
              </a:extLst>
            </p:cNvPr>
            <p:cNvGrpSpPr>
              <a:grpSpLocks/>
            </p:cNvGrpSpPr>
            <p:nvPr/>
          </p:nvGrpSpPr>
          <p:grpSpPr bwMode="auto">
            <a:xfrm>
              <a:off x="613" y="2523"/>
              <a:ext cx="975" cy="1445"/>
              <a:chOff x="703" y="2069"/>
              <a:chExt cx="975" cy="1445"/>
            </a:xfrm>
          </p:grpSpPr>
          <p:grpSp>
            <p:nvGrpSpPr>
              <p:cNvPr id="310283" name="Group 11">
                <a:extLst>
                  <a:ext uri="{FF2B5EF4-FFF2-40B4-BE49-F238E27FC236}">
                    <a16:creationId xmlns:a16="http://schemas.microsoft.com/office/drawing/2014/main" id="{9B0D167A-6734-44ED-A028-1F80FCFEE497}"/>
                  </a:ext>
                </a:extLst>
              </p:cNvPr>
              <p:cNvGrpSpPr>
                <a:grpSpLocks/>
              </p:cNvGrpSpPr>
              <p:nvPr/>
            </p:nvGrpSpPr>
            <p:grpSpPr bwMode="auto">
              <a:xfrm>
                <a:off x="703" y="2659"/>
                <a:ext cx="476" cy="855"/>
                <a:chOff x="3334" y="2069"/>
                <a:chExt cx="476" cy="855"/>
              </a:xfrm>
            </p:grpSpPr>
            <p:sp>
              <p:nvSpPr>
                <p:cNvPr id="310284" name="Oval 12">
                  <a:extLst>
                    <a:ext uri="{FF2B5EF4-FFF2-40B4-BE49-F238E27FC236}">
                      <a16:creationId xmlns:a16="http://schemas.microsoft.com/office/drawing/2014/main" id="{EEC1F3A1-2743-4C84-B912-EB81056F6DBB}"/>
                    </a:ext>
                  </a:extLst>
                </p:cNvPr>
                <p:cNvSpPr>
                  <a:spLocks noChangeArrowheads="1"/>
                </p:cNvSpPr>
                <p:nvPr/>
              </p:nvSpPr>
              <p:spPr bwMode="auto">
                <a:xfrm>
                  <a:off x="3334" y="274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B</a:t>
                  </a:r>
                  <a:endParaRPr lang="en-US" altLang="en-US" sz="2400" dirty="0">
                    <a:solidFill>
                      <a:srgbClr val="FF3300"/>
                    </a:solidFill>
                  </a:endParaRPr>
                </a:p>
              </p:txBody>
            </p:sp>
            <p:cxnSp>
              <p:nvCxnSpPr>
                <p:cNvPr id="310285" name="AutoShape 13">
                  <a:extLst>
                    <a:ext uri="{FF2B5EF4-FFF2-40B4-BE49-F238E27FC236}">
                      <a16:creationId xmlns:a16="http://schemas.microsoft.com/office/drawing/2014/main" id="{BDA6AE93-F18B-4F6F-8110-FE678731E0B0}"/>
                    </a:ext>
                  </a:extLst>
                </p:cNvPr>
                <p:cNvCxnSpPr>
                  <a:cxnSpLocks noChangeShapeType="1"/>
                  <a:stCxn id="310288" idx="4"/>
                  <a:endCxn id="310284" idx="0"/>
                </p:cNvCxnSpPr>
                <p:nvPr/>
              </p:nvCxnSpPr>
              <p:spPr bwMode="auto">
                <a:xfrm flipH="1">
                  <a:off x="3425" y="2250"/>
                  <a:ext cx="182"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0286" name="Oval 14">
                  <a:extLst>
                    <a:ext uri="{FF2B5EF4-FFF2-40B4-BE49-F238E27FC236}">
                      <a16:creationId xmlns:a16="http://schemas.microsoft.com/office/drawing/2014/main" id="{BFC523D2-F7C1-4FBA-9CD5-E23F3FABD651}"/>
                    </a:ext>
                  </a:extLst>
                </p:cNvPr>
                <p:cNvSpPr>
                  <a:spLocks noChangeArrowheads="1"/>
                </p:cNvSpPr>
                <p:nvPr/>
              </p:nvSpPr>
              <p:spPr bwMode="auto">
                <a:xfrm>
                  <a:off x="3629" y="274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C</a:t>
                  </a:r>
                  <a:endParaRPr lang="en-US" altLang="en-US" sz="2400" dirty="0">
                    <a:solidFill>
                      <a:srgbClr val="FF3300"/>
                    </a:solidFill>
                  </a:endParaRPr>
                </a:p>
              </p:txBody>
            </p:sp>
            <p:cxnSp>
              <p:nvCxnSpPr>
                <p:cNvPr id="310287" name="AutoShape 15">
                  <a:extLst>
                    <a:ext uri="{FF2B5EF4-FFF2-40B4-BE49-F238E27FC236}">
                      <a16:creationId xmlns:a16="http://schemas.microsoft.com/office/drawing/2014/main" id="{256153E1-CEE7-4DFE-9CE8-3BA8782696DD}"/>
                    </a:ext>
                  </a:extLst>
                </p:cNvPr>
                <p:cNvCxnSpPr>
                  <a:cxnSpLocks noChangeShapeType="1"/>
                  <a:stCxn id="310288" idx="4"/>
                  <a:endCxn id="310286" idx="0"/>
                </p:cNvCxnSpPr>
                <p:nvPr/>
              </p:nvCxnSpPr>
              <p:spPr bwMode="auto">
                <a:xfrm>
                  <a:off x="3607" y="2250"/>
                  <a:ext cx="113"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0288" name="Oval 16">
                  <a:extLst>
                    <a:ext uri="{FF2B5EF4-FFF2-40B4-BE49-F238E27FC236}">
                      <a16:creationId xmlns:a16="http://schemas.microsoft.com/office/drawing/2014/main" id="{AED00F37-CB66-4067-A970-5BF8C34AAC29}"/>
                    </a:ext>
                  </a:extLst>
                </p:cNvPr>
                <p:cNvSpPr>
                  <a:spLocks noChangeArrowheads="1"/>
                </p:cNvSpPr>
                <p:nvPr/>
              </p:nvSpPr>
              <p:spPr bwMode="auto">
                <a:xfrm>
                  <a:off x="3516" y="2069"/>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grpSp>
            <p:nvGrpSpPr>
              <p:cNvPr id="310289" name="Group 17">
                <a:extLst>
                  <a:ext uri="{FF2B5EF4-FFF2-40B4-BE49-F238E27FC236}">
                    <a16:creationId xmlns:a16="http://schemas.microsoft.com/office/drawing/2014/main" id="{E61E13B8-5A58-4469-A029-577AD7CBA80A}"/>
                  </a:ext>
                </a:extLst>
              </p:cNvPr>
              <p:cNvGrpSpPr>
                <a:grpSpLocks/>
              </p:cNvGrpSpPr>
              <p:nvPr/>
            </p:nvGrpSpPr>
            <p:grpSpPr bwMode="auto">
              <a:xfrm>
                <a:off x="1202" y="2659"/>
                <a:ext cx="476" cy="855"/>
                <a:chOff x="4286" y="1661"/>
                <a:chExt cx="476" cy="855"/>
              </a:xfrm>
            </p:grpSpPr>
            <p:sp>
              <p:nvSpPr>
                <p:cNvPr id="310290" name="Oval 18">
                  <a:extLst>
                    <a:ext uri="{FF2B5EF4-FFF2-40B4-BE49-F238E27FC236}">
                      <a16:creationId xmlns:a16="http://schemas.microsoft.com/office/drawing/2014/main" id="{0B9B7CAA-16BA-4984-8AD1-5E54DBB30F2F}"/>
                    </a:ext>
                  </a:extLst>
                </p:cNvPr>
                <p:cNvSpPr>
                  <a:spLocks noChangeArrowheads="1"/>
                </p:cNvSpPr>
                <p:nvPr/>
              </p:nvSpPr>
              <p:spPr bwMode="auto">
                <a:xfrm>
                  <a:off x="4286" y="233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D</a:t>
                  </a:r>
                  <a:endParaRPr lang="en-US" altLang="en-US" sz="2400" dirty="0">
                    <a:solidFill>
                      <a:srgbClr val="FF3300"/>
                    </a:solidFill>
                  </a:endParaRPr>
                </a:p>
              </p:txBody>
            </p:sp>
            <p:cxnSp>
              <p:nvCxnSpPr>
                <p:cNvPr id="310291" name="AutoShape 19">
                  <a:extLst>
                    <a:ext uri="{FF2B5EF4-FFF2-40B4-BE49-F238E27FC236}">
                      <a16:creationId xmlns:a16="http://schemas.microsoft.com/office/drawing/2014/main" id="{EFE00084-3C49-4634-8BF4-30838479886D}"/>
                    </a:ext>
                  </a:extLst>
                </p:cNvPr>
                <p:cNvCxnSpPr>
                  <a:cxnSpLocks noChangeShapeType="1"/>
                  <a:stCxn id="310294" idx="4"/>
                  <a:endCxn id="310290" idx="0"/>
                </p:cNvCxnSpPr>
                <p:nvPr/>
              </p:nvCxnSpPr>
              <p:spPr bwMode="auto">
                <a:xfrm flipH="1">
                  <a:off x="4377" y="1842"/>
                  <a:ext cx="159"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0292" name="Oval 20">
                  <a:extLst>
                    <a:ext uri="{FF2B5EF4-FFF2-40B4-BE49-F238E27FC236}">
                      <a16:creationId xmlns:a16="http://schemas.microsoft.com/office/drawing/2014/main" id="{1F076B72-2CAB-4A3C-B2F9-395E3F839C12}"/>
                    </a:ext>
                  </a:extLst>
                </p:cNvPr>
                <p:cNvSpPr>
                  <a:spLocks noChangeArrowheads="1"/>
                </p:cNvSpPr>
                <p:nvPr/>
              </p:nvSpPr>
              <p:spPr bwMode="auto">
                <a:xfrm>
                  <a:off x="4581" y="233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E</a:t>
                  </a:r>
                  <a:endParaRPr lang="en-US" altLang="en-US" sz="2400" dirty="0">
                    <a:solidFill>
                      <a:srgbClr val="FF3300"/>
                    </a:solidFill>
                  </a:endParaRPr>
                </a:p>
              </p:txBody>
            </p:sp>
            <p:cxnSp>
              <p:nvCxnSpPr>
                <p:cNvPr id="310293" name="AutoShape 21">
                  <a:extLst>
                    <a:ext uri="{FF2B5EF4-FFF2-40B4-BE49-F238E27FC236}">
                      <a16:creationId xmlns:a16="http://schemas.microsoft.com/office/drawing/2014/main" id="{84753515-9E38-4FD0-A9C2-007A0275006D}"/>
                    </a:ext>
                  </a:extLst>
                </p:cNvPr>
                <p:cNvCxnSpPr>
                  <a:cxnSpLocks noChangeShapeType="1"/>
                  <a:stCxn id="310294" idx="4"/>
                  <a:endCxn id="310292" idx="0"/>
                </p:cNvCxnSpPr>
                <p:nvPr/>
              </p:nvCxnSpPr>
              <p:spPr bwMode="auto">
                <a:xfrm>
                  <a:off x="4536" y="1842"/>
                  <a:ext cx="136"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0294" name="Oval 22">
                  <a:extLst>
                    <a:ext uri="{FF2B5EF4-FFF2-40B4-BE49-F238E27FC236}">
                      <a16:creationId xmlns:a16="http://schemas.microsoft.com/office/drawing/2014/main" id="{DE85FBC7-6D2B-4802-A5EC-A86571C0D582}"/>
                    </a:ext>
                  </a:extLst>
                </p:cNvPr>
                <p:cNvSpPr>
                  <a:spLocks noChangeArrowheads="1"/>
                </p:cNvSpPr>
                <p:nvPr/>
              </p:nvSpPr>
              <p:spPr bwMode="auto">
                <a:xfrm>
                  <a:off x="4445" y="1661"/>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sp>
            <p:nvSpPr>
              <p:cNvPr id="310295" name="Oval 23">
                <a:extLst>
                  <a:ext uri="{FF2B5EF4-FFF2-40B4-BE49-F238E27FC236}">
                    <a16:creationId xmlns:a16="http://schemas.microsoft.com/office/drawing/2014/main" id="{DEBB8598-2CEC-4A98-8B1C-127A036F3AB8}"/>
                  </a:ext>
                </a:extLst>
              </p:cNvPr>
              <p:cNvSpPr>
                <a:spLocks noChangeArrowheads="1"/>
              </p:cNvSpPr>
              <p:nvPr/>
            </p:nvSpPr>
            <p:spPr bwMode="auto">
              <a:xfrm>
                <a:off x="1111" y="2069"/>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cxnSp>
            <p:nvCxnSpPr>
              <p:cNvPr id="310296" name="AutoShape 24">
                <a:extLst>
                  <a:ext uri="{FF2B5EF4-FFF2-40B4-BE49-F238E27FC236}">
                    <a16:creationId xmlns:a16="http://schemas.microsoft.com/office/drawing/2014/main" id="{C83CA65F-1D92-44F4-B4DD-95C4E472B736}"/>
                  </a:ext>
                </a:extLst>
              </p:cNvPr>
              <p:cNvCxnSpPr>
                <a:cxnSpLocks noChangeShapeType="1"/>
                <a:stCxn id="310295" idx="4"/>
                <a:endCxn id="310288" idx="0"/>
              </p:cNvCxnSpPr>
              <p:nvPr/>
            </p:nvCxnSpPr>
            <p:spPr bwMode="auto">
              <a:xfrm flipH="1">
                <a:off x="976" y="2250"/>
                <a:ext cx="226" cy="40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0297" name="AutoShape 25">
                <a:extLst>
                  <a:ext uri="{FF2B5EF4-FFF2-40B4-BE49-F238E27FC236}">
                    <a16:creationId xmlns:a16="http://schemas.microsoft.com/office/drawing/2014/main" id="{5D52A3D1-1C5A-42E7-BF03-374F71C2B41F}"/>
                  </a:ext>
                </a:extLst>
              </p:cNvPr>
              <p:cNvCxnSpPr>
                <a:cxnSpLocks noChangeShapeType="1"/>
                <a:stCxn id="310295" idx="4"/>
                <a:endCxn id="310294" idx="0"/>
              </p:cNvCxnSpPr>
              <p:nvPr/>
            </p:nvCxnSpPr>
            <p:spPr bwMode="auto">
              <a:xfrm>
                <a:off x="1202" y="2250"/>
                <a:ext cx="250" cy="40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10298" name="Oval 26">
              <a:extLst>
                <a:ext uri="{FF2B5EF4-FFF2-40B4-BE49-F238E27FC236}">
                  <a16:creationId xmlns:a16="http://schemas.microsoft.com/office/drawing/2014/main" id="{F709D068-74F4-4508-B7D9-944A21BA6F2E}"/>
                </a:ext>
              </a:extLst>
            </p:cNvPr>
            <p:cNvSpPr>
              <a:spLocks noChangeArrowheads="1"/>
            </p:cNvSpPr>
            <p:nvPr/>
          </p:nvSpPr>
          <p:spPr bwMode="auto">
            <a:xfrm>
              <a:off x="1430" y="252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F</a:t>
              </a:r>
              <a:endParaRPr lang="en-US" altLang="en-US" sz="2400" dirty="0">
                <a:solidFill>
                  <a:srgbClr val="FF3300"/>
                </a:solidFill>
              </a:endParaRPr>
            </a:p>
          </p:txBody>
        </p:sp>
        <p:sp>
          <p:nvSpPr>
            <p:cNvPr id="310299" name="Oval 27">
              <a:extLst>
                <a:ext uri="{FF2B5EF4-FFF2-40B4-BE49-F238E27FC236}">
                  <a16:creationId xmlns:a16="http://schemas.microsoft.com/office/drawing/2014/main" id="{5F5372BC-FD72-4CB1-879A-287315543BCA}"/>
                </a:ext>
              </a:extLst>
            </p:cNvPr>
            <p:cNvSpPr>
              <a:spLocks noChangeArrowheads="1"/>
            </p:cNvSpPr>
            <p:nvPr/>
          </p:nvSpPr>
          <p:spPr bwMode="auto">
            <a:xfrm>
              <a:off x="1202" y="220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cxnSp>
          <p:nvCxnSpPr>
            <p:cNvPr id="310300" name="AutoShape 28">
              <a:extLst>
                <a:ext uri="{FF2B5EF4-FFF2-40B4-BE49-F238E27FC236}">
                  <a16:creationId xmlns:a16="http://schemas.microsoft.com/office/drawing/2014/main" id="{07ECE589-B039-42F4-9CF0-7789DE63135A}"/>
                </a:ext>
              </a:extLst>
            </p:cNvPr>
            <p:cNvCxnSpPr>
              <a:cxnSpLocks noChangeShapeType="1"/>
              <a:stCxn id="310299" idx="4"/>
              <a:endCxn id="310295" idx="0"/>
            </p:cNvCxnSpPr>
            <p:nvPr/>
          </p:nvCxnSpPr>
          <p:spPr bwMode="auto">
            <a:xfrm flipH="1">
              <a:off x="1112" y="2386"/>
              <a:ext cx="181" cy="1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0301" name="AutoShape 29">
              <a:extLst>
                <a:ext uri="{FF2B5EF4-FFF2-40B4-BE49-F238E27FC236}">
                  <a16:creationId xmlns:a16="http://schemas.microsoft.com/office/drawing/2014/main" id="{8AE6BDF7-4C5F-4E7E-9E2E-FC5B08BBDE5C}"/>
                </a:ext>
              </a:extLst>
            </p:cNvPr>
            <p:cNvCxnSpPr>
              <a:cxnSpLocks noChangeShapeType="1"/>
              <a:stCxn id="310299" idx="4"/>
              <a:endCxn id="310298" idx="0"/>
            </p:cNvCxnSpPr>
            <p:nvPr/>
          </p:nvCxnSpPr>
          <p:spPr bwMode="auto">
            <a:xfrm>
              <a:off x="1293" y="2386"/>
              <a:ext cx="228" cy="1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0302" name="Oval 30">
              <a:extLst>
                <a:ext uri="{FF2B5EF4-FFF2-40B4-BE49-F238E27FC236}">
                  <a16:creationId xmlns:a16="http://schemas.microsoft.com/office/drawing/2014/main" id="{C4184DAA-24A2-4547-A8BD-A5E62C09FE64}"/>
                </a:ext>
              </a:extLst>
            </p:cNvPr>
            <p:cNvSpPr>
              <a:spLocks noChangeArrowheads="1"/>
            </p:cNvSpPr>
            <p:nvPr/>
          </p:nvSpPr>
          <p:spPr bwMode="auto">
            <a:xfrm>
              <a:off x="703" y="1888"/>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sp>
          <p:nvSpPr>
            <p:cNvPr id="310303" name="Oval 31">
              <a:extLst>
                <a:ext uri="{FF2B5EF4-FFF2-40B4-BE49-F238E27FC236}">
                  <a16:creationId xmlns:a16="http://schemas.microsoft.com/office/drawing/2014/main" id="{B6BA82F8-31F9-4535-B0AC-F011B655692C}"/>
                </a:ext>
              </a:extLst>
            </p:cNvPr>
            <p:cNvSpPr>
              <a:spLocks noChangeArrowheads="1"/>
            </p:cNvSpPr>
            <p:nvPr/>
          </p:nvSpPr>
          <p:spPr bwMode="auto">
            <a:xfrm>
              <a:off x="204" y="220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a:t>
              </a:r>
              <a:endParaRPr lang="en-US" altLang="en-US" sz="2400" dirty="0">
                <a:solidFill>
                  <a:srgbClr val="FF3300"/>
                </a:solidFill>
              </a:endParaRPr>
            </a:p>
          </p:txBody>
        </p:sp>
        <p:cxnSp>
          <p:nvCxnSpPr>
            <p:cNvPr id="310304" name="AutoShape 32">
              <a:extLst>
                <a:ext uri="{FF2B5EF4-FFF2-40B4-BE49-F238E27FC236}">
                  <a16:creationId xmlns:a16="http://schemas.microsoft.com/office/drawing/2014/main" id="{70F970CB-8722-4231-BBDF-92EFB8A89B39}"/>
                </a:ext>
              </a:extLst>
            </p:cNvPr>
            <p:cNvCxnSpPr>
              <a:cxnSpLocks noChangeShapeType="1"/>
              <a:stCxn id="310302" idx="4"/>
              <a:endCxn id="310303" idx="0"/>
            </p:cNvCxnSpPr>
            <p:nvPr/>
          </p:nvCxnSpPr>
          <p:spPr bwMode="auto">
            <a:xfrm flipH="1">
              <a:off x="295" y="2069"/>
              <a:ext cx="499" cy="13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0305" name="AutoShape 33">
              <a:extLst>
                <a:ext uri="{FF2B5EF4-FFF2-40B4-BE49-F238E27FC236}">
                  <a16:creationId xmlns:a16="http://schemas.microsoft.com/office/drawing/2014/main" id="{C314A11C-295D-41CA-A1C4-5F7F6246903E}"/>
                </a:ext>
              </a:extLst>
            </p:cNvPr>
            <p:cNvCxnSpPr>
              <a:cxnSpLocks noChangeShapeType="1"/>
              <a:stCxn id="310302" idx="4"/>
              <a:endCxn id="310299" idx="0"/>
            </p:cNvCxnSpPr>
            <p:nvPr/>
          </p:nvCxnSpPr>
          <p:spPr bwMode="auto">
            <a:xfrm>
              <a:off x="794" y="2069"/>
              <a:ext cx="499" cy="13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0306" name="AutoShape 34">
            <a:extLst>
              <a:ext uri="{FF2B5EF4-FFF2-40B4-BE49-F238E27FC236}">
                <a16:creationId xmlns:a16="http://schemas.microsoft.com/office/drawing/2014/main" id="{FAF19FE2-43D6-4DA0-BF38-7979A3E1AF87}"/>
              </a:ext>
            </a:extLst>
          </p:cNvPr>
          <p:cNvCxnSpPr>
            <a:cxnSpLocks noChangeShapeType="1"/>
            <a:stCxn id="310277" idx="2"/>
            <a:endCxn id="310302" idx="0"/>
          </p:cNvCxnSpPr>
          <p:nvPr/>
        </p:nvCxnSpPr>
        <p:spPr bwMode="auto">
          <a:xfrm>
            <a:off x="1223963" y="2097088"/>
            <a:ext cx="0"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Veri Yer Tutucusu 3">
            <a:extLst>
              <a:ext uri="{FF2B5EF4-FFF2-40B4-BE49-F238E27FC236}">
                <a16:creationId xmlns:a16="http://schemas.microsoft.com/office/drawing/2014/main" id="{6DBACE04-6600-4BA0-BD9E-EB4C299CC839}"/>
              </a:ext>
            </a:extLst>
          </p:cNvPr>
          <p:cNvSpPr>
            <a:spLocks noGrp="1"/>
          </p:cNvSpPr>
          <p:nvPr>
            <p:ph type="dt" sz="half" idx="10"/>
          </p:nvPr>
        </p:nvSpPr>
        <p:spPr/>
        <p:txBody>
          <a:bodyPr/>
          <a:lstStyle/>
          <a:p>
            <a:fld id="{40FF75B6-59E2-49CF-A2FC-1A34487ED2E1}" type="datetime4">
              <a:rPr lang="en-US" altLang="en-US"/>
              <a:pPr/>
              <a:t>November 5, 2025</a:t>
            </a:fld>
            <a:endParaRPr lang="en-US" altLang="en-US" dirty="0"/>
          </a:p>
        </p:txBody>
      </p:sp>
      <p:sp>
        <p:nvSpPr>
          <p:cNvPr id="38" name="Alt Bilgi Yer Tutucusu 4">
            <a:extLst>
              <a:ext uri="{FF2B5EF4-FFF2-40B4-BE49-F238E27FC236}">
                <a16:creationId xmlns:a16="http://schemas.microsoft.com/office/drawing/2014/main" id="{B9DE2EA0-8FAA-4776-B14F-A6CE9B5CB83C}"/>
              </a:ext>
            </a:extLst>
          </p:cNvPr>
          <p:cNvSpPr>
            <a:spLocks noGrp="1"/>
          </p:cNvSpPr>
          <p:nvPr>
            <p:ph type="ftr" sz="quarter" idx="11"/>
          </p:nvPr>
        </p:nvSpPr>
        <p:spPr/>
        <p:txBody>
          <a:bodyPr/>
          <a:lstStyle/>
          <a:p>
            <a:r>
              <a:rPr lang="en-US" altLang="en-US" dirty="0"/>
              <a:t>Borahan Tümer, Ph.D.                                                                                                                                                                          </a:t>
            </a:r>
          </a:p>
        </p:txBody>
      </p:sp>
      <p:sp>
        <p:nvSpPr>
          <p:cNvPr id="39" name="Slayt Numarası Yer Tutucusu 5">
            <a:extLst>
              <a:ext uri="{FF2B5EF4-FFF2-40B4-BE49-F238E27FC236}">
                <a16:creationId xmlns:a16="http://schemas.microsoft.com/office/drawing/2014/main" id="{A633148B-DA51-4106-ACFC-3B774AEC4B27}"/>
              </a:ext>
            </a:extLst>
          </p:cNvPr>
          <p:cNvSpPr>
            <a:spLocks noGrp="1"/>
          </p:cNvSpPr>
          <p:nvPr>
            <p:ph type="sldNum" sz="quarter" idx="12"/>
          </p:nvPr>
        </p:nvSpPr>
        <p:spPr/>
        <p:txBody>
          <a:bodyPr/>
          <a:lstStyle/>
          <a:p>
            <a:fld id="{C273040A-03D4-4955-B5E2-6269EC824D4A}" type="slidenum">
              <a:rPr lang="en-US" altLang="en-US"/>
              <a:pPr/>
              <a:t>32</a:t>
            </a:fld>
            <a:endParaRPr lang="en-US" altLang="en-US" dirty="0"/>
          </a:p>
        </p:txBody>
      </p:sp>
      <p:sp>
        <p:nvSpPr>
          <p:cNvPr id="309250" name="Rectangle 2">
            <a:extLst>
              <a:ext uri="{FF2B5EF4-FFF2-40B4-BE49-F238E27FC236}">
                <a16:creationId xmlns:a16="http://schemas.microsoft.com/office/drawing/2014/main" id="{627A5C51-888F-43BE-BB90-932C678E4EA6}"/>
              </a:ext>
            </a:extLst>
          </p:cNvPr>
          <p:cNvSpPr>
            <a:spLocks noGrp="1" noChangeArrowheads="1"/>
          </p:cNvSpPr>
          <p:nvPr>
            <p:ph type="title"/>
          </p:nvPr>
        </p:nvSpPr>
        <p:spPr/>
        <p:txBody>
          <a:bodyPr/>
          <a:lstStyle/>
          <a:p>
            <a:r>
              <a:rPr lang="tr-TR" altLang="en-US" sz="4000" dirty="0"/>
              <a:t>Example to Construction of Expression Trees - 12</a:t>
            </a:r>
            <a:endParaRPr lang="en-US" altLang="en-US" sz="4000" dirty="0"/>
          </a:p>
        </p:txBody>
      </p:sp>
      <p:sp>
        <p:nvSpPr>
          <p:cNvPr id="309251" name="Rectangle 3">
            <a:extLst>
              <a:ext uri="{FF2B5EF4-FFF2-40B4-BE49-F238E27FC236}">
                <a16:creationId xmlns:a16="http://schemas.microsoft.com/office/drawing/2014/main" id="{247C5F4D-D648-4CCF-ADBA-87AEF213E1EB}"/>
              </a:ext>
            </a:extLst>
          </p:cNvPr>
          <p:cNvSpPr>
            <a:spLocks noChangeArrowheads="1"/>
          </p:cNvSpPr>
          <p:nvPr/>
        </p:nvSpPr>
        <p:spPr bwMode="auto">
          <a:xfrm>
            <a:off x="4932363" y="5516563"/>
            <a:ext cx="38179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en-US" sz="3200" dirty="0">
                <a:solidFill>
                  <a:srgbClr val="FF3300"/>
                </a:solidFill>
              </a:rPr>
              <a:t>ABC+DE-/F+*G</a:t>
            </a:r>
            <a:r>
              <a:rPr lang="en-US" altLang="en-US" sz="3200" dirty="0"/>
              <a:t>HI-/-</a:t>
            </a:r>
          </a:p>
        </p:txBody>
      </p:sp>
      <p:sp>
        <p:nvSpPr>
          <p:cNvPr id="309252" name="Text Box 4">
            <a:extLst>
              <a:ext uri="{FF2B5EF4-FFF2-40B4-BE49-F238E27FC236}">
                <a16:creationId xmlns:a16="http://schemas.microsoft.com/office/drawing/2014/main" id="{84591321-A530-4D06-AA83-8440CDD1C899}"/>
              </a:ext>
            </a:extLst>
          </p:cNvPr>
          <p:cNvSpPr txBox="1">
            <a:spLocks noChangeArrowheads="1"/>
          </p:cNvSpPr>
          <p:nvPr/>
        </p:nvSpPr>
        <p:spPr bwMode="auto">
          <a:xfrm>
            <a:off x="3708400" y="1557338"/>
            <a:ext cx="330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sz="3600" dirty="0">
                <a:solidFill>
                  <a:srgbClr val="FF3300"/>
                </a:solidFill>
              </a:rPr>
              <a:t>Stack of subtrees</a:t>
            </a:r>
            <a:endParaRPr lang="en-US" altLang="en-US" sz="3600" dirty="0">
              <a:solidFill>
                <a:srgbClr val="FF3300"/>
              </a:solidFill>
            </a:endParaRPr>
          </a:p>
        </p:txBody>
      </p:sp>
      <p:sp>
        <p:nvSpPr>
          <p:cNvPr id="309253" name="Rectangle 5">
            <a:extLst>
              <a:ext uri="{FF2B5EF4-FFF2-40B4-BE49-F238E27FC236}">
                <a16:creationId xmlns:a16="http://schemas.microsoft.com/office/drawing/2014/main" id="{915C663B-5F5F-4DE0-8527-1555F65A30D9}"/>
              </a:ext>
            </a:extLst>
          </p:cNvPr>
          <p:cNvSpPr>
            <a:spLocks noChangeArrowheads="1"/>
          </p:cNvSpPr>
          <p:nvPr/>
        </p:nvSpPr>
        <p:spPr bwMode="auto">
          <a:xfrm>
            <a:off x="900113" y="1557338"/>
            <a:ext cx="647700"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09256" name="Rectangle 8">
            <a:extLst>
              <a:ext uri="{FF2B5EF4-FFF2-40B4-BE49-F238E27FC236}">
                <a16:creationId xmlns:a16="http://schemas.microsoft.com/office/drawing/2014/main" id="{B0D4E4A9-1D10-4B72-84CD-A6E31C52E44B}"/>
              </a:ext>
            </a:extLst>
          </p:cNvPr>
          <p:cNvSpPr>
            <a:spLocks noChangeArrowheads="1"/>
          </p:cNvSpPr>
          <p:nvPr/>
        </p:nvSpPr>
        <p:spPr bwMode="auto">
          <a:xfrm>
            <a:off x="1547813" y="1557338"/>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09257" name="Rectangle 9">
            <a:extLst>
              <a:ext uri="{FF2B5EF4-FFF2-40B4-BE49-F238E27FC236}">
                <a16:creationId xmlns:a16="http://schemas.microsoft.com/office/drawing/2014/main" id="{4A32F92E-316E-4662-AB16-0C2D5226A1F6}"/>
              </a:ext>
            </a:extLst>
          </p:cNvPr>
          <p:cNvSpPr>
            <a:spLocks noChangeArrowheads="1"/>
          </p:cNvSpPr>
          <p:nvPr/>
        </p:nvSpPr>
        <p:spPr bwMode="auto">
          <a:xfrm>
            <a:off x="2986088" y="1557338"/>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09258" name="Rectangle 10">
            <a:extLst>
              <a:ext uri="{FF2B5EF4-FFF2-40B4-BE49-F238E27FC236}">
                <a16:creationId xmlns:a16="http://schemas.microsoft.com/office/drawing/2014/main" id="{42249E6E-70F8-45E9-BEDD-022525F6FA0C}"/>
              </a:ext>
            </a:extLst>
          </p:cNvPr>
          <p:cNvSpPr>
            <a:spLocks noChangeArrowheads="1"/>
          </p:cNvSpPr>
          <p:nvPr/>
        </p:nvSpPr>
        <p:spPr bwMode="auto">
          <a:xfrm>
            <a:off x="2266950" y="1557338"/>
            <a:ext cx="7191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grpSp>
        <p:nvGrpSpPr>
          <p:cNvPr id="309285" name="Group 37">
            <a:extLst>
              <a:ext uri="{FF2B5EF4-FFF2-40B4-BE49-F238E27FC236}">
                <a16:creationId xmlns:a16="http://schemas.microsoft.com/office/drawing/2014/main" id="{E50365CD-B692-4214-AC8C-0FB1EE14A011}"/>
              </a:ext>
            </a:extLst>
          </p:cNvPr>
          <p:cNvGrpSpPr>
            <a:grpSpLocks/>
          </p:cNvGrpSpPr>
          <p:nvPr/>
        </p:nvGrpSpPr>
        <p:grpSpPr bwMode="auto">
          <a:xfrm>
            <a:off x="287338" y="2997200"/>
            <a:ext cx="2233612" cy="3302000"/>
            <a:chOff x="204" y="1888"/>
            <a:chExt cx="1407" cy="2080"/>
          </a:xfrm>
        </p:grpSpPr>
        <p:grpSp>
          <p:nvGrpSpPr>
            <p:cNvPr id="309259" name="Group 11">
              <a:extLst>
                <a:ext uri="{FF2B5EF4-FFF2-40B4-BE49-F238E27FC236}">
                  <a16:creationId xmlns:a16="http://schemas.microsoft.com/office/drawing/2014/main" id="{1F564B8D-630B-4A9D-970D-055163FB82C9}"/>
                </a:ext>
              </a:extLst>
            </p:cNvPr>
            <p:cNvGrpSpPr>
              <a:grpSpLocks/>
            </p:cNvGrpSpPr>
            <p:nvPr/>
          </p:nvGrpSpPr>
          <p:grpSpPr bwMode="auto">
            <a:xfrm>
              <a:off x="613" y="2523"/>
              <a:ext cx="975" cy="1445"/>
              <a:chOff x="703" y="2069"/>
              <a:chExt cx="975" cy="1445"/>
            </a:xfrm>
          </p:grpSpPr>
          <p:grpSp>
            <p:nvGrpSpPr>
              <p:cNvPr id="309260" name="Group 12">
                <a:extLst>
                  <a:ext uri="{FF2B5EF4-FFF2-40B4-BE49-F238E27FC236}">
                    <a16:creationId xmlns:a16="http://schemas.microsoft.com/office/drawing/2014/main" id="{35FBB960-7F09-4BC9-B35C-B4FC5F98D185}"/>
                  </a:ext>
                </a:extLst>
              </p:cNvPr>
              <p:cNvGrpSpPr>
                <a:grpSpLocks/>
              </p:cNvGrpSpPr>
              <p:nvPr/>
            </p:nvGrpSpPr>
            <p:grpSpPr bwMode="auto">
              <a:xfrm>
                <a:off x="703" y="2659"/>
                <a:ext cx="476" cy="855"/>
                <a:chOff x="3334" y="2069"/>
                <a:chExt cx="476" cy="855"/>
              </a:xfrm>
            </p:grpSpPr>
            <p:sp>
              <p:nvSpPr>
                <p:cNvPr id="309261" name="Oval 13">
                  <a:extLst>
                    <a:ext uri="{FF2B5EF4-FFF2-40B4-BE49-F238E27FC236}">
                      <a16:creationId xmlns:a16="http://schemas.microsoft.com/office/drawing/2014/main" id="{BF6389FE-FAB6-451F-9CF2-5964C85D318D}"/>
                    </a:ext>
                  </a:extLst>
                </p:cNvPr>
                <p:cNvSpPr>
                  <a:spLocks noChangeArrowheads="1"/>
                </p:cNvSpPr>
                <p:nvPr/>
              </p:nvSpPr>
              <p:spPr bwMode="auto">
                <a:xfrm>
                  <a:off x="3334" y="274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B</a:t>
                  </a:r>
                  <a:endParaRPr lang="en-US" altLang="en-US" sz="2400" dirty="0">
                    <a:solidFill>
                      <a:srgbClr val="FF3300"/>
                    </a:solidFill>
                  </a:endParaRPr>
                </a:p>
              </p:txBody>
            </p:sp>
            <p:cxnSp>
              <p:nvCxnSpPr>
                <p:cNvPr id="309262" name="AutoShape 14">
                  <a:extLst>
                    <a:ext uri="{FF2B5EF4-FFF2-40B4-BE49-F238E27FC236}">
                      <a16:creationId xmlns:a16="http://schemas.microsoft.com/office/drawing/2014/main" id="{E10EBB47-37D9-489C-BDC1-D5300211BF5C}"/>
                    </a:ext>
                  </a:extLst>
                </p:cNvPr>
                <p:cNvCxnSpPr>
                  <a:cxnSpLocks noChangeShapeType="1"/>
                  <a:stCxn id="309265" idx="4"/>
                  <a:endCxn id="309261" idx="0"/>
                </p:cNvCxnSpPr>
                <p:nvPr/>
              </p:nvCxnSpPr>
              <p:spPr bwMode="auto">
                <a:xfrm flipH="1">
                  <a:off x="3425" y="2250"/>
                  <a:ext cx="182"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9263" name="Oval 15">
                  <a:extLst>
                    <a:ext uri="{FF2B5EF4-FFF2-40B4-BE49-F238E27FC236}">
                      <a16:creationId xmlns:a16="http://schemas.microsoft.com/office/drawing/2014/main" id="{20BB0570-CD51-486D-BB64-9A7BD019D8E2}"/>
                    </a:ext>
                  </a:extLst>
                </p:cNvPr>
                <p:cNvSpPr>
                  <a:spLocks noChangeArrowheads="1"/>
                </p:cNvSpPr>
                <p:nvPr/>
              </p:nvSpPr>
              <p:spPr bwMode="auto">
                <a:xfrm>
                  <a:off x="3629" y="274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C</a:t>
                  </a:r>
                  <a:endParaRPr lang="en-US" altLang="en-US" sz="2400" dirty="0">
                    <a:solidFill>
                      <a:srgbClr val="FF3300"/>
                    </a:solidFill>
                  </a:endParaRPr>
                </a:p>
              </p:txBody>
            </p:sp>
            <p:cxnSp>
              <p:nvCxnSpPr>
                <p:cNvPr id="309264" name="AutoShape 16">
                  <a:extLst>
                    <a:ext uri="{FF2B5EF4-FFF2-40B4-BE49-F238E27FC236}">
                      <a16:creationId xmlns:a16="http://schemas.microsoft.com/office/drawing/2014/main" id="{7829A31F-8AB6-4EB0-B21C-725328F026F1}"/>
                    </a:ext>
                  </a:extLst>
                </p:cNvPr>
                <p:cNvCxnSpPr>
                  <a:cxnSpLocks noChangeShapeType="1"/>
                  <a:stCxn id="309265" idx="4"/>
                  <a:endCxn id="309263" idx="0"/>
                </p:cNvCxnSpPr>
                <p:nvPr/>
              </p:nvCxnSpPr>
              <p:spPr bwMode="auto">
                <a:xfrm>
                  <a:off x="3607" y="2250"/>
                  <a:ext cx="113"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9265" name="Oval 17">
                  <a:extLst>
                    <a:ext uri="{FF2B5EF4-FFF2-40B4-BE49-F238E27FC236}">
                      <a16:creationId xmlns:a16="http://schemas.microsoft.com/office/drawing/2014/main" id="{2B4AB285-3B51-4FC7-AB15-7E2CFD4839A6}"/>
                    </a:ext>
                  </a:extLst>
                </p:cNvPr>
                <p:cNvSpPr>
                  <a:spLocks noChangeArrowheads="1"/>
                </p:cNvSpPr>
                <p:nvPr/>
              </p:nvSpPr>
              <p:spPr bwMode="auto">
                <a:xfrm>
                  <a:off x="3516" y="2069"/>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grpSp>
            <p:nvGrpSpPr>
              <p:cNvPr id="309266" name="Group 18">
                <a:extLst>
                  <a:ext uri="{FF2B5EF4-FFF2-40B4-BE49-F238E27FC236}">
                    <a16:creationId xmlns:a16="http://schemas.microsoft.com/office/drawing/2014/main" id="{5F159070-5555-4007-9F06-8341501E2F19}"/>
                  </a:ext>
                </a:extLst>
              </p:cNvPr>
              <p:cNvGrpSpPr>
                <a:grpSpLocks/>
              </p:cNvGrpSpPr>
              <p:nvPr/>
            </p:nvGrpSpPr>
            <p:grpSpPr bwMode="auto">
              <a:xfrm>
                <a:off x="1202" y="2659"/>
                <a:ext cx="476" cy="855"/>
                <a:chOff x="4286" y="1661"/>
                <a:chExt cx="476" cy="855"/>
              </a:xfrm>
            </p:grpSpPr>
            <p:sp>
              <p:nvSpPr>
                <p:cNvPr id="309267" name="Oval 19">
                  <a:extLst>
                    <a:ext uri="{FF2B5EF4-FFF2-40B4-BE49-F238E27FC236}">
                      <a16:creationId xmlns:a16="http://schemas.microsoft.com/office/drawing/2014/main" id="{85222C91-5F92-4BD7-9FF2-E341C28C9FEA}"/>
                    </a:ext>
                  </a:extLst>
                </p:cNvPr>
                <p:cNvSpPr>
                  <a:spLocks noChangeArrowheads="1"/>
                </p:cNvSpPr>
                <p:nvPr/>
              </p:nvSpPr>
              <p:spPr bwMode="auto">
                <a:xfrm>
                  <a:off x="4286" y="233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D</a:t>
                  </a:r>
                  <a:endParaRPr lang="en-US" altLang="en-US" sz="2400" dirty="0">
                    <a:solidFill>
                      <a:srgbClr val="FF3300"/>
                    </a:solidFill>
                  </a:endParaRPr>
                </a:p>
              </p:txBody>
            </p:sp>
            <p:cxnSp>
              <p:nvCxnSpPr>
                <p:cNvPr id="309268" name="AutoShape 20">
                  <a:extLst>
                    <a:ext uri="{FF2B5EF4-FFF2-40B4-BE49-F238E27FC236}">
                      <a16:creationId xmlns:a16="http://schemas.microsoft.com/office/drawing/2014/main" id="{9EA5777A-4276-4119-8ADD-33DB1D0B7CF0}"/>
                    </a:ext>
                  </a:extLst>
                </p:cNvPr>
                <p:cNvCxnSpPr>
                  <a:cxnSpLocks noChangeShapeType="1"/>
                  <a:stCxn id="309271" idx="4"/>
                  <a:endCxn id="309267" idx="0"/>
                </p:cNvCxnSpPr>
                <p:nvPr/>
              </p:nvCxnSpPr>
              <p:spPr bwMode="auto">
                <a:xfrm flipH="1">
                  <a:off x="4377" y="1842"/>
                  <a:ext cx="159"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9269" name="Oval 21">
                  <a:extLst>
                    <a:ext uri="{FF2B5EF4-FFF2-40B4-BE49-F238E27FC236}">
                      <a16:creationId xmlns:a16="http://schemas.microsoft.com/office/drawing/2014/main" id="{8A4C6FD0-1E1C-44AA-A46C-048E91F29CAD}"/>
                    </a:ext>
                  </a:extLst>
                </p:cNvPr>
                <p:cNvSpPr>
                  <a:spLocks noChangeArrowheads="1"/>
                </p:cNvSpPr>
                <p:nvPr/>
              </p:nvSpPr>
              <p:spPr bwMode="auto">
                <a:xfrm>
                  <a:off x="4581" y="233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E</a:t>
                  </a:r>
                  <a:endParaRPr lang="en-US" altLang="en-US" sz="2400" dirty="0">
                    <a:solidFill>
                      <a:srgbClr val="FF3300"/>
                    </a:solidFill>
                  </a:endParaRPr>
                </a:p>
              </p:txBody>
            </p:sp>
            <p:cxnSp>
              <p:nvCxnSpPr>
                <p:cNvPr id="309270" name="AutoShape 22">
                  <a:extLst>
                    <a:ext uri="{FF2B5EF4-FFF2-40B4-BE49-F238E27FC236}">
                      <a16:creationId xmlns:a16="http://schemas.microsoft.com/office/drawing/2014/main" id="{F7B95CC1-8029-48D2-9669-0840D79C5F6C}"/>
                    </a:ext>
                  </a:extLst>
                </p:cNvPr>
                <p:cNvCxnSpPr>
                  <a:cxnSpLocks noChangeShapeType="1"/>
                  <a:stCxn id="309271" idx="4"/>
                  <a:endCxn id="309269" idx="0"/>
                </p:cNvCxnSpPr>
                <p:nvPr/>
              </p:nvCxnSpPr>
              <p:spPr bwMode="auto">
                <a:xfrm>
                  <a:off x="4536" y="1842"/>
                  <a:ext cx="136"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9271" name="Oval 23">
                  <a:extLst>
                    <a:ext uri="{FF2B5EF4-FFF2-40B4-BE49-F238E27FC236}">
                      <a16:creationId xmlns:a16="http://schemas.microsoft.com/office/drawing/2014/main" id="{AB0B4295-31D5-4EB4-BC53-541DFE63FF13}"/>
                    </a:ext>
                  </a:extLst>
                </p:cNvPr>
                <p:cNvSpPr>
                  <a:spLocks noChangeArrowheads="1"/>
                </p:cNvSpPr>
                <p:nvPr/>
              </p:nvSpPr>
              <p:spPr bwMode="auto">
                <a:xfrm>
                  <a:off x="4445" y="1661"/>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sp>
            <p:nvSpPr>
              <p:cNvPr id="309272" name="Oval 24">
                <a:extLst>
                  <a:ext uri="{FF2B5EF4-FFF2-40B4-BE49-F238E27FC236}">
                    <a16:creationId xmlns:a16="http://schemas.microsoft.com/office/drawing/2014/main" id="{F0E479FA-FFA7-4E50-96DA-B2B137A3BAFB}"/>
                  </a:ext>
                </a:extLst>
              </p:cNvPr>
              <p:cNvSpPr>
                <a:spLocks noChangeArrowheads="1"/>
              </p:cNvSpPr>
              <p:nvPr/>
            </p:nvSpPr>
            <p:spPr bwMode="auto">
              <a:xfrm>
                <a:off x="1111" y="2069"/>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cxnSp>
            <p:nvCxnSpPr>
              <p:cNvPr id="309273" name="AutoShape 25">
                <a:extLst>
                  <a:ext uri="{FF2B5EF4-FFF2-40B4-BE49-F238E27FC236}">
                    <a16:creationId xmlns:a16="http://schemas.microsoft.com/office/drawing/2014/main" id="{9B183C09-F2B4-47A8-B26E-DF96553D1FF4}"/>
                  </a:ext>
                </a:extLst>
              </p:cNvPr>
              <p:cNvCxnSpPr>
                <a:cxnSpLocks noChangeShapeType="1"/>
                <a:stCxn id="309272" idx="4"/>
                <a:endCxn id="309265" idx="0"/>
              </p:cNvCxnSpPr>
              <p:nvPr/>
            </p:nvCxnSpPr>
            <p:spPr bwMode="auto">
              <a:xfrm flipH="1">
                <a:off x="976" y="2250"/>
                <a:ext cx="226" cy="40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9274" name="AutoShape 26">
                <a:extLst>
                  <a:ext uri="{FF2B5EF4-FFF2-40B4-BE49-F238E27FC236}">
                    <a16:creationId xmlns:a16="http://schemas.microsoft.com/office/drawing/2014/main" id="{BEB8220F-E6A6-40E3-B509-6879EC1CBA01}"/>
                  </a:ext>
                </a:extLst>
              </p:cNvPr>
              <p:cNvCxnSpPr>
                <a:cxnSpLocks noChangeShapeType="1"/>
                <a:stCxn id="309272" idx="4"/>
                <a:endCxn id="309271" idx="0"/>
              </p:cNvCxnSpPr>
              <p:nvPr/>
            </p:nvCxnSpPr>
            <p:spPr bwMode="auto">
              <a:xfrm>
                <a:off x="1202" y="2250"/>
                <a:ext cx="250" cy="40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09275" name="Oval 27">
              <a:extLst>
                <a:ext uri="{FF2B5EF4-FFF2-40B4-BE49-F238E27FC236}">
                  <a16:creationId xmlns:a16="http://schemas.microsoft.com/office/drawing/2014/main" id="{8C4EA8A8-2B1E-4D24-97A6-4BAC9517A768}"/>
                </a:ext>
              </a:extLst>
            </p:cNvPr>
            <p:cNvSpPr>
              <a:spLocks noChangeArrowheads="1"/>
            </p:cNvSpPr>
            <p:nvPr/>
          </p:nvSpPr>
          <p:spPr bwMode="auto">
            <a:xfrm>
              <a:off x="1430" y="252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F</a:t>
              </a:r>
              <a:endParaRPr lang="en-US" altLang="en-US" sz="2400" dirty="0">
                <a:solidFill>
                  <a:srgbClr val="FF3300"/>
                </a:solidFill>
              </a:endParaRPr>
            </a:p>
          </p:txBody>
        </p:sp>
        <p:sp>
          <p:nvSpPr>
            <p:cNvPr id="309276" name="Oval 28">
              <a:extLst>
                <a:ext uri="{FF2B5EF4-FFF2-40B4-BE49-F238E27FC236}">
                  <a16:creationId xmlns:a16="http://schemas.microsoft.com/office/drawing/2014/main" id="{1F37976F-68FE-47D9-9668-A60F87EC5F40}"/>
                </a:ext>
              </a:extLst>
            </p:cNvPr>
            <p:cNvSpPr>
              <a:spLocks noChangeArrowheads="1"/>
            </p:cNvSpPr>
            <p:nvPr/>
          </p:nvSpPr>
          <p:spPr bwMode="auto">
            <a:xfrm>
              <a:off x="1202" y="220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cxnSp>
          <p:nvCxnSpPr>
            <p:cNvPr id="309277" name="AutoShape 29">
              <a:extLst>
                <a:ext uri="{FF2B5EF4-FFF2-40B4-BE49-F238E27FC236}">
                  <a16:creationId xmlns:a16="http://schemas.microsoft.com/office/drawing/2014/main" id="{D96701BD-BEF9-4C1E-B225-801A136BA84A}"/>
                </a:ext>
              </a:extLst>
            </p:cNvPr>
            <p:cNvCxnSpPr>
              <a:cxnSpLocks noChangeShapeType="1"/>
              <a:stCxn id="309276" idx="4"/>
              <a:endCxn id="309272" idx="0"/>
            </p:cNvCxnSpPr>
            <p:nvPr/>
          </p:nvCxnSpPr>
          <p:spPr bwMode="auto">
            <a:xfrm flipH="1">
              <a:off x="1112" y="2386"/>
              <a:ext cx="181" cy="1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9278" name="AutoShape 30">
              <a:extLst>
                <a:ext uri="{FF2B5EF4-FFF2-40B4-BE49-F238E27FC236}">
                  <a16:creationId xmlns:a16="http://schemas.microsoft.com/office/drawing/2014/main" id="{C091BFDE-DC3A-42D8-A4D2-7B36A88F52EE}"/>
                </a:ext>
              </a:extLst>
            </p:cNvPr>
            <p:cNvCxnSpPr>
              <a:cxnSpLocks noChangeShapeType="1"/>
              <a:stCxn id="309276" idx="4"/>
              <a:endCxn id="309275" idx="0"/>
            </p:cNvCxnSpPr>
            <p:nvPr/>
          </p:nvCxnSpPr>
          <p:spPr bwMode="auto">
            <a:xfrm>
              <a:off x="1293" y="2386"/>
              <a:ext cx="228" cy="1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9280" name="Oval 32">
              <a:extLst>
                <a:ext uri="{FF2B5EF4-FFF2-40B4-BE49-F238E27FC236}">
                  <a16:creationId xmlns:a16="http://schemas.microsoft.com/office/drawing/2014/main" id="{A06F1A4E-7075-40F0-9F1A-20BC7A6AAEF9}"/>
                </a:ext>
              </a:extLst>
            </p:cNvPr>
            <p:cNvSpPr>
              <a:spLocks noChangeArrowheads="1"/>
            </p:cNvSpPr>
            <p:nvPr/>
          </p:nvSpPr>
          <p:spPr bwMode="auto">
            <a:xfrm>
              <a:off x="703" y="1888"/>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sp>
          <p:nvSpPr>
            <p:cNvPr id="309281" name="Oval 33">
              <a:extLst>
                <a:ext uri="{FF2B5EF4-FFF2-40B4-BE49-F238E27FC236}">
                  <a16:creationId xmlns:a16="http://schemas.microsoft.com/office/drawing/2014/main" id="{0535003F-7C12-418E-A7C2-7AD85E9A0C15}"/>
                </a:ext>
              </a:extLst>
            </p:cNvPr>
            <p:cNvSpPr>
              <a:spLocks noChangeArrowheads="1"/>
            </p:cNvSpPr>
            <p:nvPr/>
          </p:nvSpPr>
          <p:spPr bwMode="auto">
            <a:xfrm>
              <a:off x="204" y="220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a:t>
              </a:r>
              <a:endParaRPr lang="en-US" altLang="en-US" sz="2400" dirty="0">
                <a:solidFill>
                  <a:srgbClr val="FF3300"/>
                </a:solidFill>
              </a:endParaRPr>
            </a:p>
          </p:txBody>
        </p:sp>
        <p:cxnSp>
          <p:nvCxnSpPr>
            <p:cNvPr id="309282" name="AutoShape 34">
              <a:extLst>
                <a:ext uri="{FF2B5EF4-FFF2-40B4-BE49-F238E27FC236}">
                  <a16:creationId xmlns:a16="http://schemas.microsoft.com/office/drawing/2014/main" id="{A4ACB08D-3BDE-467D-A113-35C011D4E132}"/>
                </a:ext>
              </a:extLst>
            </p:cNvPr>
            <p:cNvCxnSpPr>
              <a:cxnSpLocks noChangeShapeType="1"/>
              <a:stCxn id="309280" idx="4"/>
              <a:endCxn id="309281" idx="0"/>
            </p:cNvCxnSpPr>
            <p:nvPr/>
          </p:nvCxnSpPr>
          <p:spPr bwMode="auto">
            <a:xfrm flipH="1">
              <a:off x="295" y="2069"/>
              <a:ext cx="499" cy="13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9283" name="AutoShape 35">
              <a:extLst>
                <a:ext uri="{FF2B5EF4-FFF2-40B4-BE49-F238E27FC236}">
                  <a16:creationId xmlns:a16="http://schemas.microsoft.com/office/drawing/2014/main" id="{E16BEE16-6005-477D-982E-328EA908C9F6}"/>
                </a:ext>
              </a:extLst>
            </p:cNvPr>
            <p:cNvCxnSpPr>
              <a:cxnSpLocks noChangeShapeType="1"/>
              <a:stCxn id="309280" idx="4"/>
              <a:endCxn id="309276" idx="0"/>
            </p:cNvCxnSpPr>
            <p:nvPr/>
          </p:nvCxnSpPr>
          <p:spPr bwMode="auto">
            <a:xfrm>
              <a:off x="794" y="2069"/>
              <a:ext cx="499" cy="13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9284" name="AutoShape 36">
            <a:extLst>
              <a:ext uri="{FF2B5EF4-FFF2-40B4-BE49-F238E27FC236}">
                <a16:creationId xmlns:a16="http://schemas.microsoft.com/office/drawing/2014/main" id="{32C9718C-D359-455F-8A75-F2DD243B4A42}"/>
              </a:ext>
            </a:extLst>
          </p:cNvPr>
          <p:cNvCxnSpPr>
            <a:cxnSpLocks noChangeShapeType="1"/>
            <a:stCxn id="309253" idx="2"/>
            <a:endCxn id="309280" idx="0"/>
          </p:cNvCxnSpPr>
          <p:nvPr/>
        </p:nvCxnSpPr>
        <p:spPr bwMode="auto">
          <a:xfrm>
            <a:off x="1223963" y="2097088"/>
            <a:ext cx="0"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9286" name="Oval 38">
            <a:extLst>
              <a:ext uri="{FF2B5EF4-FFF2-40B4-BE49-F238E27FC236}">
                <a16:creationId xmlns:a16="http://schemas.microsoft.com/office/drawing/2014/main" id="{BFB4F807-0093-49A9-A65B-BEAF809CCAA5}"/>
              </a:ext>
            </a:extLst>
          </p:cNvPr>
          <p:cNvSpPr>
            <a:spLocks noChangeArrowheads="1"/>
          </p:cNvSpPr>
          <p:nvPr/>
        </p:nvSpPr>
        <p:spPr bwMode="auto">
          <a:xfrm>
            <a:off x="1692275" y="2852738"/>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G</a:t>
            </a:r>
            <a:endParaRPr lang="en-US" altLang="en-US" sz="3200" dirty="0">
              <a:solidFill>
                <a:srgbClr val="FF3300"/>
              </a:solidFill>
            </a:endParaRPr>
          </a:p>
        </p:txBody>
      </p:sp>
      <p:cxnSp>
        <p:nvCxnSpPr>
          <p:cNvPr id="309287" name="AutoShape 39">
            <a:extLst>
              <a:ext uri="{FF2B5EF4-FFF2-40B4-BE49-F238E27FC236}">
                <a16:creationId xmlns:a16="http://schemas.microsoft.com/office/drawing/2014/main" id="{AE12EED8-8DB8-4BAF-83C5-3DA81B72A1FB}"/>
              </a:ext>
            </a:extLst>
          </p:cNvPr>
          <p:cNvCxnSpPr>
            <a:cxnSpLocks noChangeShapeType="1"/>
            <a:stCxn id="309256" idx="2"/>
            <a:endCxn id="309286" idx="0"/>
          </p:cNvCxnSpPr>
          <p:nvPr/>
        </p:nvCxnSpPr>
        <p:spPr bwMode="auto">
          <a:xfrm>
            <a:off x="1908175" y="2097088"/>
            <a:ext cx="0" cy="7556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Veri Yer Tutucusu 3">
            <a:extLst>
              <a:ext uri="{FF2B5EF4-FFF2-40B4-BE49-F238E27FC236}">
                <a16:creationId xmlns:a16="http://schemas.microsoft.com/office/drawing/2014/main" id="{C80474C7-51D7-4F34-9CB8-44E67AAD1C89}"/>
              </a:ext>
            </a:extLst>
          </p:cNvPr>
          <p:cNvSpPr>
            <a:spLocks noGrp="1"/>
          </p:cNvSpPr>
          <p:nvPr>
            <p:ph type="dt" sz="half" idx="10"/>
          </p:nvPr>
        </p:nvSpPr>
        <p:spPr/>
        <p:txBody>
          <a:bodyPr/>
          <a:lstStyle/>
          <a:p>
            <a:fld id="{3639DF70-506E-4D62-A20D-6460A4DEFB6D}" type="datetime4">
              <a:rPr lang="en-US" altLang="en-US"/>
              <a:pPr/>
              <a:t>November 5, 2025</a:t>
            </a:fld>
            <a:endParaRPr lang="en-US" altLang="en-US" dirty="0"/>
          </a:p>
        </p:txBody>
      </p:sp>
      <p:sp>
        <p:nvSpPr>
          <p:cNvPr id="40" name="Alt Bilgi Yer Tutucusu 4">
            <a:extLst>
              <a:ext uri="{FF2B5EF4-FFF2-40B4-BE49-F238E27FC236}">
                <a16:creationId xmlns:a16="http://schemas.microsoft.com/office/drawing/2014/main" id="{22430A2D-E76B-491E-BE1B-F60848E86CDF}"/>
              </a:ext>
            </a:extLst>
          </p:cNvPr>
          <p:cNvSpPr>
            <a:spLocks noGrp="1"/>
          </p:cNvSpPr>
          <p:nvPr>
            <p:ph type="ftr" sz="quarter" idx="11"/>
          </p:nvPr>
        </p:nvSpPr>
        <p:spPr/>
        <p:txBody>
          <a:bodyPr/>
          <a:lstStyle/>
          <a:p>
            <a:r>
              <a:rPr lang="en-US" altLang="en-US" dirty="0"/>
              <a:t>Borahan Tümer, Ph.D.                                                                                                                                                                          </a:t>
            </a:r>
          </a:p>
        </p:txBody>
      </p:sp>
      <p:sp>
        <p:nvSpPr>
          <p:cNvPr id="41" name="Slayt Numarası Yer Tutucusu 5">
            <a:extLst>
              <a:ext uri="{FF2B5EF4-FFF2-40B4-BE49-F238E27FC236}">
                <a16:creationId xmlns:a16="http://schemas.microsoft.com/office/drawing/2014/main" id="{58FAC6CC-8FB8-4E05-8648-D259B026C2B8}"/>
              </a:ext>
            </a:extLst>
          </p:cNvPr>
          <p:cNvSpPr>
            <a:spLocks noGrp="1"/>
          </p:cNvSpPr>
          <p:nvPr>
            <p:ph type="sldNum" sz="quarter" idx="12"/>
          </p:nvPr>
        </p:nvSpPr>
        <p:spPr/>
        <p:txBody>
          <a:bodyPr/>
          <a:lstStyle/>
          <a:p>
            <a:fld id="{9C893627-F33F-4654-8229-C98DA3F75AAC}" type="slidenum">
              <a:rPr lang="en-US" altLang="en-US"/>
              <a:pPr/>
              <a:t>33</a:t>
            </a:fld>
            <a:endParaRPr lang="en-US" altLang="en-US" dirty="0"/>
          </a:p>
        </p:txBody>
      </p:sp>
      <p:sp>
        <p:nvSpPr>
          <p:cNvPr id="311298" name="Rectangle 2">
            <a:extLst>
              <a:ext uri="{FF2B5EF4-FFF2-40B4-BE49-F238E27FC236}">
                <a16:creationId xmlns:a16="http://schemas.microsoft.com/office/drawing/2014/main" id="{1C75097A-A6D6-478A-955C-EB3FC6FDAEDC}"/>
              </a:ext>
            </a:extLst>
          </p:cNvPr>
          <p:cNvSpPr>
            <a:spLocks noGrp="1" noChangeArrowheads="1"/>
          </p:cNvSpPr>
          <p:nvPr>
            <p:ph type="title"/>
          </p:nvPr>
        </p:nvSpPr>
        <p:spPr/>
        <p:txBody>
          <a:bodyPr/>
          <a:lstStyle/>
          <a:p>
            <a:r>
              <a:rPr lang="tr-TR" altLang="en-US" sz="4000" dirty="0"/>
              <a:t>Example to Construction of Expression Trees - 13</a:t>
            </a:r>
            <a:endParaRPr lang="en-US" altLang="en-US" sz="4000" dirty="0"/>
          </a:p>
        </p:txBody>
      </p:sp>
      <p:sp>
        <p:nvSpPr>
          <p:cNvPr id="311299" name="Rectangle 3">
            <a:extLst>
              <a:ext uri="{FF2B5EF4-FFF2-40B4-BE49-F238E27FC236}">
                <a16:creationId xmlns:a16="http://schemas.microsoft.com/office/drawing/2014/main" id="{CBB7223D-3D23-48C1-85D5-ED2C3015CB95}"/>
              </a:ext>
            </a:extLst>
          </p:cNvPr>
          <p:cNvSpPr>
            <a:spLocks noChangeArrowheads="1"/>
          </p:cNvSpPr>
          <p:nvPr/>
        </p:nvSpPr>
        <p:spPr bwMode="auto">
          <a:xfrm>
            <a:off x="4932363" y="5516563"/>
            <a:ext cx="38179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en-US" sz="3200" dirty="0">
                <a:solidFill>
                  <a:srgbClr val="FF3300"/>
                </a:solidFill>
              </a:rPr>
              <a:t>ABC+DE-/F+*GH</a:t>
            </a:r>
            <a:r>
              <a:rPr lang="en-US" altLang="en-US" sz="3200" dirty="0"/>
              <a:t>I-/-</a:t>
            </a:r>
          </a:p>
        </p:txBody>
      </p:sp>
      <p:sp>
        <p:nvSpPr>
          <p:cNvPr id="311300" name="Text Box 4">
            <a:extLst>
              <a:ext uri="{FF2B5EF4-FFF2-40B4-BE49-F238E27FC236}">
                <a16:creationId xmlns:a16="http://schemas.microsoft.com/office/drawing/2014/main" id="{CDFFB1A2-C593-4071-ABF4-0B4BE49B7331}"/>
              </a:ext>
            </a:extLst>
          </p:cNvPr>
          <p:cNvSpPr txBox="1">
            <a:spLocks noChangeArrowheads="1"/>
          </p:cNvSpPr>
          <p:nvPr/>
        </p:nvSpPr>
        <p:spPr bwMode="auto">
          <a:xfrm>
            <a:off x="3708400" y="1557338"/>
            <a:ext cx="330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sz="3600" dirty="0">
                <a:solidFill>
                  <a:srgbClr val="FF3300"/>
                </a:solidFill>
              </a:rPr>
              <a:t>Stack of subtrees</a:t>
            </a:r>
            <a:endParaRPr lang="en-US" altLang="en-US" sz="3600" dirty="0">
              <a:solidFill>
                <a:srgbClr val="FF3300"/>
              </a:solidFill>
            </a:endParaRPr>
          </a:p>
        </p:txBody>
      </p:sp>
      <p:sp>
        <p:nvSpPr>
          <p:cNvPr id="311301" name="Rectangle 5">
            <a:extLst>
              <a:ext uri="{FF2B5EF4-FFF2-40B4-BE49-F238E27FC236}">
                <a16:creationId xmlns:a16="http://schemas.microsoft.com/office/drawing/2014/main" id="{1BCD5EAA-4E01-4B10-9F48-24479D31F301}"/>
              </a:ext>
            </a:extLst>
          </p:cNvPr>
          <p:cNvSpPr>
            <a:spLocks noChangeArrowheads="1"/>
          </p:cNvSpPr>
          <p:nvPr/>
        </p:nvSpPr>
        <p:spPr bwMode="auto">
          <a:xfrm>
            <a:off x="900113" y="1557338"/>
            <a:ext cx="647700"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11302" name="Rectangle 6">
            <a:extLst>
              <a:ext uri="{FF2B5EF4-FFF2-40B4-BE49-F238E27FC236}">
                <a16:creationId xmlns:a16="http://schemas.microsoft.com/office/drawing/2014/main" id="{B37EB3C9-B4B2-4149-BF5B-45EB0252A74E}"/>
              </a:ext>
            </a:extLst>
          </p:cNvPr>
          <p:cNvSpPr>
            <a:spLocks noChangeArrowheads="1"/>
          </p:cNvSpPr>
          <p:nvPr/>
        </p:nvSpPr>
        <p:spPr bwMode="auto">
          <a:xfrm>
            <a:off x="1547813" y="1557338"/>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11303" name="Rectangle 7">
            <a:extLst>
              <a:ext uri="{FF2B5EF4-FFF2-40B4-BE49-F238E27FC236}">
                <a16:creationId xmlns:a16="http://schemas.microsoft.com/office/drawing/2014/main" id="{256617B4-D047-4EF1-8F63-8313B6DD2FE2}"/>
              </a:ext>
            </a:extLst>
          </p:cNvPr>
          <p:cNvSpPr>
            <a:spLocks noChangeArrowheads="1"/>
          </p:cNvSpPr>
          <p:nvPr/>
        </p:nvSpPr>
        <p:spPr bwMode="auto">
          <a:xfrm>
            <a:off x="2986088" y="1557338"/>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11304" name="Rectangle 8">
            <a:extLst>
              <a:ext uri="{FF2B5EF4-FFF2-40B4-BE49-F238E27FC236}">
                <a16:creationId xmlns:a16="http://schemas.microsoft.com/office/drawing/2014/main" id="{9D88CFDF-97A5-4059-BE85-E0C4F15355A7}"/>
              </a:ext>
            </a:extLst>
          </p:cNvPr>
          <p:cNvSpPr>
            <a:spLocks noChangeArrowheads="1"/>
          </p:cNvSpPr>
          <p:nvPr/>
        </p:nvSpPr>
        <p:spPr bwMode="auto">
          <a:xfrm>
            <a:off x="2266950" y="1557338"/>
            <a:ext cx="7191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grpSp>
        <p:nvGrpSpPr>
          <p:cNvPr id="311305" name="Group 9">
            <a:extLst>
              <a:ext uri="{FF2B5EF4-FFF2-40B4-BE49-F238E27FC236}">
                <a16:creationId xmlns:a16="http://schemas.microsoft.com/office/drawing/2014/main" id="{4BBE828F-CEEF-4FB5-A70F-3701FFFB9270}"/>
              </a:ext>
            </a:extLst>
          </p:cNvPr>
          <p:cNvGrpSpPr>
            <a:grpSpLocks/>
          </p:cNvGrpSpPr>
          <p:nvPr/>
        </p:nvGrpSpPr>
        <p:grpSpPr bwMode="auto">
          <a:xfrm>
            <a:off x="287338" y="2997200"/>
            <a:ext cx="2233612" cy="3302000"/>
            <a:chOff x="204" y="1888"/>
            <a:chExt cx="1407" cy="2080"/>
          </a:xfrm>
        </p:grpSpPr>
        <p:grpSp>
          <p:nvGrpSpPr>
            <p:cNvPr id="311306" name="Group 10">
              <a:extLst>
                <a:ext uri="{FF2B5EF4-FFF2-40B4-BE49-F238E27FC236}">
                  <a16:creationId xmlns:a16="http://schemas.microsoft.com/office/drawing/2014/main" id="{05E3547E-9729-4478-9423-05D2982889BE}"/>
                </a:ext>
              </a:extLst>
            </p:cNvPr>
            <p:cNvGrpSpPr>
              <a:grpSpLocks/>
            </p:cNvGrpSpPr>
            <p:nvPr/>
          </p:nvGrpSpPr>
          <p:grpSpPr bwMode="auto">
            <a:xfrm>
              <a:off x="613" y="2523"/>
              <a:ext cx="975" cy="1445"/>
              <a:chOff x="703" y="2069"/>
              <a:chExt cx="975" cy="1445"/>
            </a:xfrm>
          </p:grpSpPr>
          <p:grpSp>
            <p:nvGrpSpPr>
              <p:cNvPr id="311307" name="Group 11">
                <a:extLst>
                  <a:ext uri="{FF2B5EF4-FFF2-40B4-BE49-F238E27FC236}">
                    <a16:creationId xmlns:a16="http://schemas.microsoft.com/office/drawing/2014/main" id="{D35FDFBB-B416-42B2-A7EB-6486055567CD}"/>
                  </a:ext>
                </a:extLst>
              </p:cNvPr>
              <p:cNvGrpSpPr>
                <a:grpSpLocks/>
              </p:cNvGrpSpPr>
              <p:nvPr/>
            </p:nvGrpSpPr>
            <p:grpSpPr bwMode="auto">
              <a:xfrm>
                <a:off x="703" y="2659"/>
                <a:ext cx="476" cy="855"/>
                <a:chOff x="3334" y="2069"/>
                <a:chExt cx="476" cy="855"/>
              </a:xfrm>
            </p:grpSpPr>
            <p:sp>
              <p:nvSpPr>
                <p:cNvPr id="311308" name="Oval 12">
                  <a:extLst>
                    <a:ext uri="{FF2B5EF4-FFF2-40B4-BE49-F238E27FC236}">
                      <a16:creationId xmlns:a16="http://schemas.microsoft.com/office/drawing/2014/main" id="{0742A309-D506-4F2A-993F-8492AACF3984}"/>
                    </a:ext>
                  </a:extLst>
                </p:cNvPr>
                <p:cNvSpPr>
                  <a:spLocks noChangeArrowheads="1"/>
                </p:cNvSpPr>
                <p:nvPr/>
              </p:nvSpPr>
              <p:spPr bwMode="auto">
                <a:xfrm>
                  <a:off x="3334" y="274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B</a:t>
                  </a:r>
                  <a:endParaRPr lang="en-US" altLang="en-US" sz="2400" dirty="0">
                    <a:solidFill>
                      <a:srgbClr val="FF3300"/>
                    </a:solidFill>
                  </a:endParaRPr>
                </a:p>
              </p:txBody>
            </p:sp>
            <p:cxnSp>
              <p:nvCxnSpPr>
                <p:cNvPr id="311309" name="AutoShape 13">
                  <a:extLst>
                    <a:ext uri="{FF2B5EF4-FFF2-40B4-BE49-F238E27FC236}">
                      <a16:creationId xmlns:a16="http://schemas.microsoft.com/office/drawing/2014/main" id="{314066E2-A3AC-471E-973D-5EB91C05D8A8}"/>
                    </a:ext>
                  </a:extLst>
                </p:cNvPr>
                <p:cNvCxnSpPr>
                  <a:cxnSpLocks noChangeShapeType="1"/>
                  <a:stCxn id="311312" idx="4"/>
                  <a:endCxn id="311308" idx="0"/>
                </p:cNvCxnSpPr>
                <p:nvPr/>
              </p:nvCxnSpPr>
              <p:spPr bwMode="auto">
                <a:xfrm flipH="1">
                  <a:off x="3425" y="2250"/>
                  <a:ext cx="182"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1310" name="Oval 14">
                  <a:extLst>
                    <a:ext uri="{FF2B5EF4-FFF2-40B4-BE49-F238E27FC236}">
                      <a16:creationId xmlns:a16="http://schemas.microsoft.com/office/drawing/2014/main" id="{192543D1-114E-463A-8E6F-D713DF534B8B}"/>
                    </a:ext>
                  </a:extLst>
                </p:cNvPr>
                <p:cNvSpPr>
                  <a:spLocks noChangeArrowheads="1"/>
                </p:cNvSpPr>
                <p:nvPr/>
              </p:nvSpPr>
              <p:spPr bwMode="auto">
                <a:xfrm>
                  <a:off x="3629" y="274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C</a:t>
                  </a:r>
                  <a:endParaRPr lang="en-US" altLang="en-US" sz="2400" dirty="0">
                    <a:solidFill>
                      <a:srgbClr val="FF3300"/>
                    </a:solidFill>
                  </a:endParaRPr>
                </a:p>
              </p:txBody>
            </p:sp>
            <p:cxnSp>
              <p:nvCxnSpPr>
                <p:cNvPr id="311311" name="AutoShape 15">
                  <a:extLst>
                    <a:ext uri="{FF2B5EF4-FFF2-40B4-BE49-F238E27FC236}">
                      <a16:creationId xmlns:a16="http://schemas.microsoft.com/office/drawing/2014/main" id="{8F96450E-2019-4E11-9009-E15380F8F3C5}"/>
                    </a:ext>
                  </a:extLst>
                </p:cNvPr>
                <p:cNvCxnSpPr>
                  <a:cxnSpLocks noChangeShapeType="1"/>
                  <a:stCxn id="311312" idx="4"/>
                  <a:endCxn id="311310" idx="0"/>
                </p:cNvCxnSpPr>
                <p:nvPr/>
              </p:nvCxnSpPr>
              <p:spPr bwMode="auto">
                <a:xfrm>
                  <a:off x="3607" y="2250"/>
                  <a:ext cx="113"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1312" name="Oval 16">
                  <a:extLst>
                    <a:ext uri="{FF2B5EF4-FFF2-40B4-BE49-F238E27FC236}">
                      <a16:creationId xmlns:a16="http://schemas.microsoft.com/office/drawing/2014/main" id="{97E36093-6161-4F25-9BC7-18AC37A3B532}"/>
                    </a:ext>
                  </a:extLst>
                </p:cNvPr>
                <p:cNvSpPr>
                  <a:spLocks noChangeArrowheads="1"/>
                </p:cNvSpPr>
                <p:nvPr/>
              </p:nvSpPr>
              <p:spPr bwMode="auto">
                <a:xfrm>
                  <a:off x="3516" y="2069"/>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grpSp>
            <p:nvGrpSpPr>
              <p:cNvPr id="311313" name="Group 17">
                <a:extLst>
                  <a:ext uri="{FF2B5EF4-FFF2-40B4-BE49-F238E27FC236}">
                    <a16:creationId xmlns:a16="http://schemas.microsoft.com/office/drawing/2014/main" id="{8E53E0F2-516F-48C6-AFF2-48F267B7283F}"/>
                  </a:ext>
                </a:extLst>
              </p:cNvPr>
              <p:cNvGrpSpPr>
                <a:grpSpLocks/>
              </p:cNvGrpSpPr>
              <p:nvPr/>
            </p:nvGrpSpPr>
            <p:grpSpPr bwMode="auto">
              <a:xfrm>
                <a:off x="1202" y="2659"/>
                <a:ext cx="476" cy="855"/>
                <a:chOff x="4286" y="1661"/>
                <a:chExt cx="476" cy="855"/>
              </a:xfrm>
            </p:grpSpPr>
            <p:sp>
              <p:nvSpPr>
                <p:cNvPr id="311314" name="Oval 18">
                  <a:extLst>
                    <a:ext uri="{FF2B5EF4-FFF2-40B4-BE49-F238E27FC236}">
                      <a16:creationId xmlns:a16="http://schemas.microsoft.com/office/drawing/2014/main" id="{B9E48FC5-312E-4721-B021-DC618424F771}"/>
                    </a:ext>
                  </a:extLst>
                </p:cNvPr>
                <p:cNvSpPr>
                  <a:spLocks noChangeArrowheads="1"/>
                </p:cNvSpPr>
                <p:nvPr/>
              </p:nvSpPr>
              <p:spPr bwMode="auto">
                <a:xfrm>
                  <a:off x="4286" y="233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D</a:t>
                  </a:r>
                  <a:endParaRPr lang="en-US" altLang="en-US" sz="2400" dirty="0">
                    <a:solidFill>
                      <a:srgbClr val="FF3300"/>
                    </a:solidFill>
                  </a:endParaRPr>
                </a:p>
              </p:txBody>
            </p:sp>
            <p:cxnSp>
              <p:nvCxnSpPr>
                <p:cNvPr id="311315" name="AutoShape 19">
                  <a:extLst>
                    <a:ext uri="{FF2B5EF4-FFF2-40B4-BE49-F238E27FC236}">
                      <a16:creationId xmlns:a16="http://schemas.microsoft.com/office/drawing/2014/main" id="{5C7D3BD9-DF33-4397-891D-0A855F5CF117}"/>
                    </a:ext>
                  </a:extLst>
                </p:cNvPr>
                <p:cNvCxnSpPr>
                  <a:cxnSpLocks noChangeShapeType="1"/>
                  <a:stCxn id="311318" idx="4"/>
                  <a:endCxn id="311314" idx="0"/>
                </p:cNvCxnSpPr>
                <p:nvPr/>
              </p:nvCxnSpPr>
              <p:spPr bwMode="auto">
                <a:xfrm flipH="1">
                  <a:off x="4377" y="1842"/>
                  <a:ext cx="159"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1316" name="Oval 20">
                  <a:extLst>
                    <a:ext uri="{FF2B5EF4-FFF2-40B4-BE49-F238E27FC236}">
                      <a16:creationId xmlns:a16="http://schemas.microsoft.com/office/drawing/2014/main" id="{FCD7A97D-0144-4469-986C-44EC739845FB}"/>
                    </a:ext>
                  </a:extLst>
                </p:cNvPr>
                <p:cNvSpPr>
                  <a:spLocks noChangeArrowheads="1"/>
                </p:cNvSpPr>
                <p:nvPr/>
              </p:nvSpPr>
              <p:spPr bwMode="auto">
                <a:xfrm>
                  <a:off x="4581" y="233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E</a:t>
                  </a:r>
                  <a:endParaRPr lang="en-US" altLang="en-US" sz="2400" dirty="0">
                    <a:solidFill>
                      <a:srgbClr val="FF3300"/>
                    </a:solidFill>
                  </a:endParaRPr>
                </a:p>
              </p:txBody>
            </p:sp>
            <p:cxnSp>
              <p:nvCxnSpPr>
                <p:cNvPr id="311317" name="AutoShape 21">
                  <a:extLst>
                    <a:ext uri="{FF2B5EF4-FFF2-40B4-BE49-F238E27FC236}">
                      <a16:creationId xmlns:a16="http://schemas.microsoft.com/office/drawing/2014/main" id="{F78CD17A-C96A-4C34-97B2-7B16F301D347}"/>
                    </a:ext>
                  </a:extLst>
                </p:cNvPr>
                <p:cNvCxnSpPr>
                  <a:cxnSpLocks noChangeShapeType="1"/>
                  <a:stCxn id="311318" idx="4"/>
                  <a:endCxn id="311316" idx="0"/>
                </p:cNvCxnSpPr>
                <p:nvPr/>
              </p:nvCxnSpPr>
              <p:spPr bwMode="auto">
                <a:xfrm>
                  <a:off x="4536" y="1842"/>
                  <a:ext cx="136"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1318" name="Oval 22">
                  <a:extLst>
                    <a:ext uri="{FF2B5EF4-FFF2-40B4-BE49-F238E27FC236}">
                      <a16:creationId xmlns:a16="http://schemas.microsoft.com/office/drawing/2014/main" id="{517A44F7-5FE3-485B-B116-1F1D1BFF5B61}"/>
                    </a:ext>
                  </a:extLst>
                </p:cNvPr>
                <p:cNvSpPr>
                  <a:spLocks noChangeArrowheads="1"/>
                </p:cNvSpPr>
                <p:nvPr/>
              </p:nvSpPr>
              <p:spPr bwMode="auto">
                <a:xfrm>
                  <a:off x="4445" y="1661"/>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sp>
            <p:nvSpPr>
              <p:cNvPr id="311319" name="Oval 23">
                <a:extLst>
                  <a:ext uri="{FF2B5EF4-FFF2-40B4-BE49-F238E27FC236}">
                    <a16:creationId xmlns:a16="http://schemas.microsoft.com/office/drawing/2014/main" id="{6ECF9DE4-A880-4936-995D-66DE06DB3678}"/>
                  </a:ext>
                </a:extLst>
              </p:cNvPr>
              <p:cNvSpPr>
                <a:spLocks noChangeArrowheads="1"/>
              </p:cNvSpPr>
              <p:nvPr/>
            </p:nvSpPr>
            <p:spPr bwMode="auto">
              <a:xfrm>
                <a:off x="1111" y="2069"/>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cxnSp>
            <p:nvCxnSpPr>
              <p:cNvPr id="311320" name="AutoShape 24">
                <a:extLst>
                  <a:ext uri="{FF2B5EF4-FFF2-40B4-BE49-F238E27FC236}">
                    <a16:creationId xmlns:a16="http://schemas.microsoft.com/office/drawing/2014/main" id="{A30CE216-E1B6-413C-8ECD-88E7DC5E73C8}"/>
                  </a:ext>
                </a:extLst>
              </p:cNvPr>
              <p:cNvCxnSpPr>
                <a:cxnSpLocks noChangeShapeType="1"/>
                <a:stCxn id="311319" idx="4"/>
                <a:endCxn id="311312" idx="0"/>
              </p:cNvCxnSpPr>
              <p:nvPr/>
            </p:nvCxnSpPr>
            <p:spPr bwMode="auto">
              <a:xfrm flipH="1">
                <a:off x="976" y="2250"/>
                <a:ext cx="226" cy="40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1321" name="AutoShape 25">
                <a:extLst>
                  <a:ext uri="{FF2B5EF4-FFF2-40B4-BE49-F238E27FC236}">
                    <a16:creationId xmlns:a16="http://schemas.microsoft.com/office/drawing/2014/main" id="{16EB01F2-8797-495D-9861-57C0C3AF6BDB}"/>
                  </a:ext>
                </a:extLst>
              </p:cNvPr>
              <p:cNvCxnSpPr>
                <a:cxnSpLocks noChangeShapeType="1"/>
                <a:stCxn id="311319" idx="4"/>
                <a:endCxn id="311318" idx="0"/>
              </p:cNvCxnSpPr>
              <p:nvPr/>
            </p:nvCxnSpPr>
            <p:spPr bwMode="auto">
              <a:xfrm>
                <a:off x="1202" y="2250"/>
                <a:ext cx="250" cy="40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11322" name="Oval 26">
              <a:extLst>
                <a:ext uri="{FF2B5EF4-FFF2-40B4-BE49-F238E27FC236}">
                  <a16:creationId xmlns:a16="http://schemas.microsoft.com/office/drawing/2014/main" id="{6A16019B-A324-48F2-A789-8F0D5D63889C}"/>
                </a:ext>
              </a:extLst>
            </p:cNvPr>
            <p:cNvSpPr>
              <a:spLocks noChangeArrowheads="1"/>
            </p:cNvSpPr>
            <p:nvPr/>
          </p:nvSpPr>
          <p:spPr bwMode="auto">
            <a:xfrm>
              <a:off x="1430" y="252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F</a:t>
              </a:r>
              <a:endParaRPr lang="en-US" altLang="en-US" sz="2400" dirty="0">
                <a:solidFill>
                  <a:srgbClr val="FF3300"/>
                </a:solidFill>
              </a:endParaRPr>
            </a:p>
          </p:txBody>
        </p:sp>
        <p:sp>
          <p:nvSpPr>
            <p:cNvPr id="311323" name="Oval 27">
              <a:extLst>
                <a:ext uri="{FF2B5EF4-FFF2-40B4-BE49-F238E27FC236}">
                  <a16:creationId xmlns:a16="http://schemas.microsoft.com/office/drawing/2014/main" id="{61755E34-AA35-4F56-B9CB-4092E8DC6EEF}"/>
                </a:ext>
              </a:extLst>
            </p:cNvPr>
            <p:cNvSpPr>
              <a:spLocks noChangeArrowheads="1"/>
            </p:cNvSpPr>
            <p:nvPr/>
          </p:nvSpPr>
          <p:spPr bwMode="auto">
            <a:xfrm>
              <a:off x="1202" y="220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cxnSp>
          <p:nvCxnSpPr>
            <p:cNvPr id="311324" name="AutoShape 28">
              <a:extLst>
                <a:ext uri="{FF2B5EF4-FFF2-40B4-BE49-F238E27FC236}">
                  <a16:creationId xmlns:a16="http://schemas.microsoft.com/office/drawing/2014/main" id="{A51DA89B-3D17-4BEC-954F-4CB7F613D2C2}"/>
                </a:ext>
              </a:extLst>
            </p:cNvPr>
            <p:cNvCxnSpPr>
              <a:cxnSpLocks noChangeShapeType="1"/>
              <a:stCxn id="311323" idx="4"/>
              <a:endCxn id="311319" idx="0"/>
            </p:cNvCxnSpPr>
            <p:nvPr/>
          </p:nvCxnSpPr>
          <p:spPr bwMode="auto">
            <a:xfrm flipH="1">
              <a:off x="1112" y="2386"/>
              <a:ext cx="181" cy="1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1325" name="AutoShape 29">
              <a:extLst>
                <a:ext uri="{FF2B5EF4-FFF2-40B4-BE49-F238E27FC236}">
                  <a16:creationId xmlns:a16="http://schemas.microsoft.com/office/drawing/2014/main" id="{0999DDF5-DA6C-4A8F-ADA7-CEFBC88A4948}"/>
                </a:ext>
              </a:extLst>
            </p:cNvPr>
            <p:cNvCxnSpPr>
              <a:cxnSpLocks noChangeShapeType="1"/>
              <a:stCxn id="311323" idx="4"/>
              <a:endCxn id="311322" idx="0"/>
            </p:cNvCxnSpPr>
            <p:nvPr/>
          </p:nvCxnSpPr>
          <p:spPr bwMode="auto">
            <a:xfrm>
              <a:off x="1293" y="2386"/>
              <a:ext cx="228" cy="1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1326" name="Oval 30">
              <a:extLst>
                <a:ext uri="{FF2B5EF4-FFF2-40B4-BE49-F238E27FC236}">
                  <a16:creationId xmlns:a16="http://schemas.microsoft.com/office/drawing/2014/main" id="{677989A5-08B1-44F9-BEC0-F96B415080BD}"/>
                </a:ext>
              </a:extLst>
            </p:cNvPr>
            <p:cNvSpPr>
              <a:spLocks noChangeArrowheads="1"/>
            </p:cNvSpPr>
            <p:nvPr/>
          </p:nvSpPr>
          <p:spPr bwMode="auto">
            <a:xfrm>
              <a:off x="703" y="1888"/>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sp>
          <p:nvSpPr>
            <p:cNvPr id="311327" name="Oval 31">
              <a:extLst>
                <a:ext uri="{FF2B5EF4-FFF2-40B4-BE49-F238E27FC236}">
                  <a16:creationId xmlns:a16="http://schemas.microsoft.com/office/drawing/2014/main" id="{64BFACC1-90FC-4E9C-AF23-1CBF464E4528}"/>
                </a:ext>
              </a:extLst>
            </p:cNvPr>
            <p:cNvSpPr>
              <a:spLocks noChangeArrowheads="1"/>
            </p:cNvSpPr>
            <p:nvPr/>
          </p:nvSpPr>
          <p:spPr bwMode="auto">
            <a:xfrm>
              <a:off x="204" y="220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a:t>
              </a:r>
              <a:endParaRPr lang="en-US" altLang="en-US" sz="2400" dirty="0">
                <a:solidFill>
                  <a:srgbClr val="FF3300"/>
                </a:solidFill>
              </a:endParaRPr>
            </a:p>
          </p:txBody>
        </p:sp>
        <p:cxnSp>
          <p:nvCxnSpPr>
            <p:cNvPr id="311328" name="AutoShape 32">
              <a:extLst>
                <a:ext uri="{FF2B5EF4-FFF2-40B4-BE49-F238E27FC236}">
                  <a16:creationId xmlns:a16="http://schemas.microsoft.com/office/drawing/2014/main" id="{56B71AE1-7511-488D-B6AC-895C4728D1EA}"/>
                </a:ext>
              </a:extLst>
            </p:cNvPr>
            <p:cNvCxnSpPr>
              <a:cxnSpLocks noChangeShapeType="1"/>
              <a:stCxn id="311326" idx="4"/>
              <a:endCxn id="311327" idx="0"/>
            </p:cNvCxnSpPr>
            <p:nvPr/>
          </p:nvCxnSpPr>
          <p:spPr bwMode="auto">
            <a:xfrm flipH="1">
              <a:off x="295" y="2069"/>
              <a:ext cx="499" cy="13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1329" name="AutoShape 33">
              <a:extLst>
                <a:ext uri="{FF2B5EF4-FFF2-40B4-BE49-F238E27FC236}">
                  <a16:creationId xmlns:a16="http://schemas.microsoft.com/office/drawing/2014/main" id="{81D5E959-4E89-4F4A-954D-E49D159F370D}"/>
                </a:ext>
              </a:extLst>
            </p:cNvPr>
            <p:cNvCxnSpPr>
              <a:cxnSpLocks noChangeShapeType="1"/>
              <a:stCxn id="311326" idx="4"/>
              <a:endCxn id="311323" idx="0"/>
            </p:cNvCxnSpPr>
            <p:nvPr/>
          </p:nvCxnSpPr>
          <p:spPr bwMode="auto">
            <a:xfrm>
              <a:off x="794" y="2069"/>
              <a:ext cx="499" cy="13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1330" name="AutoShape 34">
            <a:extLst>
              <a:ext uri="{FF2B5EF4-FFF2-40B4-BE49-F238E27FC236}">
                <a16:creationId xmlns:a16="http://schemas.microsoft.com/office/drawing/2014/main" id="{B63F9031-9335-41D6-BA79-DD61D886C301}"/>
              </a:ext>
            </a:extLst>
          </p:cNvPr>
          <p:cNvCxnSpPr>
            <a:cxnSpLocks noChangeShapeType="1"/>
            <a:stCxn id="311301" idx="2"/>
            <a:endCxn id="311326" idx="0"/>
          </p:cNvCxnSpPr>
          <p:nvPr/>
        </p:nvCxnSpPr>
        <p:spPr bwMode="auto">
          <a:xfrm>
            <a:off x="1223963" y="2097088"/>
            <a:ext cx="0"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1331" name="Oval 35">
            <a:extLst>
              <a:ext uri="{FF2B5EF4-FFF2-40B4-BE49-F238E27FC236}">
                <a16:creationId xmlns:a16="http://schemas.microsoft.com/office/drawing/2014/main" id="{95E5BE6F-E6EA-41A6-B6D4-07B3B6318F90}"/>
              </a:ext>
            </a:extLst>
          </p:cNvPr>
          <p:cNvSpPr>
            <a:spLocks noChangeArrowheads="1"/>
          </p:cNvSpPr>
          <p:nvPr/>
        </p:nvSpPr>
        <p:spPr bwMode="auto">
          <a:xfrm>
            <a:off x="1692275" y="2852738"/>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G</a:t>
            </a:r>
            <a:endParaRPr lang="en-US" altLang="en-US" sz="3200" dirty="0">
              <a:solidFill>
                <a:srgbClr val="FF3300"/>
              </a:solidFill>
            </a:endParaRPr>
          </a:p>
        </p:txBody>
      </p:sp>
      <p:cxnSp>
        <p:nvCxnSpPr>
          <p:cNvPr id="311332" name="AutoShape 36">
            <a:extLst>
              <a:ext uri="{FF2B5EF4-FFF2-40B4-BE49-F238E27FC236}">
                <a16:creationId xmlns:a16="http://schemas.microsoft.com/office/drawing/2014/main" id="{1E9F342F-6AA6-4470-84A2-23D0CC6C769F}"/>
              </a:ext>
            </a:extLst>
          </p:cNvPr>
          <p:cNvCxnSpPr>
            <a:cxnSpLocks noChangeShapeType="1"/>
            <a:stCxn id="311302" idx="2"/>
            <a:endCxn id="311331" idx="0"/>
          </p:cNvCxnSpPr>
          <p:nvPr/>
        </p:nvCxnSpPr>
        <p:spPr bwMode="auto">
          <a:xfrm>
            <a:off x="1908175" y="2097088"/>
            <a:ext cx="0" cy="7556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1333" name="Oval 37">
            <a:extLst>
              <a:ext uri="{FF2B5EF4-FFF2-40B4-BE49-F238E27FC236}">
                <a16:creationId xmlns:a16="http://schemas.microsoft.com/office/drawing/2014/main" id="{F33E9975-0103-4934-A374-90222FC04575}"/>
              </a:ext>
            </a:extLst>
          </p:cNvPr>
          <p:cNvSpPr>
            <a:spLocks noChangeArrowheads="1"/>
          </p:cNvSpPr>
          <p:nvPr/>
        </p:nvSpPr>
        <p:spPr bwMode="auto">
          <a:xfrm>
            <a:off x="2409825" y="2852738"/>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H</a:t>
            </a:r>
            <a:endParaRPr lang="en-US" altLang="en-US" sz="3200" dirty="0">
              <a:solidFill>
                <a:srgbClr val="FF3300"/>
              </a:solidFill>
            </a:endParaRPr>
          </a:p>
        </p:txBody>
      </p:sp>
      <p:cxnSp>
        <p:nvCxnSpPr>
          <p:cNvPr id="311334" name="AutoShape 38">
            <a:extLst>
              <a:ext uri="{FF2B5EF4-FFF2-40B4-BE49-F238E27FC236}">
                <a16:creationId xmlns:a16="http://schemas.microsoft.com/office/drawing/2014/main" id="{470DFBB0-5524-44D6-B875-F59D977ECD3B}"/>
              </a:ext>
            </a:extLst>
          </p:cNvPr>
          <p:cNvCxnSpPr>
            <a:cxnSpLocks noChangeShapeType="1"/>
            <a:stCxn id="311304" idx="2"/>
            <a:endCxn id="311333" idx="0"/>
          </p:cNvCxnSpPr>
          <p:nvPr/>
        </p:nvCxnSpPr>
        <p:spPr bwMode="auto">
          <a:xfrm flipH="1">
            <a:off x="2625725" y="2097088"/>
            <a:ext cx="1588" cy="7556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Veri Yer Tutucusu 3">
            <a:extLst>
              <a:ext uri="{FF2B5EF4-FFF2-40B4-BE49-F238E27FC236}">
                <a16:creationId xmlns:a16="http://schemas.microsoft.com/office/drawing/2014/main" id="{5F41B578-7403-466E-B7BC-ACFB15A46876}"/>
              </a:ext>
            </a:extLst>
          </p:cNvPr>
          <p:cNvSpPr>
            <a:spLocks noGrp="1"/>
          </p:cNvSpPr>
          <p:nvPr>
            <p:ph type="dt" sz="half" idx="10"/>
          </p:nvPr>
        </p:nvSpPr>
        <p:spPr/>
        <p:txBody>
          <a:bodyPr/>
          <a:lstStyle/>
          <a:p>
            <a:fld id="{89DD3C19-D572-4D8B-A597-FA967239C2C4}" type="datetime4">
              <a:rPr lang="en-US" altLang="en-US"/>
              <a:pPr/>
              <a:t>November 5, 2025</a:t>
            </a:fld>
            <a:endParaRPr lang="en-US" altLang="en-US" dirty="0"/>
          </a:p>
        </p:txBody>
      </p:sp>
      <p:sp>
        <p:nvSpPr>
          <p:cNvPr id="42" name="Alt Bilgi Yer Tutucusu 4">
            <a:extLst>
              <a:ext uri="{FF2B5EF4-FFF2-40B4-BE49-F238E27FC236}">
                <a16:creationId xmlns:a16="http://schemas.microsoft.com/office/drawing/2014/main" id="{2C291F53-2189-4354-954C-8F1E0A667804}"/>
              </a:ext>
            </a:extLst>
          </p:cNvPr>
          <p:cNvSpPr>
            <a:spLocks noGrp="1"/>
          </p:cNvSpPr>
          <p:nvPr>
            <p:ph type="ftr" sz="quarter" idx="11"/>
          </p:nvPr>
        </p:nvSpPr>
        <p:spPr/>
        <p:txBody>
          <a:bodyPr/>
          <a:lstStyle/>
          <a:p>
            <a:r>
              <a:rPr lang="en-US" altLang="en-US" dirty="0"/>
              <a:t>Borahan Tümer, Ph.D.                                                                                                                                                                          </a:t>
            </a:r>
          </a:p>
        </p:txBody>
      </p:sp>
      <p:sp>
        <p:nvSpPr>
          <p:cNvPr id="43" name="Slayt Numarası Yer Tutucusu 5">
            <a:extLst>
              <a:ext uri="{FF2B5EF4-FFF2-40B4-BE49-F238E27FC236}">
                <a16:creationId xmlns:a16="http://schemas.microsoft.com/office/drawing/2014/main" id="{52C1D372-0AF6-4668-AD06-07FB66F2B567}"/>
              </a:ext>
            </a:extLst>
          </p:cNvPr>
          <p:cNvSpPr>
            <a:spLocks noGrp="1"/>
          </p:cNvSpPr>
          <p:nvPr>
            <p:ph type="sldNum" sz="quarter" idx="12"/>
          </p:nvPr>
        </p:nvSpPr>
        <p:spPr/>
        <p:txBody>
          <a:bodyPr/>
          <a:lstStyle/>
          <a:p>
            <a:fld id="{FC1E988C-C44D-427C-975C-0D426054ABA9}" type="slidenum">
              <a:rPr lang="en-US" altLang="en-US"/>
              <a:pPr/>
              <a:t>34</a:t>
            </a:fld>
            <a:endParaRPr lang="en-US" altLang="en-US" dirty="0"/>
          </a:p>
        </p:txBody>
      </p:sp>
      <p:sp>
        <p:nvSpPr>
          <p:cNvPr id="312322" name="Rectangle 2">
            <a:extLst>
              <a:ext uri="{FF2B5EF4-FFF2-40B4-BE49-F238E27FC236}">
                <a16:creationId xmlns:a16="http://schemas.microsoft.com/office/drawing/2014/main" id="{4011F4AA-E67B-4C21-A687-20871421985E}"/>
              </a:ext>
            </a:extLst>
          </p:cNvPr>
          <p:cNvSpPr>
            <a:spLocks noGrp="1" noChangeArrowheads="1"/>
          </p:cNvSpPr>
          <p:nvPr>
            <p:ph type="title"/>
          </p:nvPr>
        </p:nvSpPr>
        <p:spPr/>
        <p:txBody>
          <a:bodyPr/>
          <a:lstStyle/>
          <a:p>
            <a:r>
              <a:rPr lang="tr-TR" altLang="en-US" sz="4000" dirty="0"/>
              <a:t>Example to Construction of Expression Trees - 14</a:t>
            </a:r>
            <a:endParaRPr lang="en-US" altLang="en-US" sz="4000" dirty="0"/>
          </a:p>
        </p:txBody>
      </p:sp>
      <p:sp>
        <p:nvSpPr>
          <p:cNvPr id="312323" name="Rectangle 3">
            <a:extLst>
              <a:ext uri="{FF2B5EF4-FFF2-40B4-BE49-F238E27FC236}">
                <a16:creationId xmlns:a16="http://schemas.microsoft.com/office/drawing/2014/main" id="{7DEE9F1D-64FE-49F5-A057-06995314DDB3}"/>
              </a:ext>
            </a:extLst>
          </p:cNvPr>
          <p:cNvSpPr>
            <a:spLocks noChangeArrowheads="1"/>
          </p:cNvSpPr>
          <p:nvPr/>
        </p:nvSpPr>
        <p:spPr bwMode="auto">
          <a:xfrm>
            <a:off x="4932363" y="5516563"/>
            <a:ext cx="38179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en-US" sz="3200" dirty="0">
                <a:solidFill>
                  <a:srgbClr val="FF3300"/>
                </a:solidFill>
              </a:rPr>
              <a:t>ABC+DE-/F+*GHI</a:t>
            </a:r>
            <a:r>
              <a:rPr lang="en-US" altLang="en-US" sz="3200" dirty="0"/>
              <a:t>-/-</a:t>
            </a:r>
          </a:p>
        </p:txBody>
      </p:sp>
      <p:sp>
        <p:nvSpPr>
          <p:cNvPr id="312324" name="Text Box 4">
            <a:extLst>
              <a:ext uri="{FF2B5EF4-FFF2-40B4-BE49-F238E27FC236}">
                <a16:creationId xmlns:a16="http://schemas.microsoft.com/office/drawing/2014/main" id="{8D139FD9-8F58-41DD-B279-39019D04D563}"/>
              </a:ext>
            </a:extLst>
          </p:cNvPr>
          <p:cNvSpPr txBox="1">
            <a:spLocks noChangeArrowheads="1"/>
          </p:cNvSpPr>
          <p:nvPr/>
        </p:nvSpPr>
        <p:spPr bwMode="auto">
          <a:xfrm>
            <a:off x="3708400" y="1557338"/>
            <a:ext cx="330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sz="3600" dirty="0">
                <a:solidFill>
                  <a:srgbClr val="FF3300"/>
                </a:solidFill>
              </a:rPr>
              <a:t>Stack of subtrees</a:t>
            </a:r>
            <a:endParaRPr lang="en-US" altLang="en-US" sz="3600" dirty="0">
              <a:solidFill>
                <a:srgbClr val="FF3300"/>
              </a:solidFill>
            </a:endParaRPr>
          </a:p>
        </p:txBody>
      </p:sp>
      <p:sp>
        <p:nvSpPr>
          <p:cNvPr id="312325" name="Rectangle 5">
            <a:extLst>
              <a:ext uri="{FF2B5EF4-FFF2-40B4-BE49-F238E27FC236}">
                <a16:creationId xmlns:a16="http://schemas.microsoft.com/office/drawing/2014/main" id="{6EA1CBD9-ECF8-4C39-94CC-4A7D15F632FD}"/>
              </a:ext>
            </a:extLst>
          </p:cNvPr>
          <p:cNvSpPr>
            <a:spLocks noChangeArrowheads="1"/>
          </p:cNvSpPr>
          <p:nvPr/>
        </p:nvSpPr>
        <p:spPr bwMode="auto">
          <a:xfrm>
            <a:off x="900113" y="1557338"/>
            <a:ext cx="647700"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12326" name="Rectangle 6">
            <a:extLst>
              <a:ext uri="{FF2B5EF4-FFF2-40B4-BE49-F238E27FC236}">
                <a16:creationId xmlns:a16="http://schemas.microsoft.com/office/drawing/2014/main" id="{4BBB291F-7B69-438B-8268-D4631163BE13}"/>
              </a:ext>
            </a:extLst>
          </p:cNvPr>
          <p:cNvSpPr>
            <a:spLocks noChangeArrowheads="1"/>
          </p:cNvSpPr>
          <p:nvPr/>
        </p:nvSpPr>
        <p:spPr bwMode="auto">
          <a:xfrm>
            <a:off x="1547813" y="1557338"/>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12327" name="Rectangle 7">
            <a:extLst>
              <a:ext uri="{FF2B5EF4-FFF2-40B4-BE49-F238E27FC236}">
                <a16:creationId xmlns:a16="http://schemas.microsoft.com/office/drawing/2014/main" id="{666FDB02-2952-4BC3-9A05-1E6E8FF5387A}"/>
              </a:ext>
            </a:extLst>
          </p:cNvPr>
          <p:cNvSpPr>
            <a:spLocks noChangeArrowheads="1"/>
          </p:cNvSpPr>
          <p:nvPr/>
        </p:nvSpPr>
        <p:spPr bwMode="auto">
          <a:xfrm>
            <a:off x="2986088" y="1557338"/>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12328" name="Rectangle 8">
            <a:extLst>
              <a:ext uri="{FF2B5EF4-FFF2-40B4-BE49-F238E27FC236}">
                <a16:creationId xmlns:a16="http://schemas.microsoft.com/office/drawing/2014/main" id="{046361AA-1E54-4771-BF65-CC8544A8DA43}"/>
              </a:ext>
            </a:extLst>
          </p:cNvPr>
          <p:cNvSpPr>
            <a:spLocks noChangeArrowheads="1"/>
          </p:cNvSpPr>
          <p:nvPr/>
        </p:nvSpPr>
        <p:spPr bwMode="auto">
          <a:xfrm>
            <a:off x="2266950" y="1557338"/>
            <a:ext cx="7191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grpSp>
        <p:nvGrpSpPr>
          <p:cNvPr id="312329" name="Group 9">
            <a:extLst>
              <a:ext uri="{FF2B5EF4-FFF2-40B4-BE49-F238E27FC236}">
                <a16:creationId xmlns:a16="http://schemas.microsoft.com/office/drawing/2014/main" id="{2C042FAD-3EEA-403B-A5EF-D3E3D3FAF34C}"/>
              </a:ext>
            </a:extLst>
          </p:cNvPr>
          <p:cNvGrpSpPr>
            <a:grpSpLocks/>
          </p:cNvGrpSpPr>
          <p:nvPr/>
        </p:nvGrpSpPr>
        <p:grpSpPr bwMode="auto">
          <a:xfrm>
            <a:off x="287338" y="2997200"/>
            <a:ext cx="2233612" cy="3302000"/>
            <a:chOff x="204" y="1888"/>
            <a:chExt cx="1407" cy="2080"/>
          </a:xfrm>
        </p:grpSpPr>
        <p:grpSp>
          <p:nvGrpSpPr>
            <p:cNvPr id="312330" name="Group 10">
              <a:extLst>
                <a:ext uri="{FF2B5EF4-FFF2-40B4-BE49-F238E27FC236}">
                  <a16:creationId xmlns:a16="http://schemas.microsoft.com/office/drawing/2014/main" id="{F0244A79-F1C9-451E-B22F-45E2F2FDBD7E}"/>
                </a:ext>
              </a:extLst>
            </p:cNvPr>
            <p:cNvGrpSpPr>
              <a:grpSpLocks/>
            </p:cNvGrpSpPr>
            <p:nvPr/>
          </p:nvGrpSpPr>
          <p:grpSpPr bwMode="auto">
            <a:xfrm>
              <a:off x="613" y="2523"/>
              <a:ext cx="975" cy="1445"/>
              <a:chOff x="703" y="2069"/>
              <a:chExt cx="975" cy="1445"/>
            </a:xfrm>
          </p:grpSpPr>
          <p:grpSp>
            <p:nvGrpSpPr>
              <p:cNvPr id="312331" name="Group 11">
                <a:extLst>
                  <a:ext uri="{FF2B5EF4-FFF2-40B4-BE49-F238E27FC236}">
                    <a16:creationId xmlns:a16="http://schemas.microsoft.com/office/drawing/2014/main" id="{2067B84B-1A8F-45A4-B20F-5B1DC3C5C15E}"/>
                  </a:ext>
                </a:extLst>
              </p:cNvPr>
              <p:cNvGrpSpPr>
                <a:grpSpLocks/>
              </p:cNvGrpSpPr>
              <p:nvPr/>
            </p:nvGrpSpPr>
            <p:grpSpPr bwMode="auto">
              <a:xfrm>
                <a:off x="703" y="2659"/>
                <a:ext cx="476" cy="855"/>
                <a:chOff x="3334" y="2069"/>
                <a:chExt cx="476" cy="855"/>
              </a:xfrm>
            </p:grpSpPr>
            <p:sp>
              <p:nvSpPr>
                <p:cNvPr id="312332" name="Oval 12">
                  <a:extLst>
                    <a:ext uri="{FF2B5EF4-FFF2-40B4-BE49-F238E27FC236}">
                      <a16:creationId xmlns:a16="http://schemas.microsoft.com/office/drawing/2014/main" id="{8E926171-BCFF-43CC-A51F-05330781E80F}"/>
                    </a:ext>
                  </a:extLst>
                </p:cNvPr>
                <p:cNvSpPr>
                  <a:spLocks noChangeArrowheads="1"/>
                </p:cNvSpPr>
                <p:nvPr/>
              </p:nvSpPr>
              <p:spPr bwMode="auto">
                <a:xfrm>
                  <a:off x="3334" y="274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B</a:t>
                  </a:r>
                  <a:endParaRPr lang="en-US" altLang="en-US" sz="2400" dirty="0">
                    <a:solidFill>
                      <a:srgbClr val="FF3300"/>
                    </a:solidFill>
                  </a:endParaRPr>
                </a:p>
              </p:txBody>
            </p:sp>
            <p:cxnSp>
              <p:nvCxnSpPr>
                <p:cNvPr id="312333" name="AutoShape 13">
                  <a:extLst>
                    <a:ext uri="{FF2B5EF4-FFF2-40B4-BE49-F238E27FC236}">
                      <a16:creationId xmlns:a16="http://schemas.microsoft.com/office/drawing/2014/main" id="{BB09088F-B949-4965-A4E9-CE6BC5CB6B21}"/>
                    </a:ext>
                  </a:extLst>
                </p:cNvPr>
                <p:cNvCxnSpPr>
                  <a:cxnSpLocks noChangeShapeType="1"/>
                  <a:stCxn id="312336" idx="4"/>
                  <a:endCxn id="312332" idx="0"/>
                </p:cNvCxnSpPr>
                <p:nvPr/>
              </p:nvCxnSpPr>
              <p:spPr bwMode="auto">
                <a:xfrm flipH="1">
                  <a:off x="3425" y="2250"/>
                  <a:ext cx="182"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2334" name="Oval 14">
                  <a:extLst>
                    <a:ext uri="{FF2B5EF4-FFF2-40B4-BE49-F238E27FC236}">
                      <a16:creationId xmlns:a16="http://schemas.microsoft.com/office/drawing/2014/main" id="{41B882E4-D650-4B08-8C19-1394C8314451}"/>
                    </a:ext>
                  </a:extLst>
                </p:cNvPr>
                <p:cNvSpPr>
                  <a:spLocks noChangeArrowheads="1"/>
                </p:cNvSpPr>
                <p:nvPr/>
              </p:nvSpPr>
              <p:spPr bwMode="auto">
                <a:xfrm>
                  <a:off x="3629" y="274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C</a:t>
                  </a:r>
                  <a:endParaRPr lang="en-US" altLang="en-US" sz="2400" dirty="0">
                    <a:solidFill>
                      <a:srgbClr val="FF3300"/>
                    </a:solidFill>
                  </a:endParaRPr>
                </a:p>
              </p:txBody>
            </p:sp>
            <p:cxnSp>
              <p:nvCxnSpPr>
                <p:cNvPr id="312335" name="AutoShape 15">
                  <a:extLst>
                    <a:ext uri="{FF2B5EF4-FFF2-40B4-BE49-F238E27FC236}">
                      <a16:creationId xmlns:a16="http://schemas.microsoft.com/office/drawing/2014/main" id="{691FF883-3A1F-4F54-9673-25A3FAE48EDB}"/>
                    </a:ext>
                  </a:extLst>
                </p:cNvPr>
                <p:cNvCxnSpPr>
                  <a:cxnSpLocks noChangeShapeType="1"/>
                  <a:stCxn id="312336" idx="4"/>
                  <a:endCxn id="312334" idx="0"/>
                </p:cNvCxnSpPr>
                <p:nvPr/>
              </p:nvCxnSpPr>
              <p:spPr bwMode="auto">
                <a:xfrm>
                  <a:off x="3607" y="2250"/>
                  <a:ext cx="113"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2336" name="Oval 16">
                  <a:extLst>
                    <a:ext uri="{FF2B5EF4-FFF2-40B4-BE49-F238E27FC236}">
                      <a16:creationId xmlns:a16="http://schemas.microsoft.com/office/drawing/2014/main" id="{ED53213D-C86D-4017-ADB8-E9D717C7DD41}"/>
                    </a:ext>
                  </a:extLst>
                </p:cNvPr>
                <p:cNvSpPr>
                  <a:spLocks noChangeArrowheads="1"/>
                </p:cNvSpPr>
                <p:nvPr/>
              </p:nvSpPr>
              <p:spPr bwMode="auto">
                <a:xfrm>
                  <a:off x="3516" y="2069"/>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grpSp>
            <p:nvGrpSpPr>
              <p:cNvPr id="312337" name="Group 17">
                <a:extLst>
                  <a:ext uri="{FF2B5EF4-FFF2-40B4-BE49-F238E27FC236}">
                    <a16:creationId xmlns:a16="http://schemas.microsoft.com/office/drawing/2014/main" id="{C74468FB-993C-41E8-95B9-F88A9BEF8AEB}"/>
                  </a:ext>
                </a:extLst>
              </p:cNvPr>
              <p:cNvGrpSpPr>
                <a:grpSpLocks/>
              </p:cNvGrpSpPr>
              <p:nvPr/>
            </p:nvGrpSpPr>
            <p:grpSpPr bwMode="auto">
              <a:xfrm>
                <a:off x="1202" y="2659"/>
                <a:ext cx="476" cy="855"/>
                <a:chOff x="4286" y="1661"/>
                <a:chExt cx="476" cy="855"/>
              </a:xfrm>
            </p:grpSpPr>
            <p:sp>
              <p:nvSpPr>
                <p:cNvPr id="312338" name="Oval 18">
                  <a:extLst>
                    <a:ext uri="{FF2B5EF4-FFF2-40B4-BE49-F238E27FC236}">
                      <a16:creationId xmlns:a16="http://schemas.microsoft.com/office/drawing/2014/main" id="{F7C357A7-84A2-48F3-8258-8E9C60116DC2}"/>
                    </a:ext>
                  </a:extLst>
                </p:cNvPr>
                <p:cNvSpPr>
                  <a:spLocks noChangeArrowheads="1"/>
                </p:cNvSpPr>
                <p:nvPr/>
              </p:nvSpPr>
              <p:spPr bwMode="auto">
                <a:xfrm>
                  <a:off x="4286" y="233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D</a:t>
                  </a:r>
                  <a:endParaRPr lang="en-US" altLang="en-US" sz="2400" dirty="0">
                    <a:solidFill>
                      <a:srgbClr val="FF3300"/>
                    </a:solidFill>
                  </a:endParaRPr>
                </a:p>
              </p:txBody>
            </p:sp>
            <p:cxnSp>
              <p:nvCxnSpPr>
                <p:cNvPr id="312339" name="AutoShape 19">
                  <a:extLst>
                    <a:ext uri="{FF2B5EF4-FFF2-40B4-BE49-F238E27FC236}">
                      <a16:creationId xmlns:a16="http://schemas.microsoft.com/office/drawing/2014/main" id="{084B8E78-C262-40FF-8E60-BAD09D63BC01}"/>
                    </a:ext>
                  </a:extLst>
                </p:cNvPr>
                <p:cNvCxnSpPr>
                  <a:cxnSpLocks noChangeShapeType="1"/>
                  <a:stCxn id="312342" idx="4"/>
                  <a:endCxn id="312338" idx="0"/>
                </p:cNvCxnSpPr>
                <p:nvPr/>
              </p:nvCxnSpPr>
              <p:spPr bwMode="auto">
                <a:xfrm flipH="1">
                  <a:off x="4377" y="1842"/>
                  <a:ext cx="159"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2340" name="Oval 20">
                  <a:extLst>
                    <a:ext uri="{FF2B5EF4-FFF2-40B4-BE49-F238E27FC236}">
                      <a16:creationId xmlns:a16="http://schemas.microsoft.com/office/drawing/2014/main" id="{77B4B793-5A12-43E6-A18A-B9AE431BAD27}"/>
                    </a:ext>
                  </a:extLst>
                </p:cNvPr>
                <p:cNvSpPr>
                  <a:spLocks noChangeArrowheads="1"/>
                </p:cNvSpPr>
                <p:nvPr/>
              </p:nvSpPr>
              <p:spPr bwMode="auto">
                <a:xfrm>
                  <a:off x="4581" y="233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E</a:t>
                  </a:r>
                  <a:endParaRPr lang="en-US" altLang="en-US" sz="2400" dirty="0">
                    <a:solidFill>
                      <a:srgbClr val="FF3300"/>
                    </a:solidFill>
                  </a:endParaRPr>
                </a:p>
              </p:txBody>
            </p:sp>
            <p:cxnSp>
              <p:nvCxnSpPr>
                <p:cNvPr id="312341" name="AutoShape 21">
                  <a:extLst>
                    <a:ext uri="{FF2B5EF4-FFF2-40B4-BE49-F238E27FC236}">
                      <a16:creationId xmlns:a16="http://schemas.microsoft.com/office/drawing/2014/main" id="{5014543D-94F1-4BE6-AEE7-0784969EFFAB}"/>
                    </a:ext>
                  </a:extLst>
                </p:cNvPr>
                <p:cNvCxnSpPr>
                  <a:cxnSpLocks noChangeShapeType="1"/>
                  <a:stCxn id="312342" idx="4"/>
                  <a:endCxn id="312340" idx="0"/>
                </p:cNvCxnSpPr>
                <p:nvPr/>
              </p:nvCxnSpPr>
              <p:spPr bwMode="auto">
                <a:xfrm>
                  <a:off x="4536" y="1842"/>
                  <a:ext cx="136"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2342" name="Oval 22">
                  <a:extLst>
                    <a:ext uri="{FF2B5EF4-FFF2-40B4-BE49-F238E27FC236}">
                      <a16:creationId xmlns:a16="http://schemas.microsoft.com/office/drawing/2014/main" id="{A2C194A9-373C-4BD7-B150-154A36B2659F}"/>
                    </a:ext>
                  </a:extLst>
                </p:cNvPr>
                <p:cNvSpPr>
                  <a:spLocks noChangeArrowheads="1"/>
                </p:cNvSpPr>
                <p:nvPr/>
              </p:nvSpPr>
              <p:spPr bwMode="auto">
                <a:xfrm>
                  <a:off x="4445" y="1661"/>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sp>
            <p:nvSpPr>
              <p:cNvPr id="312343" name="Oval 23">
                <a:extLst>
                  <a:ext uri="{FF2B5EF4-FFF2-40B4-BE49-F238E27FC236}">
                    <a16:creationId xmlns:a16="http://schemas.microsoft.com/office/drawing/2014/main" id="{24B8E4C6-C530-4BE6-88E1-AF635359909F}"/>
                  </a:ext>
                </a:extLst>
              </p:cNvPr>
              <p:cNvSpPr>
                <a:spLocks noChangeArrowheads="1"/>
              </p:cNvSpPr>
              <p:nvPr/>
            </p:nvSpPr>
            <p:spPr bwMode="auto">
              <a:xfrm>
                <a:off x="1111" y="2069"/>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cxnSp>
            <p:nvCxnSpPr>
              <p:cNvPr id="312344" name="AutoShape 24">
                <a:extLst>
                  <a:ext uri="{FF2B5EF4-FFF2-40B4-BE49-F238E27FC236}">
                    <a16:creationId xmlns:a16="http://schemas.microsoft.com/office/drawing/2014/main" id="{773A0A80-4D12-4ED2-BB1E-B858996D581D}"/>
                  </a:ext>
                </a:extLst>
              </p:cNvPr>
              <p:cNvCxnSpPr>
                <a:cxnSpLocks noChangeShapeType="1"/>
                <a:stCxn id="312343" idx="4"/>
                <a:endCxn id="312336" idx="0"/>
              </p:cNvCxnSpPr>
              <p:nvPr/>
            </p:nvCxnSpPr>
            <p:spPr bwMode="auto">
              <a:xfrm flipH="1">
                <a:off x="976" y="2250"/>
                <a:ext cx="226" cy="40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2345" name="AutoShape 25">
                <a:extLst>
                  <a:ext uri="{FF2B5EF4-FFF2-40B4-BE49-F238E27FC236}">
                    <a16:creationId xmlns:a16="http://schemas.microsoft.com/office/drawing/2014/main" id="{9D55AE94-3668-47E6-9FBF-693190D490AC}"/>
                  </a:ext>
                </a:extLst>
              </p:cNvPr>
              <p:cNvCxnSpPr>
                <a:cxnSpLocks noChangeShapeType="1"/>
                <a:stCxn id="312343" idx="4"/>
                <a:endCxn id="312342" idx="0"/>
              </p:cNvCxnSpPr>
              <p:nvPr/>
            </p:nvCxnSpPr>
            <p:spPr bwMode="auto">
              <a:xfrm>
                <a:off x="1202" y="2250"/>
                <a:ext cx="250" cy="40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12346" name="Oval 26">
              <a:extLst>
                <a:ext uri="{FF2B5EF4-FFF2-40B4-BE49-F238E27FC236}">
                  <a16:creationId xmlns:a16="http://schemas.microsoft.com/office/drawing/2014/main" id="{0FBDA79F-5615-4900-958D-4E8240B00096}"/>
                </a:ext>
              </a:extLst>
            </p:cNvPr>
            <p:cNvSpPr>
              <a:spLocks noChangeArrowheads="1"/>
            </p:cNvSpPr>
            <p:nvPr/>
          </p:nvSpPr>
          <p:spPr bwMode="auto">
            <a:xfrm>
              <a:off x="1430" y="252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F</a:t>
              </a:r>
              <a:endParaRPr lang="en-US" altLang="en-US" sz="2400" dirty="0">
                <a:solidFill>
                  <a:srgbClr val="FF3300"/>
                </a:solidFill>
              </a:endParaRPr>
            </a:p>
          </p:txBody>
        </p:sp>
        <p:sp>
          <p:nvSpPr>
            <p:cNvPr id="312347" name="Oval 27">
              <a:extLst>
                <a:ext uri="{FF2B5EF4-FFF2-40B4-BE49-F238E27FC236}">
                  <a16:creationId xmlns:a16="http://schemas.microsoft.com/office/drawing/2014/main" id="{3C2DDAC1-E977-4125-806F-B9C399229D9E}"/>
                </a:ext>
              </a:extLst>
            </p:cNvPr>
            <p:cNvSpPr>
              <a:spLocks noChangeArrowheads="1"/>
            </p:cNvSpPr>
            <p:nvPr/>
          </p:nvSpPr>
          <p:spPr bwMode="auto">
            <a:xfrm>
              <a:off x="1202" y="220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cxnSp>
          <p:nvCxnSpPr>
            <p:cNvPr id="312348" name="AutoShape 28">
              <a:extLst>
                <a:ext uri="{FF2B5EF4-FFF2-40B4-BE49-F238E27FC236}">
                  <a16:creationId xmlns:a16="http://schemas.microsoft.com/office/drawing/2014/main" id="{B29BAAD3-4259-4D5D-8268-725377FFE5FD}"/>
                </a:ext>
              </a:extLst>
            </p:cNvPr>
            <p:cNvCxnSpPr>
              <a:cxnSpLocks noChangeShapeType="1"/>
              <a:stCxn id="312347" idx="4"/>
              <a:endCxn id="312343" idx="0"/>
            </p:cNvCxnSpPr>
            <p:nvPr/>
          </p:nvCxnSpPr>
          <p:spPr bwMode="auto">
            <a:xfrm flipH="1">
              <a:off x="1112" y="2386"/>
              <a:ext cx="181" cy="1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2349" name="AutoShape 29">
              <a:extLst>
                <a:ext uri="{FF2B5EF4-FFF2-40B4-BE49-F238E27FC236}">
                  <a16:creationId xmlns:a16="http://schemas.microsoft.com/office/drawing/2014/main" id="{358DF6DB-C439-4F47-A638-9EEEF1B82709}"/>
                </a:ext>
              </a:extLst>
            </p:cNvPr>
            <p:cNvCxnSpPr>
              <a:cxnSpLocks noChangeShapeType="1"/>
              <a:stCxn id="312347" idx="4"/>
              <a:endCxn id="312346" idx="0"/>
            </p:cNvCxnSpPr>
            <p:nvPr/>
          </p:nvCxnSpPr>
          <p:spPr bwMode="auto">
            <a:xfrm>
              <a:off x="1293" y="2386"/>
              <a:ext cx="228" cy="1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2350" name="Oval 30">
              <a:extLst>
                <a:ext uri="{FF2B5EF4-FFF2-40B4-BE49-F238E27FC236}">
                  <a16:creationId xmlns:a16="http://schemas.microsoft.com/office/drawing/2014/main" id="{DB7CE6C2-8F99-44B7-8F7F-6687ABEB433A}"/>
                </a:ext>
              </a:extLst>
            </p:cNvPr>
            <p:cNvSpPr>
              <a:spLocks noChangeArrowheads="1"/>
            </p:cNvSpPr>
            <p:nvPr/>
          </p:nvSpPr>
          <p:spPr bwMode="auto">
            <a:xfrm>
              <a:off x="703" y="1888"/>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sp>
          <p:nvSpPr>
            <p:cNvPr id="312351" name="Oval 31">
              <a:extLst>
                <a:ext uri="{FF2B5EF4-FFF2-40B4-BE49-F238E27FC236}">
                  <a16:creationId xmlns:a16="http://schemas.microsoft.com/office/drawing/2014/main" id="{2CE80BEA-5943-4F45-B04A-D220577CD71E}"/>
                </a:ext>
              </a:extLst>
            </p:cNvPr>
            <p:cNvSpPr>
              <a:spLocks noChangeArrowheads="1"/>
            </p:cNvSpPr>
            <p:nvPr/>
          </p:nvSpPr>
          <p:spPr bwMode="auto">
            <a:xfrm>
              <a:off x="204" y="220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a:t>
              </a:r>
              <a:endParaRPr lang="en-US" altLang="en-US" sz="2400" dirty="0">
                <a:solidFill>
                  <a:srgbClr val="FF3300"/>
                </a:solidFill>
              </a:endParaRPr>
            </a:p>
          </p:txBody>
        </p:sp>
        <p:cxnSp>
          <p:nvCxnSpPr>
            <p:cNvPr id="312352" name="AutoShape 32">
              <a:extLst>
                <a:ext uri="{FF2B5EF4-FFF2-40B4-BE49-F238E27FC236}">
                  <a16:creationId xmlns:a16="http://schemas.microsoft.com/office/drawing/2014/main" id="{EA8FE3B0-4A69-40E3-9BEB-1068E3FC048D}"/>
                </a:ext>
              </a:extLst>
            </p:cNvPr>
            <p:cNvCxnSpPr>
              <a:cxnSpLocks noChangeShapeType="1"/>
              <a:stCxn id="312350" idx="4"/>
              <a:endCxn id="312351" idx="0"/>
            </p:cNvCxnSpPr>
            <p:nvPr/>
          </p:nvCxnSpPr>
          <p:spPr bwMode="auto">
            <a:xfrm flipH="1">
              <a:off x="295" y="2069"/>
              <a:ext cx="499" cy="13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2353" name="AutoShape 33">
              <a:extLst>
                <a:ext uri="{FF2B5EF4-FFF2-40B4-BE49-F238E27FC236}">
                  <a16:creationId xmlns:a16="http://schemas.microsoft.com/office/drawing/2014/main" id="{9B83A501-FFE1-4B1F-B5DC-806D9DBA4C2F}"/>
                </a:ext>
              </a:extLst>
            </p:cNvPr>
            <p:cNvCxnSpPr>
              <a:cxnSpLocks noChangeShapeType="1"/>
              <a:stCxn id="312350" idx="4"/>
              <a:endCxn id="312347" idx="0"/>
            </p:cNvCxnSpPr>
            <p:nvPr/>
          </p:nvCxnSpPr>
          <p:spPr bwMode="auto">
            <a:xfrm>
              <a:off x="794" y="2069"/>
              <a:ext cx="499" cy="13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2354" name="AutoShape 34">
            <a:extLst>
              <a:ext uri="{FF2B5EF4-FFF2-40B4-BE49-F238E27FC236}">
                <a16:creationId xmlns:a16="http://schemas.microsoft.com/office/drawing/2014/main" id="{46F0EE33-BBD8-4E87-A8BF-B5D64A9982B2}"/>
              </a:ext>
            </a:extLst>
          </p:cNvPr>
          <p:cNvCxnSpPr>
            <a:cxnSpLocks noChangeShapeType="1"/>
            <a:stCxn id="312325" idx="2"/>
            <a:endCxn id="312350" idx="0"/>
          </p:cNvCxnSpPr>
          <p:nvPr/>
        </p:nvCxnSpPr>
        <p:spPr bwMode="auto">
          <a:xfrm>
            <a:off x="1223963" y="2097088"/>
            <a:ext cx="0"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2355" name="Oval 35">
            <a:extLst>
              <a:ext uri="{FF2B5EF4-FFF2-40B4-BE49-F238E27FC236}">
                <a16:creationId xmlns:a16="http://schemas.microsoft.com/office/drawing/2014/main" id="{38384557-7A8A-49B1-9E72-0D194C053A4F}"/>
              </a:ext>
            </a:extLst>
          </p:cNvPr>
          <p:cNvSpPr>
            <a:spLocks noChangeArrowheads="1"/>
          </p:cNvSpPr>
          <p:nvPr/>
        </p:nvSpPr>
        <p:spPr bwMode="auto">
          <a:xfrm>
            <a:off x="1692275" y="2852738"/>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G</a:t>
            </a:r>
            <a:endParaRPr lang="en-US" altLang="en-US" sz="3200" dirty="0">
              <a:solidFill>
                <a:srgbClr val="FF3300"/>
              </a:solidFill>
            </a:endParaRPr>
          </a:p>
        </p:txBody>
      </p:sp>
      <p:cxnSp>
        <p:nvCxnSpPr>
          <p:cNvPr id="312356" name="AutoShape 36">
            <a:extLst>
              <a:ext uri="{FF2B5EF4-FFF2-40B4-BE49-F238E27FC236}">
                <a16:creationId xmlns:a16="http://schemas.microsoft.com/office/drawing/2014/main" id="{FC449817-D1BF-409D-A895-C2FCFC3B1B4E}"/>
              </a:ext>
            </a:extLst>
          </p:cNvPr>
          <p:cNvCxnSpPr>
            <a:cxnSpLocks noChangeShapeType="1"/>
            <a:stCxn id="312326" idx="2"/>
            <a:endCxn id="312355" idx="0"/>
          </p:cNvCxnSpPr>
          <p:nvPr/>
        </p:nvCxnSpPr>
        <p:spPr bwMode="auto">
          <a:xfrm>
            <a:off x="1908175" y="2097088"/>
            <a:ext cx="0" cy="7556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2357" name="Oval 37">
            <a:extLst>
              <a:ext uri="{FF2B5EF4-FFF2-40B4-BE49-F238E27FC236}">
                <a16:creationId xmlns:a16="http://schemas.microsoft.com/office/drawing/2014/main" id="{D361ED4D-8AFA-4F71-9CC6-C24CD1466390}"/>
              </a:ext>
            </a:extLst>
          </p:cNvPr>
          <p:cNvSpPr>
            <a:spLocks noChangeArrowheads="1"/>
          </p:cNvSpPr>
          <p:nvPr/>
        </p:nvSpPr>
        <p:spPr bwMode="auto">
          <a:xfrm>
            <a:off x="2409825" y="2852738"/>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H</a:t>
            </a:r>
            <a:endParaRPr lang="en-US" altLang="en-US" sz="3200" dirty="0">
              <a:solidFill>
                <a:srgbClr val="FF3300"/>
              </a:solidFill>
            </a:endParaRPr>
          </a:p>
        </p:txBody>
      </p:sp>
      <p:cxnSp>
        <p:nvCxnSpPr>
          <p:cNvPr id="312358" name="AutoShape 38">
            <a:extLst>
              <a:ext uri="{FF2B5EF4-FFF2-40B4-BE49-F238E27FC236}">
                <a16:creationId xmlns:a16="http://schemas.microsoft.com/office/drawing/2014/main" id="{B6FFF2CA-CA02-4A2E-ACCB-765C9F1F53DE}"/>
              </a:ext>
            </a:extLst>
          </p:cNvPr>
          <p:cNvCxnSpPr>
            <a:cxnSpLocks noChangeShapeType="1"/>
            <a:stCxn id="312328" idx="2"/>
            <a:endCxn id="312357" idx="0"/>
          </p:cNvCxnSpPr>
          <p:nvPr/>
        </p:nvCxnSpPr>
        <p:spPr bwMode="auto">
          <a:xfrm flipH="1">
            <a:off x="2625725" y="2097088"/>
            <a:ext cx="1588" cy="7556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2359" name="Oval 39">
            <a:extLst>
              <a:ext uri="{FF2B5EF4-FFF2-40B4-BE49-F238E27FC236}">
                <a16:creationId xmlns:a16="http://schemas.microsoft.com/office/drawing/2014/main" id="{D4EA88A9-6D4E-41FC-97E8-8B9B6B4FC2F3}"/>
              </a:ext>
            </a:extLst>
          </p:cNvPr>
          <p:cNvSpPr>
            <a:spLocks noChangeArrowheads="1"/>
          </p:cNvSpPr>
          <p:nvPr/>
        </p:nvSpPr>
        <p:spPr bwMode="auto">
          <a:xfrm>
            <a:off x="3127375" y="2852738"/>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I</a:t>
            </a:r>
            <a:endParaRPr lang="en-US" altLang="en-US" sz="3200" dirty="0">
              <a:solidFill>
                <a:srgbClr val="FF3300"/>
              </a:solidFill>
            </a:endParaRPr>
          </a:p>
        </p:txBody>
      </p:sp>
      <p:cxnSp>
        <p:nvCxnSpPr>
          <p:cNvPr id="312360" name="AutoShape 40">
            <a:extLst>
              <a:ext uri="{FF2B5EF4-FFF2-40B4-BE49-F238E27FC236}">
                <a16:creationId xmlns:a16="http://schemas.microsoft.com/office/drawing/2014/main" id="{7FCE6FA0-1BFF-48DB-B36C-6928583B9C4A}"/>
              </a:ext>
            </a:extLst>
          </p:cNvPr>
          <p:cNvCxnSpPr>
            <a:cxnSpLocks noChangeShapeType="1"/>
            <a:stCxn id="312327" idx="2"/>
            <a:endCxn id="312359" idx="0"/>
          </p:cNvCxnSpPr>
          <p:nvPr/>
        </p:nvCxnSpPr>
        <p:spPr bwMode="auto">
          <a:xfrm flipH="1">
            <a:off x="3343275" y="2097088"/>
            <a:ext cx="3175" cy="7556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Veri Yer Tutucusu 3">
            <a:extLst>
              <a:ext uri="{FF2B5EF4-FFF2-40B4-BE49-F238E27FC236}">
                <a16:creationId xmlns:a16="http://schemas.microsoft.com/office/drawing/2014/main" id="{1F5AD42D-6283-4B4A-8089-EDDEC1ED6770}"/>
              </a:ext>
            </a:extLst>
          </p:cNvPr>
          <p:cNvSpPr>
            <a:spLocks noGrp="1"/>
          </p:cNvSpPr>
          <p:nvPr>
            <p:ph type="dt" sz="half" idx="10"/>
          </p:nvPr>
        </p:nvSpPr>
        <p:spPr/>
        <p:txBody>
          <a:bodyPr/>
          <a:lstStyle/>
          <a:p>
            <a:fld id="{BA9B7D6F-3F9C-4FE0-8C60-60C53AD6BB10}" type="datetime4">
              <a:rPr lang="en-US" altLang="en-US"/>
              <a:pPr/>
              <a:t>November 5, 2025</a:t>
            </a:fld>
            <a:endParaRPr lang="en-US" altLang="en-US" dirty="0"/>
          </a:p>
        </p:txBody>
      </p:sp>
      <p:sp>
        <p:nvSpPr>
          <p:cNvPr id="45" name="Alt Bilgi Yer Tutucusu 4">
            <a:extLst>
              <a:ext uri="{FF2B5EF4-FFF2-40B4-BE49-F238E27FC236}">
                <a16:creationId xmlns:a16="http://schemas.microsoft.com/office/drawing/2014/main" id="{473D1E4C-62B6-49ED-B5ED-4DD2443C5015}"/>
              </a:ext>
            </a:extLst>
          </p:cNvPr>
          <p:cNvSpPr>
            <a:spLocks noGrp="1"/>
          </p:cNvSpPr>
          <p:nvPr>
            <p:ph type="ftr" sz="quarter" idx="11"/>
          </p:nvPr>
        </p:nvSpPr>
        <p:spPr/>
        <p:txBody>
          <a:bodyPr/>
          <a:lstStyle/>
          <a:p>
            <a:r>
              <a:rPr lang="en-US" altLang="en-US" dirty="0"/>
              <a:t>Borahan Tümer, Ph.D.                                                                                                                                                                          </a:t>
            </a:r>
          </a:p>
        </p:txBody>
      </p:sp>
      <p:sp>
        <p:nvSpPr>
          <p:cNvPr id="46" name="Slayt Numarası Yer Tutucusu 5">
            <a:extLst>
              <a:ext uri="{FF2B5EF4-FFF2-40B4-BE49-F238E27FC236}">
                <a16:creationId xmlns:a16="http://schemas.microsoft.com/office/drawing/2014/main" id="{B8EDD396-24A6-4B6B-9AD4-6189DB7AEB41}"/>
              </a:ext>
            </a:extLst>
          </p:cNvPr>
          <p:cNvSpPr>
            <a:spLocks noGrp="1"/>
          </p:cNvSpPr>
          <p:nvPr>
            <p:ph type="sldNum" sz="quarter" idx="12"/>
          </p:nvPr>
        </p:nvSpPr>
        <p:spPr/>
        <p:txBody>
          <a:bodyPr/>
          <a:lstStyle/>
          <a:p>
            <a:fld id="{6C7EE4D9-082A-4E23-9436-8E9E2BFD7D43}" type="slidenum">
              <a:rPr lang="en-US" altLang="en-US"/>
              <a:pPr/>
              <a:t>35</a:t>
            </a:fld>
            <a:endParaRPr lang="en-US" altLang="en-US" dirty="0"/>
          </a:p>
        </p:txBody>
      </p:sp>
      <p:sp>
        <p:nvSpPr>
          <p:cNvPr id="314370" name="Rectangle 2">
            <a:extLst>
              <a:ext uri="{FF2B5EF4-FFF2-40B4-BE49-F238E27FC236}">
                <a16:creationId xmlns:a16="http://schemas.microsoft.com/office/drawing/2014/main" id="{8BCF7884-1B1D-4935-A4F9-A6F6059FBBFC}"/>
              </a:ext>
            </a:extLst>
          </p:cNvPr>
          <p:cNvSpPr>
            <a:spLocks noGrp="1" noChangeArrowheads="1"/>
          </p:cNvSpPr>
          <p:nvPr>
            <p:ph type="title"/>
          </p:nvPr>
        </p:nvSpPr>
        <p:spPr/>
        <p:txBody>
          <a:bodyPr/>
          <a:lstStyle/>
          <a:p>
            <a:r>
              <a:rPr lang="tr-TR" altLang="en-US" sz="4000" dirty="0"/>
              <a:t>Example to Construction of Expression Trees - 15</a:t>
            </a:r>
            <a:endParaRPr lang="en-US" altLang="en-US" sz="4000" dirty="0"/>
          </a:p>
        </p:txBody>
      </p:sp>
      <p:sp>
        <p:nvSpPr>
          <p:cNvPr id="314371" name="Rectangle 3">
            <a:extLst>
              <a:ext uri="{FF2B5EF4-FFF2-40B4-BE49-F238E27FC236}">
                <a16:creationId xmlns:a16="http://schemas.microsoft.com/office/drawing/2014/main" id="{84982F5E-2021-4CEB-9E3B-F5CAC1792CDC}"/>
              </a:ext>
            </a:extLst>
          </p:cNvPr>
          <p:cNvSpPr>
            <a:spLocks noChangeArrowheads="1"/>
          </p:cNvSpPr>
          <p:nvPr/>
        </p:nvSpPr>
        <p:spPr bwMode="auto">
          <a:xfrm>
            <a:off x="4932363" y="5516563"/>
            <a:ext cx="38179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en-US" sz="3200" dirty="0">
                <a:solidFill>
                  <a:srgbClr val="FF3300"/>
                </a:solidFill>
              </a:rPr>
              <a:t>ABC+DE-/F+*GHI-</a:t>
            </a:r>
            <a:r>
              <a:rPr lang="en-US" altLang="en-US" sz="3200" dirty="0"/>
              <a:t>/-</a:t>
            </a:r>
          </a:p>
        </p:txBody>
      </p:sp>
      <p:sp>
        <p:nvSpPr>
          <p:cNvPr id="314372" name="Text Box 4">
            <a:extLst>
              <a:ext uri="{FF2B5EF4-FFF2-40B4-BE49-F238E27FC236}">
                <a16:creationId xmlns:a16="http://schemas.microsoft.com/office/drawing/2014/main" id="{A7A56094-47EC-4B73-A12B-7C24A6EF5E66}"/>
              </a:ext>
            </a:extLst>
          </p:cNvPr>
          <p:cNvSpPr txBox="1">
            <a:spLocks noChangeArrowheads="1"/>
          </p:cNvSpPr>
          <p:nvPr/>
        </p:nvSpPr>
        <p:spPr bwMode="auto">
          <a:xfrm>
            <a:off x="3708400" y="1557338"/>
            <a:ext cx="330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sz="3600" dirty="0">
                <a:solidFill>
                  <a:srgbClr val="FF3300"/>
                </a:solidFill>
              </a:rPr>
              <a:t>Stack of subtrees</a:t>
            </a:r>
            <a:endParaRPr lang="en-US" altLang="en-US" sz="3600" dirty="0">
              <a:solidFill>
                <a:srgbClr val="FF3300"/>
              </a:solidFill>
            </a:endParaRPr>
          </a:p>
        </p:txBody>
      </p:sp>
      <p:sp>
        <p:nvSpPr>
          <p:cNvPr id="314373" name="Rectangle 5">
            <a:extLst>
              <a:ext uri="{FF2B5EF4-FFF2-40B4-BE49-F238E27FC236}">
                <a16:creationId xmlns:a16="http://schemas.microsoft.com/office/drawing/2014/main" id="{9C53217F-4174-428F-BA84-55ADF6A16F44}"/>
              </a:ext>
            </a:extLst>
          </p:cNvPr>
          <p:cNvSpPr>
            <a:spLocks noChangeArrowheads="1"/>
          </p:cNvSpPr>
          <p:nvPr/>
        </p:nvSpPr>
        <p:spPr bwMode="auto">
          <a:xfrm>
            <a:off x="900113" y="1557338"/>
            <a:ext cx="647700"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14374" name="Rectangle 6">
            <a:extLst>
              <a:ext uri="{FF2B5EF4-FFF2-40B4-BE49-F238E27FC236}">
                <a16:creationId xmlns:a16="http://schemas.microsoft.com/office/drawing/2014/main" id="{EAE029D0-7FB7-415E-8057-6E7812FBA5B1}"/>
              </a:ext>
            </a:extLst>
          </p:cNvPr>
          <p:cNvSpPr>
            <a:spLocks noChangeArrowheads="1"/>
          </p:cNvSpPr>
          <p:nvPr/>
        </p:nvSpPr>
        <p:spPr bwMode="auto">
          <a:xfrm>
            <a:off x="1547813" y="1557338"/>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14375" name="Rectangle 7">
            <a:extLst>
              <a:ext uri="{FF2B5EF4-FFF2-40B4-BE49-F238E27FC236}">
                <a16:creationId xmlns:a16="http://schemas.microsoft.com/office/drawing/2014/main" id="{C550F130-181C-4F60-A5EC-2ACA92657418}"/>
              </a:ext>
            </a:extLst>
          </p:cNvPr>
          <p:cNvSpPr>
            <a:spLocks noChangeArrowheads="1"/>
          </p:cNvSpPr>
          <p:nvPr/>
        </p:nvSpPr>
        <p:spPr bwMode="auto">
          <a:xfrm>
            <a:off x="2986088" y="1557338"/>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14376" name="Rectangle 8">
            <a:extLst>
              <a:ext uri="{FF2B5EF4-FFF2-40B4-BE49-F238E27FC236}">
                <a16:creationId xmlns:a16="http://schemas.microsoft.com/office/drawing/2014/main" id="{502E1FA9-648E-4B2C-8BD9-58B08F6F2101}"/>
              </a:ext>
            </a:extLst>
          </p:cNvPr>
          <p:cNvSpPr>
            <a:spLocks noChangeArrowheads="1"/>
          </p:cNvSpPr>
          <p:nvPr/>
        </p:nvSpPr>
        <p:spPr bwMode="auto">
          <a:xfrm>
            <a:off x="2266950" y="1557338"/>
            <a:ext cx="7191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grpSp>
        <p:nvGrpSpPr>
          <p:cNvPr id="314377" name="Group 9">
            <a:extLst>
              <a:ext uri="{FF2B5EF4-FFF2-40B4-BE49-F238E27FC236}">
                <a16:creationId xmlns:a16="http://schemas.microsoft.com/office/drawing/2014/main" id="{ED0544B4-CA7D-4CB8-8F80-19824D3C030C}"/>
              </a:ext>
            </a:extLst>
          </p:cNvPr>
          <p:cNvGrpSpPr>
            <a:grpSpLocks/>
          </p:cNvGrpSpPr>
          <p:nvPr/>
        </p:nvGrpSpPr>
        <p:grpSpPr bwMode="auto">
          <a:xfrm>
            <a:off x="287338" y="2997200"/>
            <a:ext cx="2233612" cy="3302000"/>
            <a:chOff x="204" y="1888"/>
            <a:chExt cx="1407" cy="2080"/>
          </a:xfrm>
        </p:grpSpPr>
        <p:grpSp>
          <p:nvGrpSpPr>
            <p:cNvPr id="314378" name="Group 10">
              <a:extLst>
                <a:ext uri="{FF2B5EF4-FFF2-40B4-BE49-F238E27FC236}">
                  <a16:creationId xmlns:a16="http://schemas.microsoft.com/office/drawing/2014/main" id="{DCF762D8-97C8-48F2-AF8C-C2F592A5D4D2}"/>
                </a:ext>
              </a:extLst>
            </p:cNvPr>
            <p:cNvGrpSpPr>
              <a:grpSpLocks/>
            </p:cNvGrpSpPr>
            <p:nvPr/>
          </p:nvGrpSpPr>
          <p:grpSpPr bwMode="auto">
            <a:xfrm>
              <a:off x="613" y="2523"/>
              <a:ext cx="975" cy="1445"/>
              <a:chOff x="703" y="2069"/>
              <a:chExt cx="975" cy="1445"/>
            </a:xfrm>
          </p:grpSpPr>
          <p:grpSp>
            <p:nvGrpSpPr>
              <p:cNvPr id="314379" name="Group 11">
                <a:extLst>
                  <a:ext uri="{FF2B5EF4-FFF2-40B4-BE49-F238E27FC236}">
                    <a16:creationId xmlns:a16="http://schemas.microsoft.com/office/drawing/2014/main" id="{2F089586-051D-4C40-9041-BDF6CA96A87C}"/>
                  </a:ext>
                </a:extLst>
              </p:cNvPr>
              <p:cNvGrpSpPr>
                <a:grpSpLocks/>
              </p:cNvGrpSpPr>
              <p:nvPr/>
            </p:nvGrpSpPr>
            <p:grpSpPr bwMode="auto">
              <a:xfrm>
                <a:off x="703" y="2659"/>
                <a:ext cx="476" cy="855"/>
                <a:chOff x="3334" y="2069"/>
                <a:chExt cx="476" cy="855"/>
              </a:xfrm>
            </p:grpSpPr>
            <p:sp>
              <p:nvSpPr>
                <p:cNvPr id="314380" name="Oval 12">
                  <a:extLst>
                    <a:ext uri="{FF2B5EF4-FFF2-40B4-BE49-F238E27FC236}">
                      <a16:creationId xmlns:a16="http://schemas.microsoft.com/office/drawing/2014/main" id="{A1F9B70D-437A-4D5A-A25F-D966C867A988}"/>
                    </a:ext>
                  </a:extLst>
                </p:cNvPr>
                <p:cNvSpPr>
                  <a:spLocks noChangeArrowheads="1"/>
                </p:cNvSpPr>
                <p:nvPr/>
              </p:nvSpPr>
              <p:spPr bwMode="auto">
                <a:xfrm>
                  <a:off x="3334" y="274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B</a:t>
                  </a:r>
                  <a:endParaRPr lang="en-US" altLang="en-US" sz="2400" dirty="0">
                    <a:solidFill>
                      <a:srgbClr val="FF3300"/>
                    </a:solidFill>
                  </a:endParaRPr>
                </a:p>
              </p:txBody>
            </p:sp>
            <p:cxnSp>
              <p:nvCxnSpPr>
                <p:cNvPr id="314381" name="AutoShape 13">
                  <a:extLst>
                    <a:ext uri="{FF2B5EF4-FFF2-40B4-BE49-F238E27FC236}">
                      <a16:creationId xmlns:a16="http://schemas.microsoft.com/office/drawing/2014/main" id="{BF7F0214-2C67-4C1E-AD3A-137BE03E6B90}"/>
                    </a:ext>
                  </a:extLst>
                </p:cNvPr>
                <p:cNvCxnSpPr>
                  <a:cxnSpLocks noChangeShapeType="1"/>
                  <a:stCxn id="314384" idx="4"/>
                  <a:endCxn id="314380" idx="0"/>
                </p:cNvCxnSpPr>
                <p:nvPr/>
              </p:nvCxnSpPr>
              <p:spPr bwMode="auto">
                <a:xfrm flipH="1">
                  <a:off x="3425" y="2250"/>
                  <a:ext cx="182"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4382" name="Oval 14">
                  <a:extLst>
                    <a:ext uri="{FF2B5EF4-FFF2-40B4-BE49-F238E27FC236}">
                      <a16:creationId xmlns:a16="http://schemas.microsoft.com/office/drawing/2014/main" id="{4A5773E0-A38E-488F-A8E8-83BC951C40F2}"/>
                    </a:ext>
                  </a:extLst>
                </p:cNvPr>
                <p:cNvSpPr>
                  <a:spLocks noChangeArrowheads="1"/>
                </p:cNvSpPr>
                <p:nvPr/>
              </p:nvSpPr>
              <p:spPr bwMode="auto">
                <a:xfrm>
                  <a:off x="3629" y="274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C</a:t>
                  </a:r>
                  <a:endParaRPr lang="en-US" altLang="en-US" sz="2400" dirty="0">
                    <a:solidFill>
                      <a:srgbClr val="FF3300"/>
                    </a:solidFill>
                  </a:endParaRPr>
                </a:p>
              </p:txBody>
            </p:sp>
            <p:cxnSp>
              <p:nvCxnSpPr>
                <p:cNvPr id="314383" name="AutoShape 15">
                  <a:extLst>
                    <a:ext uri="{FF2B5EF4-FFF2-40B4-BE49-F238E27FC236}">
                      <a16:creationId xmlns:a16="http://schemas.microsoft.com/office/drawing/2014/main" id="{E4897571-66BE-49A2-B465-F9E15501E9FD}"/>
                    </a:ext>
                  </a:extLst>
                </p:cNvPr>
                <p:cNvCxnSpPr>
                  <a:cxnSpLocks noChangeShapeType="1"/>
                  <a:stCxn id="314384" idx="4"/>
                  <a:endCxn id="314382" idx="0"/>
                </p:cNvCxnSpPr>
                <p:nvPr/>
              </p:nvCxnSpPr>
              <p:spPr bwMode="auto">
                <a:xfrm>
                  <a:off x="3607" y="2250"/>
                  <a:ext cx="113"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4384" name="Oval 16">
                  <a:extLst>
                    <a:ext uri="{FF2B5EF4-FFF2-40B4-BE49-F238E27FC236}">
                      <a16:creationId xmlns:a16="http://schemas.microsoft.com/office/drawing/2014/main" id="{759D0C61-0B58-423F-8BD0-AF49EA855FD1}"/>
                    </a:ext>
                  </a:extLst>
                </p:cNvPr>
                <p:cNvSpPr>
                  <a:spLocks noChangeArrowheads="1"/>
                </p:cNvSpPr>
                <p:nvPr/>
              </p:nvSpPr>
              <p:spPr bwMode="auto">
                <a:xfrm>
                  <a:off x="3516" y="2069"/>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grpSp>
            <p:nvGrpSpPr>
              <p:cNvPr id="314385" name="Group 17">
                <a:extLst>
                  <a:ext uri="{FF2B5EF4-FFF2-40B4-BE49-F238E27FC236}">
                    <a16:creationId xmlns:a16="http://schemas.microsoft.com/office/drawing/2014/main" id="{7C8285D8-DFF4-4310-834D-E95A2A48A896}"/>
                  </a:ext>
                </a:extLst>
              </p:cNvPr>
              <p:cNvGrpSpPr>
                <a:grpSpLocks/>
              </p:cNvGrpSpPr>
              <p:nvPr/>
            </p:nvGrpSpPr>
            <p:grpSpPr bwMode="auto">
              <a:xfrm>
                <a:off x="1202" y="2659"/>
                <a:ext cx="476" cy="855"/>
                <a:chOff x="4286" y="1661"/>
                <a:chExt cx="476" cy="855"/>
              </a:xfrm>
            </p:grpSpPr>
            <p:sp>
              <p:nvSpPr>
                <p:cNvPr id="314386" name="Oval 18">
                  <a:extLst>
                    <a:ext uri="{FF2B5EF4-FFF2-40B4-BE49-F238E27FC236}">
                      <a16:creationId xmlns:a16="http://schemas.microsoft.com/office/drawing/2014/main" id="{1BA595F6-D81D-4134-AEF3-A341A9785FF5}"/>
                    </a:ext>
                  </a:extLst>
                </p:cNvPr>
                <p:cNvSpPr>
                  <a:spLocks noChangeArrowheads="1"/>
                </p:cNvSpPr>
                <p:nvPr/>
              </p:nvSpPr>
              <p:spPr bwMode="auto">
                <a:xfrm>
                  <a:off x="4286" y="233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D</a:t>
                  </a:r>
                  <a:endParaRPr lang="en-US" altLang="en-US" sz="2400" dirty="0">
                    <a:solidFill>
                      <a:srgbClr val="FF3300"/>
                    </a:solidFill>
                  </a:endParaRPr>
                </a:p>
              </p:txBody>
            </p:sp>
            <p:cxnSp>
              <p:nvCxnSpPr>
                <p:cNvPr id="314387" name="AutoShape 19">
                  <a:extLst>
                    <a:ext uri="{FF2B5EF4-FFF2-40B4-BE49-F238E27FC236}">
                      <a16:creationId xmlns:a16="http://schemas.microsoft.com/office/drawing/2014/main" id="{41FD4DAA-FBCE-4D32-A417-AD173E843610}"/>
                    </a:ext>
                  </a:extLst>
                </p:cNvPr>
                <p:cNvCxnSpPr>
                  <a:cxnSpLocks noChangeShapeType="1"/>
                  <a:stCxn id="314390" idx="4"/>
                  <a:endCxn id="314386" idx="0"/>
                </p:cNvCxnSpPr>
                <p:nvPr/>
              </p:nvCxnSpPr>
              <p:spPr bwMode="auto">
                <a:xfrm flipH="1">
                  <a:off x="4377" y="1842"/>
                  <a:ext cx="159"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4388" name="Oval 20">
                  <a:extLst>
                    <a:ext uri="{FF2B5EF4-FFF2-40B4-BE49-F238E27FC236}">
                      <a16:creationId xmlns:a16="http://schemas.microsoft.com/office/drawing/2014/main" id="{EFEAEF0E-F18B-4FB4-8D9B-E6494E567A5E}"/>
                    </a:ext>
                  </a:extLst>
                </p:cNvPr>
                <p:cNvSpPr>
                  <a:spLocks noChangeArrowheads="1"/>
                </p:cNvSpPr>
                <p:nvPr/>
              </p:nvSpPr>
              <p:spPr bwMode="auto">
                <a:xfrm>
                  <a:off x="4581" y="233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E</a:t>
                  </a:r>
                  <a:endParaRPr lang="en-US" altLang="en-US" sz="2400" dirty="0">
                    <a:solidFill>
                      <a:srgbClr val="FF3300"/>
                    </a:solidFill>
                  </a:endParaRPr>
                </a:p>
              </p:txBody>
            </p:sp>
            <p:cxnSp>
              <p:nvCxnSpPr>
                <p:cNvPr id="314389" name="AutoShape 21">
                  <a:extLst>
                    <a:ext uri="{FF2B5EF4-FFF2-40B4-BE49-F238E27FC236}">
                      <a16:creationId xmlns:a16="http://schemas.microsoft.com/office/drawing/2014/main" id="{6D0949CE-4088-4FDC-B62F-53DC2823763F}"/>
                    </a:ext>
                  </a:extLst>
                </p:cNvPr>
                <p:cNvCxnSpPr>
                  <a:cxnSpLocks noChangeShapeType="1"/>
                  <a:stCxn id="314390" idx="4"/>
                  <a:endCxn id="314388" idx="0"/>
                </p:cNvCxnSpPr>
                <p:nvPr/>
              </p:nvCxnSpPr>
              <p:spPr bwMode="auto">
                <a:xfrm>
                  <a:off x="4536" y="1842"/>
                  <a:ext cx="136"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4390" name="Oval 22">
                  <a:extLst>
                    <a:ext uri="{FF2B5EF4-FFF2-40B4-BE49-F238E27FC236}">
                      <a16:creationId xmlns:a16="http://schemas.microsoft.com/office/drawing/2014/main" id="{AACD92DA-8C73-4471-B200-7FE2D15A7B12}"/>
                    </a:ext>
                  </a:extLst>
                </p:cNvPr>
                <p:cNvSpPr>
                  <a:spLocks noChangeArrowheads="1"/>
                </p:cNvSpPr>
                <p:nvPr/>
              </p:nvSpPr>
              <p:spPr bwMode="auto">
                <a:xfrm>
                  <a:off x="4445" y="1661"/>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sp>
            <p:nvSpPr>
              <p:cNvPr id="314391" name="Oval 23">
                <a:extLst>
                  <a:ext uri="{FF2B5EF4-FFF2-40B4-BE49-F238E27FC236}">
                    <a16:creationId xmlns:a16="http://schemas.microsoft.com/office/drawing/2014/main" id="{91407D06-4847-4C8A-A805-7FAC6D11F2FF}"/>
                  </a:ext>
                </a:extLst>
              </p:cNvPr>
              <p:cNvSpPr>
                <a:spLocks noChangeArrowheads="1"/>
              </p:cNvSpPr>
              <p:nvPr/>
            </p:nvSpPr>
            <p:spPr bwMode="auto">
              <a:xfrm>
                <a:off x="1111" y="2069"/>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cxnSp>
            <p:nvCxnSpPr>
              <p:cNvPr id="314392" name="AutoShape 24">
                <a:extLst>
                  <a:ext uri="{FF2B5EF4-FFF2-40B4-BE49-F238E27FC236}">
                    <a16:creationId xmlns:a16="http://schemas.microsoft.com/office/drawing/2014/main" id="{0C2A21BA-FE42-4BB7-A592-4BA1A223E72E}"/>
                  </a:ext>
                </a:extLst>
              </p:cNvPr>
              <p:cNvCxnSpPr>
                <a:cxnSpLocks noChangeShapeType="1"/>
                <a:stCxn id="314391" idx="4"/>
                <a:endCxn id="314384" idx="0"/>
              </p:cNvCxnSpPr>
              <p:nvPr/>
            </p:nvCxnSpPr>
            <p:spPr bwMode="auto">
              <a:xfrm flipH="1">
                <a:off x="976" y="2250"/>
                <a:ext cx="226" cy="40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4393" name="AutoShape 25">
                <a:extLst>
                  <a:ext uri="{FF2B5EF4-FFF2-40B4-BE49-F238E27FC236}">
                    <a16:creationId xmlns:a16="http://schemas.microsoft.com/office/drawing/2014/main" id="{6590448C-3C8A-48C1-BF25-0E87E3E1F01F}"/>
                  </a:ext>
                </a:extLst>
              </p:cNvPr>
              <p:cNvCxnSpPr>
                <a:cxnSpLocks noChangeShapeType="1"/>
                <a:stCxn id="314391" idx="4"/>
                <a:endCxn id="314390" idx="0"/>
              </p:cNvCxnSpPr>
              <p:nvPr/>
            </p:nvCxnSpPr>
            <p:spPr bwMode="auto">
              <a:xfrm>
                <a:off x="1202" y="2250"/>
                <a:ext cx="250" cy="40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14394" name="Oval 26">
              <a:extLst>
                <a:ext uri="{FF2B5EF4-FFF2-40B4-BE49-F238E27FC236}">
                  <a16:creationId xmlns:a16="http://schemas.microsoft.com/office/drawing/2014/main" id="{65758DCB-2FD6-402D-ADF8-0CF2B517F2B9}"/>
                </a:ext>
              </a:extLst>
            </p:cNvPr>
            <p:cNvSpPr>
              <a:spLocks noChangeArrowheads="1"/>
            </p:cNvSpPr>
            <p:nvPr/>
          </p:nvSpPr>
          <p:spPr bwMode="auto">
            <a:xfrm>
              <a:off x="1430" y="252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F</a:t>
              </a:r>
              <a:endParaRPr lang="en-US" altLang="en-US" sz="2400" dirty="0">
                <a:solidFill>
                  <a:srgbClr val="FF3300"/>
                </a:solidFill>
              </a:endParaRPr>
            </a:p>
          </p:txBody>
        </p:sp>
        <p:sp>
          <p:nvSpPr>
            <p:cNvPr id="314395" name="Oval 27">
              <a:extLst>
                <a:ext uri="{FF2B5EF4-FFF2-40B4-BE49-F238E27FC236}">
                  <a16:creationId xmlns:a16="http://schemas.microsoft.com/office/drawing/2014/main" id="{F7FFF3B4-4443-4E8B-9B7C-D802F106B410}"/>
                </a:ext>
              </a:extLst>
            </p:cNvPr>
            <p:cNvSpPr>
              <a:spLocks noChangeArrowheads="1"/>
            </p:cNvSpPr>
            <p:nvPr/>
          </p:nvSpPr>
          <p:spPr bwMode="auto">
            <a:xfrm>
              <a:off x="1202" y="220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cxnSp>
          <p:nvCxnSpPr>
            <p:cNvPr id="314396" name="AutoShape 28">
              <a:extLst>
                <a:ext uri="{FF2B5EF4-FFF2-40B4-BE49-F238E27FC236}">
                  <a16:creationId xmlns:a16="http://schemas.microsoft.com/office/drawing/2014/main" id="{ECA580C1-DE6B-4125-8BD0-26F6B0CA46FA}"/>
                </a:ext>
              </a:extLst>
            </p:cNvPr>
            <p:cNvCxnSpPr>
              <a:cxnSpLocks noChangeShapeType="1"/>
              <a:stCxn id="314395" idx="4"/>
              <a:endCxn id="314391" idx="0"/>
            </p:cNvCxnSpPr>
            <p:nvPr/>
          </p:nvCxnSpPr>
          <p:spPr bwMode="auto">
            <a:xfrm flipH="1">
              <a:off x="1112" y="2386"/>
              <a:ext cx="181" cy="1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4397" name="AutoShape 29">
              <a:extLst>
                <a:ext uri="{FF2B5EF4-FFF2-40B4-BE49-F238E27FC236}">
                  <a16:creationId xmlns:a16="http://schemas.microsoft.com/office/drawing/2014/main" id="{FB4BBC7C-3371-4304-8D6C-3423945E368B}"/>
                </a:ext>
              </a:extLst>
            </p:cNvPr>
            <p:cNvCxnSpPr>
              <a:cxnSpLocks noChangeShapeType="1"/>
              <a:stCxn id="314395" idx="4"/>
              <a:endCxn id="314394" idx="0"/>
            </p:cNvCxnSpPr>
            <p:nvPr/>
          </p:nvCxnSpPr>
          <p:spPr bwMode="auto">
            <a:xfrm>
              <a:off x="1293" y="2386"/>
              <a:ext cx="228" cy="1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4398" name="Oval 30">
              <a:extLst>
                <a:ext uri="{FF2B5EF4-FFF2-40B4-BE49-F238E27FC236}">
                  <a16:creationId xmlns:a16="http://schemas.microsoft.com/office/drawing/2014/main" id="{8AFFFF76-8F40-44D8-9164-8FA3933152FB}"/>
                </a:ext>
              </a:extLst>
            </p:cNvPr>
            <p:cNvSpPr>
              <a:spLocks noChangeArrowheads="1"/>
            </p:cNvSpPr>
            <p:nvPr/>
          </p:nvSpPr>
          <p:spPr bwMode="auto">
            <a:xfrm>
              <a:off x="703" y="1888"/>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sp>
          <p:nvSpPr>
            <p:cNvPr id="314399" name="Oval 31">
              <a:extLst>
                <a:ext uri="{FF2B5EF4-FFF2-40B4-BE49-F238E27FC236}">
                  <a16:creationId xmlns:a16="http://schemas.microsoft.com/office/drawing/2014/main" id="{E70BC4EC-0C07-4797-9976-A22D0C51A5C4}"/>
                </a:ext>
              </a:extLst>
            </p:cNvPr>
            <p:cNvSpPr>
              <a:spLocks noChangeArrowheads="1"/>
            </p:cNvSpPr>
            <p:nvPr/>
          </p:nvSpPr>
          <p:spPr bwMode="auto">
            <a:xfrm>
              <a:off x="204" y="220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a:t>
              </a:r>
              <a:endParaRPr lang="en-US" altLang="en-US" sz="2400" dirty="0">
                <a:solidFill>
                  <a:srgbClr val="FF3300"/>
                </a:solidFill>
              </a:endParaRPr>
            </a:p>
          </p:txBody>
        </p:sp>
        <p:cxnSp>
          <p:nvCxnSpPr>
            <p:cNvPr id="314400" name="AutoShape 32">
              <a:extLst>
                <a:ext uri="{FF2B5EF4-FFF2-40B4-BE49-F238E27FC236}">
                  <a16:creationId xmlns:a16="http://schemas.microsoft.com/office/drawing/2014/main" id="{D151971A-4155-4CE8-B819-522BCE69FE38}"/>
                </a:ext>
              </a:extLst>
            </p:cNvPr>
            <p:cNvCxnSpPr>
              <a:cxnSpLocks noChangeShapeType="1"/>
              <a:stCxn id="314398" idx="4"/>
              <a:endCxn id="314399" idx="0"/>
            </p:cNvCxnSpPr>
            <p:nvPr/>
          </p:nvCxnSpPr>
          <p:spPr bwMode="auto">
            <a:xfrm flipH="1">
              <a:off x="295" y="2069"/>
              <a:ext cx="499" cy="13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4401" name="AutoShape 33">
              <a:extLst>
                <a:ext uri="{FF2B5EF4-FFF2-40B4-BE49-F238E27FC236}">
                  <a16:creationId xmlns:a16="http://schemas.microsoft.com/office/drawing/2014/main" id="{9CB5B3C5-6A1A-4425-94D4-EBAE6355DB53}"/>
                </a:ext>
              </a:extLst>
            </p:cNvPr>
            <p:cNvCxnSpPr>
              <a:cxnSpLocks noChangeShapeType="1"/>
              <a:stCxn id="314398" idx="4"/>
              <a:endCxn id="314395" idx="0"/>
            </p:cNvCxnSpPr>
            <p:nvPr/>
          </p:nvCxnSpPr>
          <p:spPr bwMode="auto">
            <a:xfrm>
              <a:off x="794" y="2069"/>
              <a:ext cx="499" cy="13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4402" name="AutoShape 34">
            <a:extLst>
              <a:ext uri="{FF2B5EF4-FFF2-40B4-BE49-F238E27FC236}">
                <a16:creationId xmlns:a16="http://schemas.microsoft.com/office/drawing/2014/main" id="{9AE243F4-6984-4F5D-8089-15E1A7C0C748}"/>
              </a:ext>
            </a:extLst>
          </p:cNvPr>
          <p:cNvCxnSpPr>
            <a:cxnSpLocks noChangeShapeType="1"/>
            <a:stCxn id="314373" idx="2"/>
            <a:endCxn id="314398" idx="0"/>
          </p:cNvCxnSpPr>
          <p:nvPr/>
        </p:nvCxnSpPr>
        <p:spPr bwMode="auto">
          <a:xfrm>
            <a:off x="1223963" y="2097088"/>
            <a:ext cx="0"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4403" name="Oval 35">
            <a:extLst>
              <a:ext uri="{FF2B5EF4-FFF2-40B4-BE49-F238E27FC236}">
                <a16:creationId xmlns:a16="http://schemas.microsoft.com/office/drawing/2014/main" id="{9318552C-4B3C-456B-AB68-ADBE34FE2FBF}"/>
              </a:ext>
            </a:extLst>
          </p:cNvPr>
          <p:cNvSpPr>
            <a:spLocks noChangeArrowheads="1"/>
          </p:cNvSpPr>
          <p:nvPr/>
        </p:nvSpPr>
        <p:spPr bwMode="auto">
          <a:xfrm>
            <a:off x="1692275" y="2852738"/>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G</a:t>
            </a:r>
            <a:endParaRPr lang="en-US" altLang="en-US" sz="3200" dirty="0">
              <a:solidFill>
                <a:srgbClr val="FF3300"/>
              </a:solidFill>
            </a:endParaRPr>
          </a:p>
        </p:txBody>
      </p:sp>
      <p:cxnSp>
        <p:nvCxnSpPr>
          <p:cNvPr id="314404" name="AutoShape 36">
            <a:extLst>
              <a:ext uri="{FF2B5EF4-FFF2-40B4-BE49-F238E27FC236}">
                <a16:creationId xmlns:a16="http://schemas.microsoft.com/office/drawing/2014/main" id="{E20B2B13-7F76-4901-9EDA-83C9C8C0CAA2}"/>
              </a:ext>
            </a:extLst>
          </p:cNvPr>
          <p:cNvCxnSpPr>
            <a:cxnSpLocks noChangeShapeType="1"/>
            <a:stCxn id="314374" idx="2"/>
            <a:endCxn id="314403" idx="0"/>
          </p:cNvCxnSpPr>
          <p:nvPr/>
        </p:nvCxnSpPr>
        <p:spPr bwMode="auto">
          <a:xfrm>
            <a:off x="1908175" y="2097088"/>
            <a:ext cx="0" cy="7556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14405" name="Group 37">
            <a:extLst>
              <a:ext uri="{FF2B5EF4-FFF2-40B4-BE49-F238E27FC236}">
                <a16:creationId xmlns:a16="http://schemas.microsoft.com/office/drawing/2014/main" id="{AFEA7B2A-2DDA-4ACA-8513-D0C3B8814A51}"/>
              </a:ext>
            </a:extLst>
          </p:cNvPr>
          <p:cNvGrpSpPr>
            <a:grpSpLocks/>
          </p:cNvGrpSpPr>
          <p:nvPr/>
        </p:nvGrpSpPr>
        <p:grpSpPr bwMode="auto">
          <a:xfrm>
            <a:off x="2193925" y="2997200"/>
            <a:ext cx="792163" cy="1717675"/>
            <a:chOff x="770" y="2296"/>
            <a:chExt cx="499" cy="1082"/>
          </a:xfrm>
        </p:grpSpPr>
        <p:sp>
          <p:nvSpPr>
            <p:cNvPr id="314406" name="Oval 38">
              <a:extLst>
                <a:ext uri="{FF2B5EF4-FFF2-40B4-BE49-F238E27FC236}">
                  <a16:creationId xmlns:a16="http://schemas.microsoft.com/office/drawing/2014/main" id="{5E325455-F680-4ADD-B7E4-07E2A62288D4}"/>
                </a:ext>
              </a:extLst>
            </p:cNvPr>
            <p:cNvSpPr>
              <a:spLocks noChangeArrowheads="1"/>
            </p:cNvSpPr>
            <p:nvPr/>
          </p:nvSpPr>
          <p:spPr bwMode="auto">
            <a:xfrm>
              <a:off x="770" y="3197"/>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H</a:t>
              </a:r>
              <a:endParaRPr lang="en-US" altLang="en-US" sz="2400" dirty="0">
                <a:solidFill>
                  <a:srgbClr val="FF3300"/>
                </a:solidFill>
              </a:endParaRPr>
            </a:p>
          </p:txBody>
        </p:sp>
        <p:cxnSp>
          <p:nvCxnSpPr>
            <p:cNvPr id="314407" name="AutoShape 39">
              <a:extLst>
                <a:ext uri="{FF2B5EF4-FFF2-40B4-BE49-F238E27FC236}">
                  <a16:creationId xmlns:a16="http://schemas.microsoft.com/office/drawing/2014/main" id="{79E3A8FD-5828-4C9A-9401-0D78FDA1CB34}"/>
                </a:ext>
              </a:extLst>
            </p:cNvPr>
            <p:cNvCxnSpPr>
              <a:cxnSpLocks noChangeShapeType="1"/>
              <a:stCxn id="314410" idx="4"/>
              <a:endCxn id="314406" idx="0"/>
            </p:cNvCxnSpPr>
            <p:nvPr/>
          </p:nvCxnSpPr>
          <p:spPr bwMode="auto">
            <a:xfrm flipH="1">
              <a:off x="861" y="2477"/>
              <a:ext cx="182" cy="72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4408" name="Oval 40">
              <a:extLst>
                <a:ext uri="{FF2B5EF4-FFF2-40B4-BE49-F238E27FC236}">
                  <a16:creationId xmlns:a16="http://schemas.microsoft.com/office/drawing/2014/main" id="{3F5C40DA-BD90-4341-A55D-0429790CDBBC}"/>
                </a:ext>
              </a:extLst>
            </p:cNvPr>
            <p:cNvSpPr>
              <a:spLocks noChangeArrowheads="1"/>
            </p:cNvSpPr>
            <p:nvPr/>
          </p:nvSpPr>
          <p:spPr bwMode="auto">
            <a:xfrm>
              <a:off x="1088" y="3197"/>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I</a:t>
              </a:r>
              <a:endParaRPr lang="en-US" altLang="en-US" sz="2400" dirty="0">
                <a:solidFill>
                  <a:srgbClr val="FF3300"/>
                </a:solidFill>
              </a:endParaRPr>
            </a:p>
          </p:txBody>
        </p:sp>
        <p:cxnSp>
          <p:nvCxnSpPr>
            <p:cNvPr id="314409" name="AutoShape 41">
              <a:extLst>
                <a:ext uri="{FF2B5EF4-FFF2-40B4-BE49-F238E27FC236}">
                  <a16:creationId xmlns:a16="http://schemas.microsoft.com/office/drawing/2014/main" id="{D054F0BA-C35B-40A1-A129-EFD381459FE2}"/>
                </a:ext>
              </a:extLst>
            </p:cNvPr>
            <p:cNvCxnSpPr>
              <a:cxnSpLocks noChangeShapeType="1"/>
              <a:stCxn id="314410" idx="4"/>
              <a:endCxn id="314408" idx="0"/>
            </p:cNvCxnSpPr>
            <p:nvPr/>
          </p:nvCxnSpPr>
          <p:spPr bwMode="auto">
            <a:xfrm>
              <a:off x="1043" y="2477"/>
              <a:ext cx="136" cy="72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4410" name="Oval 42">
              <a:extLst>
                <a:ext uri="{FF2B5EF4-FFF2-40B4-BE49-F238E27FC236}">
                  <a16:creationId xmlns:a16="http://schemas.microsoft.com/office/drawing/2014/main" id="{BF883ACC-781B-4BA7-855D-2EEF264504A4}"/>
                </a:ext>
              </a:extLst>
            </p:cNvPr>
            <p:cNvSpPr>
              <a:spLocks noChangeArrowheads="1"/>
            </p:cNvSpPr>
            <p:nvPr/>
          </p:nvSpPr>
          <p:spPr bwMode="auto">
            <a:xfrm>
              <a:off x="952" y="2296"/>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cxnSp>
        <p:nvCxnSpPr>
          <p:cNvPr id="314411" name="AutoShape 43">
            <a:extLst>
              <a:ext uri="{FF2B5EF4-FFF2-40B4-BE49-F238E27FC236}">
                <a16:creationId xmlns:a16="http://schemas.microsoft.com/office/drawing/2014/main" id="{FFD1340A-90CA-4A43-A4FA-AAE4C4644CA0}"/>
              </a:ext>
            </a:extLst>
          </p:cNvPr>
          <p:cNvCxnSpPr>
            <a:cxnSpLocks noChangeShapeType="1"/>
            <a:stCxn id="314376" idx="2"/>
            <a:endCxn id="314410" idx="0"/>
          </p:cNvCxnSpPr>
          <p:nvPr/>
        </p:nvCxnSpPr>
        <p:spPr bwMode="auto">
          <a:xfrm>
            <a:off x="2627313" y="2097088"/>
            <a:ext cx="0"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Veri Yer Tutucusu 3">
            <a:extLst>
              <a:ext uri="{FF2B5EF4-FFF2-40B4-BE49-F238E27FC236}">
                <a16:creationId xmlns:a16="http://schemas.microsoft.com/office/drawing/2014/main" id="{25C64B5D-AA8C-480F-93BC-63F9A24B8DA3}"/>
              </a:ext>
            </a:extLst>
          </p:cNvPr>
          <p:cNvSpPr>
            <a:spLocks noGrp="1"/>
          </p:cNvSpPr>
          <p:nvPr>
            <p:ph type="dt" sz="half" idx="10"/>
          </p:nvPr>
        </p:nvSpPr>
        <p:spPr/>
        <p:txBody>
          <a:bodyPr/>
          <a:lstStyle/>
          <a:p>
            <a:fld id="{31381ED9-39BC-44E9-AA8D-5EA4C0555DA6}" type="datetime4">
              <a:rPr lang="en-US" altLang="en-US"/>
              <a:pPr/>
              <a:t>November 5, 2025</a:t>
            </a:fld>
            <a:endParaRPr lang="en-US" altLang="en-US" dirty="0"/>
          </a:p>
        </p:txBody>
      </p:sp>
      <p:sp>
        <p:nvSpPr>
          <p:cNvPr id="51" name="Alt Bilgi Yer Tutucusu 4">
            <a:extLst>
              <a:ext uri="{FF2B5EF4-FFF2-40B4-BE49-F238E27FC236}">
                <a16:creationId xmlns:a16="http://schemas.microsoft.com/office/drawing/2014/main" id="{E60FC145-7872-4B5C-ABA6-BEBA4C43A8BE}"/>
              </a:ext>
            </a:extLst>
          </p:cNvPr>
          <p:cNvSpPr>
            <a:spLocks noGrp="1"/>
          </p:cNvSpPr>
          <p:nvPr>
            <p:ph type="ftr" sz="quarter" idx="11"/>
          </p:nvPr>
        </p:nvSpPr>
        <p:spPr/>
        <p:txBody>
          <a:bodyPr/>
          <a:lstStyle/>
          <a:p>
            <a:r>
              <a:rPr lang="en-US" altLang="en-US" dirty="0"/>
              <a:t>Borahan Tümer, Ph.D.                                                                                                                                                                          </a:t>
            </a:r>
          </a:p>
        </p:txBody>
      </p:sp>
      <p:sp>
        <p:nvSpPr>
          <p:cNvPr id="52" name="Slayt Numarası Yer Tutucusu 5">
            <a:extLst>
              <a:ext uri="{FF2B5EF4-FFF2-40B4-BE49-F238E27FC236}">
                <a16:creationId xmlns:a16="http://schemas.microsoft.com/office/drawing/2014/main" id="{381E0A6D-003D-4F8F-80DC-DFDC32177377}"/>
              </a:ext>
            </a:extLst>
          </p:cNvPr>
          <p:cNvSpPr>
            <a:spLocks noGrp="1"/>
          </p:cNvSpPr>
          <p:nvPr>
            <p:ph type="sldNum" sz="quarter" idx="12"/>
          </p:nvPr>
        </p:nvSpPr>
        <p:spPr/>
        <p:txBody>
          <a:bodyPr/>
          <a:lstStyle/>
          <a:p>
            <a:fld id="{F2A2E492-064A-49E9-B7FE-ED19C2A617CC}" type="slidenum">
              <a:rPr lang="en-US" altLang="en-US"/>
              <a:pPr/>
              <a:t>36</a:t>
            </a:fld>
            <a:endParaRPr lang="en-US" altLang="en-US" dirty="0"/>
          </a:p>
        </p:txBody>
      </p:sp>
      <p:sp>
        <p:nvSpPr>
          <p:cNvPr id="313346" name="Rectangle 2">
            <a:extLst>
              <a:ext uri="{FF2B5EF4-FFF2-40B4-BE49-F238E27FC236}">
                <a16:creationId xmlns:a16="http://schemas.microsoft.com/office/drawing/2014/main" id="{A4140125-6276-4059-BE89-76806F372443}"/>
              </a:ext>
            </a:extLst>
          </p:cNvPr>
          <p:cNvSpPr>
            <a:spLocks noGrp="1" noChangeArrowheads="1"/>
          </p:cNvSpPr>
          <p:nvPr>
            <p:ph type="title"/>
          </p:nvPr>
        </p:nvSpPr>
        <p:spPr/>
        <p:txBody>
          <a:bodyPr/>
          <a:lstStyle/>
          <a:p>
            <a:r>
              <a:rPr lang="tr-TR" altLang="en-US" sz="4000" dirty="0"/>
              <a:t>Example to Construction of Expression Trees - 16</a:t>
            </a:r>
            <a:endParaRPr lang="en-US" altLang="en-US" sz="4000" dirty="0"/>
          </a:p>
        </p:txBody>
      </p:sp>
      <p:sp>
        <p:nvSpPr>
          <p:cNvPr id="313347" name="Rectangle 3">
            <a:extLst>
              <a:ext uri="{FF2B5EF4-FFF2-40B4-BE49-F238E27FC236}">
                <a16:creationId xmlns:a16="http://schemas.microsoft.com/office/drawing/2014/main" id="{108B17BB-9BA2-4D52-9CBA-2CD1C8EC64A9}"/>
              </a:ext>
            </a:extLst>
          </p:cNvPr>
          <p:cNvSpPr>
            <a:spLocks noChangeArrowheads="1"/>
          </p:cNvSpPr>
          <p:nvPr/>
        </p:nvSpPr>
        <p:spPr bwMode="auto">
          <a:xfrm>
            <a:off x="4932363" y="5516563"/>
            <a:ext cx="38179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en-US" sz="3200" dirty="0">
                <a:solidFill>
                  <a:srgbClr val="FF3300"/>
                </a:solidFill>
              </a:rPr>
              <a:t>ABC+DE-/F+*GHI-/</a:t>
            </a:r>
            <a:r>
              <a:rPr lang="en-US" altLang="en-US" sz="3200" dirty="0"/>
              <a:t>-</a:t>
            </a:r>
          </a:p>
        </p:txBody>
      </p:sp>
      <p:sp>
        <p:nvSpPr>
          <p:cNvPr id="313348" name="Text Box 4">
            <a:extLst>
              <a:ext uri="{FF2B5EF4-FFF2-40B4-BE49-F238E27FC236}">
                <a16:creationId xmlns:a16="http://schemas.microsoft.com/office/drawing/2014/main" id="{7621F157-C19F-492D-B615-4DFC3BB64701}"/>
              </a:ext>
            </a:extLst>
          </p:cNvPr>
          <p:cNvSpPr txBox="1">
            <a:spLocks noChangeArrowheads="1"/>
          </p:cNvSpPr>
          <p:nvPr/>
        </p:nvSpPr>
        <p:spPr bwMode="auto">
          <a:xfrm>
            <a:off x="3708400" y="1557338"/>
            <a:ext cx="330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sz="3600" dirty="0">
                <a:solidFill>
                  <a:srgbClr val="FF3300"/>
                </a:solidFill>
              </a:rPr>
              <a:t>Stack of subtrees</a:t>
            </a:r>
            <a:endParaRPr lang="en-US" altLang="en-US" sz="3600" dirty="0">
              <a:solidFill>
                <a:srgbClr val="FF3300"/>
              </a:solidFill>
            </a:endParaRPr>
          </a:p>
        </p:txBody>
      </p:sp>
      <p:sp>
        <p:nvSpPr>
          <p:cNvPr id="313349" name="Rectangle 5">
            <a:extLst>
              <a:ext uri="{FF2B5EF4-FFF2-40B4-BE49-F238E27FC236}">
                <a16:creationId xmlns:a16="http://schemas.microsoft.com/office/drawing/2014/main" id="{9C2E1031-F967-4528-BE71-6885C99960A0}"/>
              </a:ext>
            </a:extLst>
          </p:cNvPr>
          <p:cNvSpPr>
            <a:spLocks noChangeArrowheads="1"/>
          </p:cNvSpPr>
          <p:nvPr/>
        </p:nvSpPr>
        <p:spPr bwMode="auto">
          <a:xfrm>
            <a:off x="900113" y="1557338"/>
            <a:ext cx="647700"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13350" name="Rectangle 6">
            <a:extLst>
              <a:ext uri="{FF2B5EF4-FFF2-40B4-BE49-F238E27FC236}">
                <a16:creationId xmlns:a16="http://schemas.microsoft.com/office/drawing/2014/main" id="{0166AC37-3ADC-43AE-AC32-B6031B3CE587}"/>
              </a:ext>
            </a:extLst>
          </p:cNvPr>
          <p:cNvSpPr>
            <a:spLocks noChangeArrowheads="1"/>
          </p:cNvSpPr>
          <p:nvPr/>
        </p:nvSpPr>
        <p:spPr bwMode="auto">
          <a:xfrm>
            <a:off x="1547813" y="1557338"/>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13351" name="Rectangle 7">
            <a:extLst>
              <a:ext uri="{FF2B5EF4-FFF2-40B4-BE49-F238E27FC236}">
                <a16:creationId xmlns:a16="http://schemas.microsoft.com/office/drawing/2014/main" id="{52643036-1A34-4D9E-A408-32FD93DC88CF}"/>
              </a:ext>
            </a:extLst>
          </p:cNvPr>
          <p:cNvSpPr>
            <a:spLocks noChangeArrowheads="1"/>
          </p:cNvSpPr>
          <p:nvPr/>
        </p:nvSpPr>
        <p:spPr bwMode="auto">
          <a:xfrm>
            <a:off x="2986088" y="1557338"/>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13352" name="Rectangle 8">
            <a:extLst>
              <a:ext uri="{FF2B5EF4-FFF2-40B4-BE49-F238E27FC236}">
                <a16:creationId xmlns:a16="http://schemas.microsoft.com/office/drawing/2014/main" id="{5DAD2592-5D33-4E64-BFDB-6C8F6E94AFEF}"/>
              </a:ext>
            </a:extLst>
          </p:cNvPr>
          <p:cNvSpPr>
            <a:spLocks noChangeArrowheads="1"/>
          </p:cNvSpPr>
          <p:nvPr/>
        </p:nvSpPr>
        <p:spPr bwMode="auto">
          <a:xfrm>
            <a:off x="2266950" y="1557338"/>
            <a:ext cx="7191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grpSp>
        <p:nvGrpSpPr>
          <p:cNvPr id="313353" name="Group 9">
            <a:extLst>
              <a:ext uri="{FF2B5EF4-FFF2-40B4-BE49-F238E27FC236}">
                <a16:creationId xmlns:a16="http://schemas.microsoft.com/office/drawing/2014/main" id="{4E8E0E3E-0341-4B0E-BC61-B12F51901465}"/>
              </a:ext>
            </a:extLst>
          </p:cNvPr>
          <p:cNvGrpSpPr>
            <a:grpSpLocks/>
          </p:cNvGrpSpPr>
          <p:nvPr/>
        </p:nvGrpSpPr>
        <p:grpSpPr bwMode="auto">
          <a:xfrm>
            <a:off x="287338" y="2997200"/>
            <a:ext cx="2233612" cy="3302000"/>
            <a:chOff x="204" y="1888"/>
            <a:chExt cx="1407" cy="2080"/>
          </a:xfrm>
        </p:grpSpPr>
        <p:grpSp>
          <p:nvGrpSpPr>
            <p:cNvPr id="313354" name="Group 10">
              <a:extLst>
                <a:ext uri="{FF2B5EF4-FFF2-40B4-BE49-F238E27FC236}">
                  <a16:creationId xmlns:a16="http://schemas.microsoft.com/office/drawing/2014/main" id="{55857EBE-302F-4BB6-BE38-47C75CDEA906}"/>
                </a:ext>
              </a:extLst>
            </p:cNvPr>
            <p:cNvGrpSpPr>
              <a:grpSpLocks/>
            </p:cNvGrpSpPr>
            <p:nvPr/>
          </p:nvGrpSpPr>
          <p:grpSpPr bwMode="auto">
            <a:xfrm>
              <a:off x="613" y="2523"/>
              <a:ext cx="975" cy="1445"/>
              <a:chOff x="703" y="2069"/>
              <a:chExt cx="975" cy="1445"/>
            </a:xfrm>
          </p:grpSpPr>
          <p:grpSp>
            <p:nvGrpSpPr>
              <p:cNvPr id="313355" name="Group 11">
                <a:extLst>
                  <a:ext uri="{FF2B5EF4-FFF2-40B4-BE49-F238E27FC236}">
                    <a16:creationId xmlns:a16="http://schemas.microsoft.com/office/drawing/2014/main" id="{5168CCE5-4168-49DC-A2B8-044F4F1EB4E8}"/>
                  </a:ext>
                </a:extLst>
              </p:cNvPr>
              <p:cNvGrpSpPr>
                <a:grpSpLocks/>
              </p:cNvGrpSpPr>
              <p:nvPr/>
            </p:nvGrpSpPr>
            <p:grpSpPr bwMode="auto">
              <a:xfrm>
                <a:off x="703" y="2659"/>
                <a:ext cx="476" cy="855"/>
                <a:chOff x="3334" y="2069"/>
                <a:chExt cx="476" cy="855"/>
              </a:xfrm>
            </p:grpSpPr>
            <p:sp>
              <p:nvSpPr>
                <p:cNvPr id="313356" name="Oval 12">
                  <a:extLst>
                    <a:ext uri="{FF2B5EF4-FFF2-40B4-BE49-F238E27FC236}">
                      <a16:creationId xmlns:a16="http://schemas.microsoft.com/office/drawing/2014/main" id="{5FCCC975-1EAE-4513-958D-C1219583B045}"/>
                    </a:ext>
                  </a:extLst>
                </p:cNvPr>
                <p:cNvSpPr>
                  <a:spLocks noChangeArrowheads="1"/>
                </p:cNvSpPr>
                <p:nvPr/>
              </p:nvSpPr>
              <p:spPr bwMode="auto">
                <a:xfrm>
                  <a:off x="3334" y="274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B</a:t>
                  </a:r>
                  <a:endParaRPr lang="en-US" altLang="en-US" sz="2400" dirty="0">
                    <a:solidFill>
                      <a:srgbClr val="FF3300"/>
                    </a:solidFill>
                  </a:endParaRPr>
                </a:p>
              </p:txBody>
            </p:sp>
            <p:cxnSp>
              <p:nvCxnSpPr>
                <p:cNvPr id="313357" name="AutoShape 13">
                  <a:extLst>
                    <a:ext uri="{FF2B5EF4-FFF2-40B4-BE49-F238E27FC236}">
                      <a16:creationId xmlns:a16="http://schemas.microsoft.com/office/drawing/2014/main" id="{DD35E00D-35DC-4A2D-BC03-84D6FA491265}"/>
                    </a:ext>
                  </a:extLst>
                </p:cNvPr>
                <p:cNvCxnSpPr>
                  <a:cxnSpLocks noChangeShapeType="1"/>
                  <a:stCxn id="313360" idx="4"/>
                  <a:endCxn id="313356" idx="0"/>
                </p:cNvCxnSpPr>
                <p:nvPr/>
              </p:nvCxnSpPr>
              <p:spPr bwMode="auto">
                <a:xfrm flipH="1">
                  <a:off x="3425" y="2250"/>
                  <a:ext cx="182"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3358" name="Oval 14">
                  <a:extLst>
                    <a:ext uri="{FF2B5EF4-FFF2-40B4-BE49-F238E27FC236}">
                      <a16:creationId xmlns:a16="http://schemas.microsoft.com/office/drawing/2014/main" id="{F1496808-D203-4C70-90D3-0CAD1D927974}"/>
                    </a:ext>
                  </a:extLst>
                </p:cNvPr>
                <p:cNvSpPr>
                  <a:spLocks noChangeArrowheads="1"/>
                </p:cNvSpPr>
                <p:nvPr/>
              </p:nvSpPr>
              <p:spPr bwMode="auto">
                <a:xfrm>
                  <a:off x="3629" y="274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C</a:t>
                  </a:r>
                  <a:endParaRPr lang="en-US" altLang="en-US" sz="2400" dirty="0">
                    <a:solidFill>
                      <a:srgbClr val="FF3300"/>
                    </a:solidFill>
                  </a:endParaRPr>
                </a:p>
              </p:txBody>
            </p:sp>
            <p:cxnSp>
              <p:nvCxnSpPr>
                <p:cNvPr id="313359" name="AutoShape 15">
                  <a:extLst>
                    <a:ext uri="{FF2B5EF4-FFF2-40B4-BE49-F238E27FC236}">
                      <a16:creationId xmlns:a16="http://schemas.microsoft.com/office/drawing/2014/main" id="{4B635E3B-8FA6-417F-9771-BA8E5D00750B}"/>
                    </a:ext>
                  </a:extLst>
                </p:cNvPr>
                <p:cNvCxnSpPr>
                  <a:cxnSpLocks noChangeShapeType="1"/>
                  <a:stCxn id="313360" idx="4"/>
                  <a:endCxn id="313358" idx="0"/>
                </p:cNvCxnSpPr>
                <p:nvPr/>
              </p:nvCxnSpPr>
              <p:spPr bwMode="auto">
                <a:xfrm>
                  <a:off x="3607" y="2250"/>
                  <a:ext cx="113"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3360" name="Oval 16">
                  <a:extLst>
                    <a:ext uri="{FF2B5EF4-FFF2-40B4-BE49-F238E27FC236}">
                      <a16:creationId xmlns:a16="http://schemas.microsoft.com/office/drawing/2014/main" id="{C0FEFDCC-3A02-4206-96E4-022AD559767F}"/>
                    </a:ext>
                  </a:extLst>
                </p:cNvPr>
                <p:cNvSpPr>
                  <a:spLocks noChangeArrowheads="1"/>
                </p:cNvSpPr>
                <p:nvPr/>
              </p:nvSpPr>
              <p:spPr bwMode="auto">
                <a:xfrm>
                  <a:off x="3516" y="2069"/>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grpSp>
            <p:nvGrpSpPr>
              <p:cNvPr id="313361" name="Group 17">
                <a:extLst>
                  <a:ext uri="{FF2B5EF4-FFF2-40B4-BE49-F238E27FC236}">
                    <a16:creationId xmlns:a16="http://schemas.microsoft.com/office/drawing/2014/main" id="{94597892-C971-42DF-90E4-43473A1C9FB7}"/>
                  </a:ext>
                </a:extLst>
              </p:cNvPr>
              <p:cNvGrpSpPr>
                <a:grpSpLocks/>
              </p:cNvGrpSpPr>
              <p:nvPr/>
            </p:nvGrpSpPr>
            <p:grpSpPr bwMode="auto">
              <a:xfrm>
                <a:off x="1202" y="2659"/>
                <a:ext cx="476" cy="855"/>
                <a:chOff x="4286" y="1661"/>
                <a:chExt cx="476" cy="855"/>
              </a:xfrm>
            </p:grpSpPr>
            <p:sp>
              <p:nvSpPr>
                <p:cNvPr id="313362" name="Oval 18">
                  <a:extLst>
                    <a:ext uri="{FF2B5EF4-FFF2-40B4-BE49-F238E27FC236}">
                      <a16:creationId xmlns:a16="http://schemas.microsoft.com/office/drawing/2014/main" id="{8166195A-ECE6-4C8B-AB2C-92CB11EBA068}"/>
                    </a:ext>
                  </a:extLst>
                </p:cNvPr>
                <p:cNvSpPr>
                  <a:spLocks noChangeArrowheads="1"/>
                </p:cNvSpPr>
                <p:nvPr/>
              </p:nvSpPr>
              <p:spPr bwMode="auto">
                <a:xfrm>
                  <a:off x="4286" y="233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D</a:t>
                  </a:r>
                  <a:endParaRPr lang="en-US" altLang="en-US" sz="2400" dirty="0">
                    <a:solidFill>
                      <a:srgbClr val="FF3300"/>
                    </a:solidFill>
                  </a:endParaRPr>
                </a:p>
              </p:txBody>
            </p:sp>
            <p:cxnSp>
              <p:nvCxnSpPr>
                <p:cNvPr id="313363" name="AutoShape 19">
                  <a:extLst>
                    <a:ext uri="{FF2B5EF4-FFF2-40B4-BE49-F238E27FC236}">
                      <a16:creationId xmlns:a16="http://schemas.microsoft.com/office/drawing/2014/main" id="{CC2DEC90-B6DA-4510-9DFD-67A2568F9260}"/>
                    </a:ext>
                  </a:extLst>
                </p:cNvPr>
                <p:cNvCxnSpPr>
                  <a:cxnSpLocks noChangeShapeType="1"/>
                  <a:stCxn id="313366" idx="4"/>
                  <a:endCxn id="313362" idx="0"/>
                </p:cNvCxnSpPr>
                <p:nvPr/>
              </p:nvCxnSpPr>
              <p:spPr bwMode="auto">
                <a:xfrm flipH="1">
                  <a:off x="4377" y="1842"/>
                  <a:ext cx="159"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3364" name="Oval 20">
                  <a:extLst>
                    <a:ext uri="{FF2B5EF4-FFF2-40B4-BE49-F238E27FC236}">
                      <a16:creationId xmlns:a16="http://schemas.microsoft.com/office/drawing/2014/main" id="{01EEA1E0-3BA3-41F3-AE5B-A75F149B405E}"/>
                    </a:ext>
                  </a:extLst>
                </p:cNvPr>
                <p:cNvSpPr>
                  <a:spLocks noChangeArrowheads="1"/>
                </p:cNvSpPr>
                <p:nvPr/>
              </p:nvSpPr>
              <p:spPr bwMode="auto">
                <a:xfrm>
                  <a:off x="4581" y="233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E</a:t>
                  </a:r>
                  <a:endParaRPr lang="en-US" altLang="en-US" sz="2400" dirty="0">
                    <a:solidFill>
                      <a:srgbClr val="FF3300"/>
                    </a:solidFill>
                  </a:endParaRPr>
                </a:p>
              </p:txBody>
            </p:sp>
            <p:cxnSp>
              <p:nvCxnSpPr>
                <p:cNvPr id="313365" name="AutoShape 21">
                  <a:extLst>
                    <a:ext uri="{FF2B5EF4-FFF2-40B4-BE49-F238E27FC236}">
                      <a16:creationId xmlns:a16="http://schemas.microsoft.com/office/drawing/2014/main" id="{3BC5888B-3507-4682-AB8C-11971ACCC900}"/>
                    </a:ext>
                  </a:extLst>
                </p:cNvPr>
                <p:cNvCxnSpPr>
                  <a:cxnSpLocks noChangeShapeType="1"/>
                  <a:stCxn id="313366" idx="4"/>
                  <a:endCxn id="313364" idx="0"/>
                </p:cNvCxnSpPr>
                <p:nvPr/>
              </p:nvCxnSpPr>
              <p:spPr bwMode="auto">
                <a:xfrm>
                  <a:off x="4536" y="1842"/>
                  <a:ext cx="136"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3366" name="Oval 22">
                  <a:extLst>
                    <a:ext uri="{FF2B5EF4-FFF2-40B4-BE49-F238E27FC236}">
                      <a16:creationId xmlns:a16="http://schemas.microsoft.com/office/drawing/2014/main" id="{2DD46CA3-A58A-49D5-AFE9-A4FE1D70717B}"/>
                    </a:ext>
                  </a:extLst>
                </p:cNvPr>
                <p:cNvSpPr>
                  <a:spLocks noChangeArrowheads="1"/>
                </p:cNvSpPr>
                <p:nvPr/>
              </p:nvSpPr>
              <p:spPr bwMode="auto">
                <a:xfrm>
                  <a:off x="4445" y="1661"/>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sp>
            <p:nvSpPr>
              <p:cNvPr id="313367" name="Oval 23">
                <a:extLst>
                  <a:ext uri="{FF2B5EF4-FFF2-40B4-BE49-F238E27FC236}">
                    <a16:creationId xmlns:a16="http://schemas.microsoft.com/office/drawing/2014/main" id="{341EEF68-9A05-4650-8DE3-4BEBFA4F8ADA}"/>
                  </a:ext>
                </a:extLst>
              </p:cNvPr>
              <p:cNvSpPr>
                <a:spLocks noChangeArrowheads="1"/>
              </p:cNvSpPr>
              <p:nvPr/>
            </p:nvSpPr>
            <p:spPr bwMode="auto">
              <a:xfrm>
                <a:off x="1111" y="2069"/>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cxnSp>
            <p:nvCxnSpPr>
              <p:cNvPr id="313368" name="AutoShape 24">
                <a:extLst>
                  <a:ext uri="{FF2B5EF4-FFF2-40B4-BE49-F238E27FC236}">
                    <a16:creationId xmlns:a16="http://schemas.microsoft.com/office/drawing/2014/main" id="{CC321208-00C7-4C38-8267-8E1A0981F458}"/>
                  </a:ext>
                </a:extLst>
              </p:cNvPr>
              <p:cNvCxnSpPr>
                <a:cxnSpLocks noChangeShapeType="1"/>
                <a:stCxn id="313367" idx="4"/>
                <a:endCxn id="313360" idx="0"/>
              </p:cNvCxnSpPr>
              <p:nvPr/>
            </p:nvCxnSpPr>
            <p:spPr bwMode="auto">
              <a:xfrm flipH="1">
                <a:off x="976" y="2250"/>
                <a:ext cx="226" cy="40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3369" name="AutoShape 25">
                <a:extLst>
                  <a:ext uri="{FF2B5EF4-FFF2-40B4-BE49-F238E27FC236}">
                    <a16:creationId xmlns:a16="http://schemas.microsoft.com/office/drawing/2014/main" id="{5AACC87D-5C12-45BE-A53C-5EE77B552489}"/>
                  </a:ext>
                </a:extLst>
              </p:cNvPr>
              <p:cNvCxnSpPr>
                <a:cxnSpLocks noChangeShapeType="1"/>
                <a:stCxn id="313367" idx="4"/>
                <a:endCxn id="313366" idx="0"/>
              </p:cNvCxnSpPr>
              <p:nvPr/>
            </p:nvCxnSpPr>
            <p:spPr bwMode="auto">
              <a:xfrm>
                <a:off x="1202" y="2250"/>
                <a:ext cx="250" cy="40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13370" name="Oval 26">
              <a:extLst>
                <a:ext uri="{FF2B5EF4-FFF2-40B4-BE49-F238E27FC236}">
                  <a16:creationId xmlns:a16="http://schemas.microsoft.com/office/drawing/2014/main" id="{75E8ED1D-E068-431A-B2B0-DE0956350F43}"/>
                </a:ext>
              </a:extLst>
            </p:cNvPr>
            <p:cNvSpPr>
              <a:spLocks noChangeArrowheads="1"/>
            </p:cNvSpPr>
            <p:nvPr/>
          </p:nvSpPr>
          <p:spPr bwMode="auto">
            <a:xfrm>
              <a:off x="1430" y="252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F</a:t>
              </a:r>
              <a:endParaRPr lang="en-US" altLang="en-US" sz="2400" dirty="0">
                <a:solidFill>
                  <a:srgbClr val="FF3300"/>
                </a:solidFill>
              </a:endParaRPr>
            </a:p>
          </p:txBody>
        </p:sp>
        <p:sp>
          <p:nvSpPr>
            <p:cNvPr id="313371" name="Oval 27">
              <a:extLst>
                <a:ext uri="{FF2B5EF4-FFF2-40B4-BE49-F238E27FC236}">
                  <a16:creationId xmlns:a16="http://schemas.microsoft.com/office/drawing/2014/main" id="{C0E0A691-B957-46D7-9BF1-03C57AAE9BFB}"/>
                </a:ext>
              </a:extLst>
            </p:cNvPr>
            <p:cNvSpPr>
              <a:spLocks noChangeArrowheads="1"/>
            </p:cNvSpPr>
            <p:nvPr/>
          </p:nvSpPr>
          <p:spPr bwMode="auto">
            <a:xfrm>
              <a:off x="1202" y="220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cxnSp>
          <p:nvCxnSpPr>
            <p:cNvPr id="313372" name="AutoShape 28">
              <a:extLst>
                <a:ext uri="{FF2B5EF4-FFF2-40B4-BE49-F238E27FC236}">
                  <a16:creationId xmlns:a16="http://schemas.microsoft.com/office/drawing/2014/main" id="{CBA3935B-EA41-4D4C-BF66-C156B95EBF00}"/>
                </a:ext>
              </a:extLst>
            </p:cNvPr>
            <p:cNvCxnSpPr>
              <a:cxnSpLocks noChangeShapeType="1"/>
              <a:stCxn id="313371" idx="4"/>
              <a:endCxn id="313367" idx="0"/>
            </p:cNvCxnSpPr>
            <p:nvPr/>
          </p:nvCxnSpPr>
          <p:spPr bwMode="auto">
            <a:xfrm flipH="1">
              <a:off x="1112" y="2386"/>
              <a:ext cx="181" cy="1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3373" name="AutoShape 29">
              <a:extLst>
                <a:ext uri="{FF2B5EF4-FFF2-40B4-BE49-F238E27FC236}">
                  <a16:creationId xmlns:a16="http://schemas.microsoft.com/office/drawing/2014/main" id="{80A66437-0470-4818-9D28-3B0E96DCB481}"/>
                </a:ext>
              </a:extLst>
            </p:cNvPr>
            <p:cNvCxnSpPr>
              <a:cxnSpLocks noChangeShapeType="1"/>
              <a:stCxn id="313371" idx="4"/>
              <a:endCxn id="313370" idx="0"/>
            </p:cNvCxnSpPr>
            <p:nvPr/>
          </p:nvCxnSpPr>
          <p:spPr bwMode="auto">
            <a:xfrm>
              <a:off x="1293" y="2386"/>
              <a:ext cx="228" cy="1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3374" name="Oval 30">
              <a:extLst>
                <a:ext uri="{FF2B5EF4-FFF2-40B4-BE49-F238E27FC236}">
                  <a16:creationId xmlns:a16="http://schemas.microsoft.com/office/drawing/2014/main" id="{2888EAA5-B5F7-430E-979F-7B976668EF06}"/>
                </a:ext>
              </a:extLst>
            </p:cNvPr>
            <p:cNvSpPr>
              <a:spLocks noChangeArrowheads="1"/>
            </p:cNvSpPr>
            <p:nvPr/>
          </p:nvSpPr>
          <p:spPr bwMode="auto">
            <a:xfrm>
              <a:off x="703" y="1888"/>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sp>
          <p:nvSpPr>
            <p:cNvPr id="313375" name="Oval 31">
              <a:extLst>
                <a:ext uri="{FF2B5EF4-FFF2-40B4-BE49-F238E27FC236}">
                  <a16:creationId xmlns:a16="http://schemas.microsoft.com/office/drawing/2014/main" id="{CDDF6AA0-984E-4AC8-8A7C-54520F35CDE1}"/>
                </a:ext>
              </a:extLst>
            </p:cNvPr>
            <p:cNvSpPr>
              <a:spLocks noChangeArrowheads="1"/>
            </p:cNvSpPr>
            <p:nvPr/>
          </p:nvSpPr>
          <p:spPr bwMode="auto">
            <a:xfrm>
              <a:off x="204" y="220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a:t>
              </a:r>
              <a:endParaRPr lang="en-US" altLang="en-US" sz="2400" dirty="0">
                <a:solidFill>
                  <a:srgbClr val="FF3300"/>
                </a:solidFill>
              </a:endParaRPr>
            </a:p>
          </p:txBody>
        </p:sp>
        <p:cxnSp>
          <p:nvCxnSpPr>
            <p:cNvPr id="313376" name="AutoShape 32">
              <a:extLst>
                <a:ext uri="{FF2B5EF4-FFF2-40B4-BE49-F238E27FC236}">
                  <a16:creationId xmlns:a16="http://schemas.microsoft.com/office/drawing/2014/main" id="{B0187BC1-ED54-43C7-A357-A758F0607E23}"/>
                </a:ext>
              </a:extLst>
            </p:cNvPr>
            <p:cNvCxnSpPr>
              <a:cxnSpLocks noChangeShapeType="1"/>
              <a:stCxn id="313374" idx="4"/>
              <a:endCxn id="313375" idx="0"/>
            </p:cNvCxnSpPr>
            <p:nvPr/>
          </p:nvCxnSpPr>
          <p:spPr bwMode="auto">
            <a:xfrm flipH="1">
              <a:off x="295" y="2069"/>
              <a:ext cx="499" cy="13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3377" name="AutoShape 33">
              <a:extLst>
                <a:ext uri="{FF2B5EF4-FFF2-40B4-BE49-F238E27FC236}">
                  <a16:creationId xmlns:a16="http://schemas.microsoft.com/office/drawing/2014/main" id="{C70AA7A5-B74C-4459-92B7-F15D073C1798}"/>
                </a:ext>
              </a:extLst>
            </p:cNvPr>
            <p:cNvCxnSpPr>
              <a:cxnSpLocks noChangeShapeType="1"/>
              <a:stCxn id="313374" idx="4"/>
              <a:endCxn id="313371" idx="0"/>
            </p:cNvCxnSpPr>
            <p:nvPr/>
          </p:nvCxnSpPr>
          <p:spPr bwMode="auto">
            <a:xfrm>
              <a:off x="794" y="2069"/>
              <a:ext cx="499" cy="13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3378" name="AutoShape 34">
            <a:extLst>
              <a:ext uri="{FF2B5EF4-FFF2-40B4-BE49-F238E27FC236}">
                <a16:creationId xmlns:a16="http://schemas.microsoft.com/office/drawing/2014/main" id="{335C7BE0-0F4F-4DB0-842A-B8FBF687E7EE}"/>
              </a:ext>
            </a:extLst>
          </p:cNvPr>
          <p:cNvCxnSpPr>
            <a:cxnSpLocks noChangeShapeType="1"/>
            <a:stCxn id="313349" idx="2"/>
            <a:endCxn id="313374" idx="0"/>
          </p:cNvCxnSpPr>
          <p:nvPr/>
        </p:nvCxnSpPr>
        <p:spPr bwMode="auto">
          <a:xfrm>
            <a:off x="1223963" y="2097088"/>
            <a:ext cx="0"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3380" name="AutoShape 36">
            <a:extLst>
              <a:ext uri="{FF2B5EF4-FFF2-40B4-BE49-F238E27FC236}">
                <a16:creationId xmlns:a16="http://schemas.microsoft.com/office/drawing/2014/main" id="{8DA554D6-7649-4BDB-9172-8BD34D1DE381}"/>
              </a:ext>
            </a:extLst>
          </p:cNvPr>
          <p:cNvCxnSpPr>
            <a:cxnSpLocks noChangeShapeType="1"/>
            <a:stCxn id="313350" idx="2"/>
            <a:endCxn id="313394" idx="4"/>
          </p:cNvCxnSpPr>
          <p:nvPr/>
        </p:nvCxnSpPr>
        <p:spPr bwMode="auto">
          <a:xfrm flipH="1">
            <a:off x="1906588" y="2097088"/>
            <a:ext cx="1587" cy="5413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13385" name="Group 41">
            <a:extLst>
              <a:ext uri="{FF2B5EF4-FFF2-40B4-BE49-F238E27FC236}">
                <a16:creationId xmlns:a16="http://schemas.microsoft.com/office/drawing/2014/main" id="{9974DBC3-BB43-458E-9330-0FBFEF5FDA2F}"/>
              </a:ext>
            </a:extLst>
          </p:cNvPr>
          <p:cNvGrpSpPr>
            <a:grpSpLocks/>
          </p:cNvGrpSpPr>
          <p:nvPr/>
        </p:nvGrpSpPr>
        <p:grpSpPr bwMode="auto">
          <a:xfrm>
            <a:off x="4141788" y="3573463"/>
            <a:ext cx="792162" cy="1717675"/>
            <a:chOff x="770" y="2296"/>
            <a:chExt cx="499" cy="1082"/>
          </a:xfrm>
        </p:grpSpPr>
        <p:sp>
          <p:nvSpPr>
            <p:cNvPr id="313386" name="Oval 42">
              <a:extLst>
                <a:ext uri="{FF2B5EF4-FFF2-40B4-BE49-F238E27FC236}">
                  <a16:creationId xmlns:a16="http://schemas.microsoft.com/office/drawing/2014/main" id="{25C29C25-28E6-4C8A-A039-DF4F9E302521}"/>
                </a:ext>
              </a:extLst>
            </p:cNvPr>
            <p:cNvSpPr>
              <a:spLocks noChangeArrowheads="1"/>
            </p:cNvSpPr>
            <p:nvPr/>
          </p:nvSpPr>
          <p:spPr bwMode="auto">
            <a:xfrm>
              <a:off x="770" y="3197"/>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H</a:t>
              </a:r>
              <a:endParaRPr lang="en-US" altLang="en-US" sz="2400" dirty="0">
                <a:solidFill>
                  <a:srgbClr val="FF3300"/>
                </a:solidFill>
              </a:endParaRPr>
            </a:p>
          </p:txBody>
        </p:sp>
        <p:cxnSp>
          <p:nvCxnSpPr>
            <p:cNvPr id="313387" name="AutoShape 43">
              <a:extLst>
                <a:ext uri="{FF2B5EF4-FFF2-40B4-BE49-F238E27FC236}">
                  <a16:creationId xmlns:a16="http://schemas.microsoft.com/office/drawing/2014/main" id="{3265283C-E1CA-4285-86A9-45F7E1128BF5}"/>
                </a:ext>
              </a:extLst>
            </p:cNvPr>
            <p:cNvCxnSpPr>
              <a:cxnSpLocks noChangeShapeType="1"/>
              <a:stCxn id="313390" idx="4"/>
              <a:endCxn id="313386" idx="0"/>
            </p:cNvCxnSpPr>
            <p:nvPr/>
          </p:nvCxnSpPr>
          <p:spPr bwMode="auto">
            <a:xfrm flipH="1">
              <a:off x="861" y="2477"/>
              <a:ext cx="182" cy="72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3388" name="Oval 44">
              <a:extLst>
                <a:ext uri="{FF2B5EF4-FFF2-40B4-BE49-F238E27FC236}">
                  <a16:creationId xmlns:a16="http://schemas.microsoft.com/office/drawing/2014/main" id="{E872D824-9895-4CD7-AEE2-42ABE51A27E2}"/>
                </a:ext>
              </a:extLst>
            </p:cNvPr>
            <p:cNvSpPr>
              <a:spLocks noChangeArrowheads="1"/>
            </p:cNvSpPr>
            <p:nvPr/>
          </p:nvSpPr>
          <p:spPr bwMode="auto">
            <a:xfrm>
              <a:off x="1088" y="3197"/>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I</a:t>
              </a:r>
              <a:endParaRPr lang="en-US" altLang="en-US" sz="2400" dirty="0">
                <a:solidFill>
                  <a:srgbClr val="FF3300"/>
                </a:solidFill>
              </a:endParaRPr>
            </a:p>
          </p:txBody>
        </p:sp>
        <p:cxnSp>
          <p:nvCxnSpPr>
            <p:cNvPr id="313389" name="AutoShape 45">
              <a:extLst>
                <a:ext uri="{FF2B5EF4-FFF2-40B4-BE49-F238E27FC236}">
                  <a16:creationId xmlns:a16="http://schemas.microsoft.com/office/drawing/2014/main" id="{E981CBD6-059A-4F3F-BD96-E58482D78BBB}"/>
                </a:ext>
              </a:extLst>
            </p:cNvPr>
            <p:cNvCxnSpPr>
              <a:cxnSpLocks noChangeShapeType="1"/>
              <a:stCxn id="313390" idx="4"/>
              <a:endCxn id="313388" idx="0"/>
            </p:cNvCxnSpPr>
            <p:nvPr/>
          </p:nvCxnSpPr>
          <p:spPr bwMode="auto">
            <a:xfrm>
              <a:off x="1043" y="2477"/>
              <a:ext cx="136" cy="72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3390" name="Oval 46">
              <a:extLst>
                <a:ext uri="{FF2B5EF4-FFF2-40B4-BE49-F238E27FC236}">
                  <a16:creationId xmlns:a16="http://schemas.microsoft.com/office/drawing/2014/main" id="{2DAB893F-B73C-49AD-8635-F5A522407AE3}"/>
                </a:ext>
              </a:extLst>
            </p:cNvPr>
            <p:cNvSpPr>
              <a:spLocks noChangeArrowheads="1"/>
            </p:cNvSpPr>
            <p:nvPr/>
          </p:nvSpPr>
          <p:spPr bwMode="auto">
            <a:xfrm>
              <a:off x="952" y="2296"/>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sp>
        <p:nvSpPr>
          <p:cNvPr id="313392" name="Oval 48">
            <a:extLst>
              <a:ext uri="{FF2B5EF4-FFF2-40B4-BE49-F238E27FC236}">
                <a16:creationId xmlns:a16="http://schemas.microsoft.com/office/drawing/2014/main" id="{52DA00F6-8799-47C4-B629-76ED5B91584C}"/>
              </a:ext>
            </a:extLst>
          </p:cNvPr>
          <p:cNvSpPr>
            <a:spLocks noChangeArrowheads="1"/>
          </p:cNvSpPr>
          <p:nvPr/>
        </p:nvSpPr>
        <p:spPr bwMode="auto">
          <a:xfrm>
            <a:off x="3635375" y="2997200"/>
            <a:ext cx="287338" cy="2873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sp>
        <p:nvSpPr>
          <p:cNvPr id="313393" name="Oval 49">
            <a:extLst>
              <a:ext uri="{FF2B5EF4-FFF2-40B4-BE49-F238E27FC236}">
                <a16:creationId xmlns:a16="http://schemas.microsoft.com/office/drawing/2014/main" id="{B6D89D04-F475-48B0-A866-492232794E38}"/>
              </a:ext>
            </a:extLst>
          </p:cNvPr>
          <p:cNvSpPr>
            <a:spLocks noChangeArrowheads="1"/>
          </p:cNvSpPr>
          <p:nvPr/>
        </p:nvSpPr>
        <p:spPr bwMode="auto">
          <a:xfrm>
            <a:off x="2917825" y="3573463"/>
            <a:ext cx="287338" cy="2873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G</a:t>
            </a:r>
            <a:endParaRPr lang="en-US" altLang="en-US" sz="2400" dirty="0">
              <a:solidFill>
                <a:srgbClr val="FF3300"/>
              </a:solidFill>
            </a:endParaRPr>
          </a:p>
        </p:txBody>
      </p:sp>
      <p:sp>
        <p:nvSpPr>
          <p:cNvPr id="313394" name="Oval 50">
            <a:extLst>
              <a:ext uri="{FF2B5EF4-FFF2-40B4-BE49-F238E27FC236}">
                <a16:creationId xmlns:a16="http://schemas.microsoft.com/office/drawing/2014/main" id="{AE9BE1A0-9C62-4682-B96D-FF557873AB8E}"/>
              </a:ext>
            </a:extLst>
          </p:cNvPr>
          <p:cNvSpPr>
            <a:spLocks noChangeArrowheads="1"/>
          </p:cNvSpPr>
          <p:nvPr/>
        </p:nvSpPr>
        <p:spPr bwMode="auto">
          <a:xfrm flipV="1">
            <a:off x="1866900" y="2636838"/>
            <a:ext cx="79375" cy="936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13395" name="Oval 51">
            <a:extLst>
              <a:ext uri="{FF2B5EF4-FFF2-40B4-BE49-F238E27FC236}">
                <a16:creationId xmlns:a16="http://schemas.microsoft.com/office/drawing/2014/main" id="{08BAD07F-72D4-4676-80CA-2A255BF5D7ED}"/>
              </a:ext>
            </a:extLst>
          </p:cNvPr>
          <p:cNvSpPr>
            <a:spLocks noChangeArrowheads="1"/>
          </p:cNvSpPr>
          <p:nvPr/>
        </p:nvSpPr>
        <p:spPr bwMode="auto">
          <a:xfrm flipV="1">
            <a:off x="3709988" y="2636838"/>
            <a:ext cx="79375" cy="936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cxnSp>
        <p:nvCxnSpPr>
          <p:cNvPr id="313396" name="AutoShape 52">
            <a:extLst>
              <a:ext uri="{FF2B5EF4-FFF2-40B4-BE49-F238E27FC236}">
                <a16:creationId xmlns:a16="http://schemas.microsoft.com/office/drawing/2014/main" id="{66DB14B2-CD62-4CE6-AAA4-E6E776F5AA34}"/>
              </a:ext>
            </a:extLst>
          </p:cNvPr>
          <p:cNvCxnSpPr>
            <a:cxnSpLocks noChangeShapeType="1"/>
            <a:stCxn id="313394" idx="6"/>
            <a:endCxn id="313395" idx="2"/>
          </p:cNvCxnSpPr>
          <p:nvPr/>
        </p:nvCxnSpPr>
        <p:spPr bwMode="auto">
          <a:xfrm>
            <a:off x="1946275" y="2684463"/>
            <a:ext cx="1763713"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3397" name="AutoShape 53">
            <a:extLst>
              <a:ext uri="{FF2B5EF4-FFF2-40B4-BE49-F238E27FC236}">
                <a16:creationId xmlns:a16="http://schemas.microsoft.com/office/drawing/2014/main" id="{8CF523BA-903C-49A7-B679-99AD9558D49E}"/>
              </a:ext>
            </a:extLst>
          </p:cNvPr>
          <p:cNvCxnSpPr>
            <a:cxnSpLocks noChangeShapeType="1"/>
            <a:stCxn id="313395" idx="7"/>
            <a:endCxn id="313392" idx="0"/>
          </p:cNvCxnSpPr>
          <p:nvPr/>
        </p:nvCxnSpPr>
        <p:spPr bwMode="auto">
          <a:xfrm>
            <a:off x="3776663" y="2717800"/>
            <a:ext cx="3175" cy="2794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3398" name="AutoShape 54">
            <a:extLst>
              <a:ext uri="{FF2B5EF4-FFF2-40B4-BE49-F238E27FC236}">
                <a16:creationId xmlns:a16="http://schemas.microsoft.com/office/drawing/2014/main" id="{38F91244-984C-42A5-A629-D4028E3AFA22}"/>
              </a:ext>
            </a:extLst>
          </p:cNvPr>
          <p:cNvCxnSpPr>
            <a:cxnSpLocks noChangeShapeType="1"/>
            <a:stCxn id="313392" idx="4"/>
            <a:endCxn id="313393" idx="0"/>
          </p:cNvCxnSpPr>
          <p:nvPr/>
        </p:nvCxnSpPr>
        <p:spPr bwMode="auto">
          <a:xfrm flipH="1">
            <a:off x="3062288" y="3284538"/>
            <a:ext cx="717550" cy="2889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3399" name="AutoShape 55">
            <a:extLst>
              <a:ext uri="{FF2B5EF4-FFF2-40B4-BE49-F238E27FC236}">
                <a16:creationId xmlns:a16="http://schemas.microsoft.com/office/drawing/2014/main" id="{2CD494A7-C3E5-433C-A048-EBDFDAD0ACB6}"/>
              </a:ext>
            </a:extLst>
          </p:cNvPr>
          <p:cNvCxnSpPr>
            <a:cxnSpLocks noChangeShapeType="1"/>
            <a:stCxn id="313392" idx="4"/>
            <a:endCxn id="313390" idx="0"/>
          </p:cNvCxnSpPr>
          <p:nvPr/>
        </p:nvCxnSpPr>
        <p:spPr bwMode="auto">
          <a:xfrm>
            <a:off x="3779838" y="3284538"/>
            <a:ext cx="795337" cy="2889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Veri Yer Tutucusu 3">
            <a:extLst>
              <a:ext uri="{FF2B5EF4-FFF2-40B4-BE49-F238E27FC236}">
                <a16:creationId xmlns:a16="http://schemas.microsoft.com/office/drawing/2014/main" id="{CF21CDAF-0B3B-4171-96DB-F3B99239D734}"/>
              </a:ext>
            </a:extLst>
          </p:cNvPr>
          <p:cNvSpPr>
            <a:spLocks noGrp="1"/>
          </p:cNvSpPr>
          <p:nvPr>
            <p:ph type="dt" sz="half" idx="10"/>
          </p:nvPr>
        </p:nvSpPr>
        <p:spPr/>
        <p:txBody>
          <a:bodyPr/>
          <a:lstStyle/>
          <a:p>
            <a:fld id="{C0FA8744-5F5F-4670-B199-4D9C3034D363}" type="datetime4">
              <a:rPr lang="en-US" altLang="en-US"/>
              <a:pPr/>
              <a:t>November 5, 2025</a:t>
            </a:fld>
            <a:endParaRPr lang="en-US" altLang="en-US" dirty="0"/>
          </a:p>
        </p:txBody>
      </p:sp>
      <p:sp>
        <p:nvSpPr>
          <p:cNvPr id="49" name="Alt Bilgi Yer Tutucusu 4">
            <a:extLst>
              <a:ext uri="{FF2B5EF4-FFF2-40B4-BE49-F238E27FC236}">
                <a16:creationId xmlns:a16="http://schemas.microsoft.com/office/drawing/2014/main" id="{4A7E7124-71CE-42EE-8A7F-CF41CC8915EC}"/>
              </a:ext>
            </a:extLst>
          </p:cNvPr>
          <p:cNvSpPr>
            <a:spLocks noGrp="1"/>
          </p:cNvSpPr>
          <p:nvPr>
            <p:ph type="ftr" sz="quarter" idx="11"/>
          </p:nvPr>
        </p:nvSpPr>
        <p:spPr/>
        <p:txBody>
          <a:bodyPr/>
          <a:lstStyle/>
          <a:p>
            <a:r>
              <a:rPr lang="en-US" altLang="en-US" dirty="0"/>
              <a:t>Borahan Tümer, Ph.D.                                                                                                                                                                          </a:t>
            </a:r>
          </a:p>
        </p:txBody>
      </p:sp>
      <p:sp>
        <p:nvSpPr>
          <p:cNvPr id="50" name="Slayt Numarası Yer Tutucusu 5">
            <a:extLst>
              <a:ext uri="{FF2B5EF4-FFF2-40B4-BE49-F238E27FC236}">
                <a16:creationId xmlns:a16="http://schemas.microsoft.com/office/drawing/2014/main" id="{31DEC87E-0226-4B9E-B9BB-3BDB0ADB625C}"/>
              </a:ext>
            </a:extLst>
          </p:cNvPr>
          <p:cNvSpPr>
            <a:spLocks noGrp="1"/>
          </p:cNvSpPr>
          <p:nvPr>
            <p:ph type="sldNum" sz="quarter" idx="12"/>
          </p:nvPr>
        </p:nvSpPr>
        <p:spPr/>
        <p:txBody>
          <a:bodyPr/>
          <a:lstStyle/>
          <a:p>
            <a:fld id="{8478CB0D-2932-4D91-B190-7EE1ABF4D999}" type="slidenum">
              <a:rPr lang="en-US" altLang="en-US"/>
              <a:pPr/>
              <a:t>37</a:t>
            </a:fld>
            <a:endParaRPr lang="en-US" altLang="en-US" dirty="0"/>
          </a:p>
        </p:txBody>
      </p:sp>
      <p:sp>
        <p:nvSpPr>
          <p:cNvPr id="315394" name="Rectangle 2">
            <a:extLst>
              <a:ext uri="{FF2B5EF4-FFF2-40B4-BE49-F238E27FC236}">
                <a16:creationId xmlns:a16="http://schemas.microsoft.com/office/drawing/2014/main" id="{158EFFD8-6583-4D63-977E-DE840541CA78}"/>
              </a:ext>
            </a:extLst>
          </p:cNvPr>
          <p:cNvSpPr>
            <a:spLocks noGrp="1" noChangeArrowheads="1"/>
          </p:cNvSpPr>
          <p:nvPr>
            <p:ph type="title"/>
          </p:nvPr>
        </p:nvSpPr>
        <p:spPr/>
        <p:txBody>
          <a:bodyPr/>
          <a:lstStyle/>
          <a:p>
            <a:r>
              <a:rPr lang="tr-TR" altLang="en-US" sz="4000" dirty="0"/>
              <a:t>Example to Construction of Expression Trees - 17</a:t>
            </a:r>
            <a:endParaRPr lang="en-US" altLang="en-US" sz="4000" dirty="0"/>
          </a:p>
        </p:txBody>
      </p:sp>
      <p:sp>
        <p:nvSpPr>
          <p:cNvPr id="315395" name="Rectangle 3">
            <a:extLst>
              <a:ext uri="{FF2B5EF4-FFF2-40B4-BE49-F238E27FC236}">
                <a16:creationId xmlns:a16="http://schemas.microsoft.com/office/drawing/2014/main" id="{666EB1D1-8E30-400E-A51D-E2713EF724E5}"/>
              </a:ext>
            </a:extLst>
          </p:cNvPr>
          <p:cNvSpPr>
            <a:spLocks noChangeArrowheads="1"/>
          </p:cNvSpPr>
          <p:nvPr/>
        </p:nvSpPr>
        <p:spPr bwMode="auto">
          <a:xfrm>
            <a:off x="4932363" y="5516563"/>
            <a:ext cx="38179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en-US" sz="3200" dirty="0">
                <a:solidFill>
                  <a:srgbClr val="FF3300"/>
                </a:solidFill>
              </a:rPr>
              <a:t>ABC+DE-/F+*GHI-/-</a:t>
            </a:r>
          </a:p>
        </p:txBody>
      </p:sp>
      <p:sp>
        <p:nvSpPr>
          <p:cNvPr id="315396" name="Text Box 4">
            <a:extLst>
              <a:ext uri="{FF2B5EF4-FFF2-40B4-BE49-F238E27FC236}">
                <a16:creationId xmlns:a16="http://schemas.microsoft.com/office/drawing/2014/main" id="{1E829CC5-CD5E-46CA-9A3F-960208A3FD40}"/>
              </a:ext>
            </a:extLst>
          </p:cNvPr>
          <p:cNvSpPr txBox="1">
            <a:spLocks noChangeArrowheads="1"/>
          </p:cNvSpPr>
          <p:nvPr/>
        </p:nvSpPr>
        <p:spPr bwMode="auto">
          <a:xfrm>
            <a:off x="5835650" y="1557338"/>
            <a:ext cx="330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sz="3600" dirty="0">
                <a:solidFill>
                  <a:srgbClr val="FF3300"/>
                </a:solidFill>
              </a:rPr>
              <a:t>Stack of subtrees</a:t>
            </a:r>
            <a:endParaRPr lang="en-US" altLang="en-US" sz="3600" dirty="0">
              <a:solidFill>
                <a:srgbClr val="FF3300"/>
              </a:solidFill>
            </a:endParaRPr>
          </a:p>
        </p:txBody>
      </p:sp>
      <p:sp>
        <p:nvSpPr>
          <p:cNvPr id="315397" name="Rectangle 5">
            <a:extLst>
              <a:ext uri="{FF2B5EF4-FFF2-40B4-BE49-F238E27FC236}">
                <a16:creationId xmlns:a16="http://schemas.microsoft.com/office/drawing/2014/main" id="{03FF2650-6B95-47B7-A5A6-D8D9C2758383}"/>
              </a:ext>
            </a:extLst>
          </p:cNvPr>
          <p:cNvSpPr>
            <a:spLocks noChangeArrowheads="1"/>
          </p:cNvSpPr>
          <p:nvPr/>
        </p:nvSpPr>
        <p:spPr bwMode="auto">
          <a:xfrm>
            <a:off x="3132138" y="1628775"/>
            <a:ext cx="647700"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15398" name="Rectangle 6">
            <a:extLst>
              <a:ext uri="{FF2B5EF4-FFF2-40B4-BE49-F238E27FC236}">
                <a16:creationId xmlns:a16="http://schemas.microsoft.com/office/drawing/2014/main" id="{FE0C0C44-F4BE-4C75-9FA2-2B2CC0FBC87F}"/>
              </a:ext>
            </a:extLst>
          </p:cNvPr>
          <p:cNvSpPr>
            <a:spLocks noChangeArrowheads="1"/>
          </p:cNvSpPr>
          <p:nvPr/>
        </p:nvSpPr>
        <p:spPr bwMode="auto">
          <a:xfrm>
            <a:off x="3779838" y="1628775"/>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15399" name="Rectangle 7">
            <a:extLst>
              <a:ext uri="{FF2B5EF4-FFF2-40B4-BE49-F238E27FC236}">
                <a16:creationId xmlns:a16="http://schemas.microsoft.com/office/drawing/2014/main" id="{9348B1B3-025B-4BF2-90D2-3DA8A3FB9FEC}"/>
              </a:ext>
            </a:extLst>
          </p:cNvPr>
          <p:cNvSpPr>
            <a:spLocks noChangeArrowheads="1"/>
          </p:cNvSpPr>
          <p:nvPr/>
        </p:nvSpPr>
        <p:spPr bwMode="auto">
          <a:xfrm>
            <a:off x="5218113" y="1628775"/>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15400" name="Rectangle 8">
            <a:extLst>
              <a:ext uri="{FF2B5EF4-FFF2-40B4-BE49-F238E27FC236}">
                <a16:creationId xmlns:a16="http://schemas.microsoft.com/office/drawing/2014/main" id="{861A64D9-B62F-4A75-BEEC-1D35311D1C64}"/>
              </a:ext>
            </a:extLst>
          </p:cNvPr>
          <p:cNvSpPr>
            <a:spLocks noChangeArrowheads="1"/>
          </p:cNvSpPr>
          <p:nvPr/>
        </p:nvSpPr>
        <p:spPr bwMode="auto">
          <a:xfrm>
            <a:off x="4498975" y="1628775"/>
            <a:ext cx="7191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grpSp>
        <p:nvGrpSpPr>
          <p:cNvPr id="315401" name="Group 9">
            <a:extLst>
              <a:ext uri="{FF2B5EF4-FFF2-40B4-BE49-F238E27FC236}">
                <a16:creationId xmlns:a16="http://schemas.microsoft.com/office/drawing/2014/main" id="{14635417-4AF9-41AB-ABA9-3F732B45AF34}"/>
              </a:ext>
            </a:extLst>
          </p:cNvPr>
          <p:cNvGrpSpPr>
            <a:grpSpLocks/>
          </p:cNvGrpSpPr>
          <p:nvPr/>
        </p:nvGrpSpPr>
        <p:grpSpPr bwMode="auto">
          <a:xfrm>
            <a:off x="1403350" y="3213100"/>
            <a:ext cx="2233613" cy="3302000"/>
            <a:chOff x="204" y="1888"/>
            <a:chExt cx="1407" cy="2080"/>
          </a:xfrm>
        </p:grpSpPr>
        <p:grpSp>
          <p:nvGrpSpPr>
            <p:cNvPr id="315402" name="Group 10">
              <a:extLst>
                <a:ext uri="{FF2B5EF4-FFF2-40B4-BE49-F238E27FC236}">
                  <a16:creationId xmlns:a16="http://schemas.microsoft.com/office/drawing/2014/main" id="{EF1B8462-612D-4E29-8DBB-CC377C100C1C}"/>
                </a:ext>
              </a:extLst>
            </p:cNvPr>
            <p:cNvGrpSpPr>
              <a:grpSpLocks/>
            </p:cNvGrpSpPr>
            <p:nvPr/>
          </p:nvGrpSpPr>
          <p:grpSpPr bwMode="auto">
            <a:xfrm>
              <a:off x="613" y="2523"/>
              <a:ext cx="975" cy="1445"/>
              <a:chOff x="703" y="2069"/>
              <a:chExt cx="975" cy="1445"/>
            </a:xfrm>
          </p:grpSpPr>
          <p:grpSp>
            <p:nvGrpSpPr>
              <p:cNvPr id="315403" name="Group 11">
                <a:extLst>
                  <a:ext uri="{FF2B5EF4-FFF2-40B4-BE49-F238E27FC236}">
                    <a16:creationId xmlns:a16="http://schemas.microsoft.com/office/drawing/2014/main" id="{33016C73-C733-4A89-93DC-943AB200A055}"/>
                  </a:ext>
                </a:extLst>
              </p:cNvPr>
              <p:cNvGrpSpPr>
                <a:grpSpLocks/>
              </p:cNvGrpSpPr>
              <p:nvPr/>
            </p:nvGrpSpPr>
            <p:grpSpPr bwMode="auto">
              <a:xfrm>
                <a:off x="703" y="2659"/>
                <a:ext cx="476" cy="855"/>
                <a:chOff x="3334" y="2069"/>
                <a:chExt cx="476" cy="855"/>
              </a:xfrm>
            </p:grpSpPr>
            <p:sp>
              <p:nvSpPr>
                <p:cNvPr id="315404" name="Oval 12">
                  <a:extLst>
                    <a:ext uri="{FF2B5EF4-FFF2-40B4-BE49-F238E27FC236}">
                      <a16:creationId xmlns:a16="http://schemas.microsoft.com/office/drawing/2014/main" id="{934357F0-B167-4B4D-8719-55C023EF8308}"/>
                    </a:ext>
                  </a:extLst>
                </p:cNvPr>
                <p:cNvSpPr>
                  <a:spLocks noChangeArrowheads="1"/>
                </p:cNvSpPr>
                <p:nvPr/>
              </p:nvSpPr>
              <p:spPr bwMode="auto">
                <a:xfrm>
                  <a:off x="3334" y="274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B</a:t>
                  </a:r>
                  <a:endParaRPr lang="en-US" altLang="en-US" sz="2400" dirty="0">
                    <a:solidFill>
                      <a:srgbClr val="FF3300"/>
                    </a:solidFill>
                  </a:endParaRPr>
                </a:p>
              </p:txBody>
            </p:sp>
            <p:cxnSp>
              <p:nvCxnSpPr>
                <p:cNvPr id="315405" name="AutoShape 13">
                  <a:extLst>
                    <a:ext uri="{FF2B5EF4-FFF2-40B4-BE49-F238E27FC236}">
                      <a16:creationId xmlns:a16="http://schemas.microsoft.com/office/drawing/2014/main" id="{7805AC7E-DE22-4B97-AFC7-6304172EA9BE}"/>
                    </a:ext>
                  </a:extLst>
                </p:cNvPr>
                <p:cNvCxnSpPr>
                  <a:cxnSpLocks noChangeShapeType="1"/>
                  <a:stCxn id="315408" idx="4"/>
                  <a:endCxn id="315404" idx="0"/>
                </p:cNvCxnSpPr>
                <p:nvPr/>
              </p:nvCxnSpPr>
              <p:spPr bwMode="auto">
                <a:xfrm flipH="1">
                  <a:off x="3425" y="2250"/>
                  <a:ext cx="182"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5406" name="Oval 14">
                  <a:extLst>
                    <a:ext uri="{FF2B5EF4-FFF2-40B4-BE49-F238E27FC236}">
                      <a16:creationId xmlns:a16="http://schemas.microsoft.com/office/drawing/2014/main" id="{AA145AA0-3F7D-4865-9488-B1F11A75351E}"/>
                    </a:ext>
                  </a:extLst>
                </p:cNvPr>
                <p:cNvSpPr>
                  <a:spLocks noChangeArrowheads="1"/>
                </p:cNvSpPr>
                <p:nvPr/>
              </p:nvSpPr>
              <p:spPr bwMode="auto">
                <a:xfrm>
                  <a:off x="3629" y="274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C</a:t>
                  </a:r>
                  <a:endParaRPr lang="en-US" altLang="en-US" sz="2400" dirty="0">
                    <a:solidFill>
                      <a:srgbClr val="FF3300"/>
                    </a:solidFill>
                  </a:endParaRPr>
                </a:p>
              </p:txBody>
            </p:sp>
            <p:cxnSp>
              <p:nvCxnSpPr>
                <p:cNvPr id="315407" name="AutoShape 15">
                  <a:extLst>
                    <a:ext uri="{FF2B5EF4-FFF2-40B4-BE49-F238E27FC236}">
                      <a16:creationId xmlns:a16="http://schemas.microsoft.com/office/drawing/2014/main" id="{87BC8432-C6D1-465E-A805-832F2A1DE6DD}"/>
                    </a:ext>
                  </a:extLst>
                </p:cNvPr>
                <p:cNvCxnSpPr>
                  <a:cxnSpLocks noChangeShapeType="1"/>
                  <a:stCxn id="315408" idx="4"/>
                  <a:endCxn id="315406" idx="0"/>
                </p:cNvCxnSpPr>
                <p:nvPr/>
              </p:nvCxnSpPr>
              <p:spPr bwMode="auto">
                <a:xfrm>
                  <a:off x="3607" y="2250"/>
                  <a:ext cx="113"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5408" name="Oval 16">
                  <a:extLst>
                    <a:ext uri="{FF2B5EF4-FFF2-40B4-BE49-F238E27FC236}">
                      <a16:creationId xmlns:a16="http://schemas.microsoft.com/office/drawing/2014/main" id="{66C54E60-B14E-4506-859E-CF252760FFE5}"/>
                    </a:ext>
                  </a:extLst>
                </p:cNvPr>
                <p:cNvSpPr>
                  <a:spLocks noChangeArrowheads="1"/>
                </p:cNvSpPr>
                <p:nvPr/>
              </p:nvSpPr>
              <p:spPr bwMode="auto">
                <a:xfrm>
                  <a:off x="3516" y="2069"/>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grpSp>
            <p:nvGrpSpPr>
              <p:cNvPr id="315409" name="Group 17">
                <a:extLst>
                  <a:ext uri="{FF2B5EF4-FFF2-40B4-BE49-F238E27FC236}">
                    <a16:creationId xmlns:a16="http://schemas.microsoft.com/office/drawing/2014/main" id="{73876E9F-55C2-43C4-B65F-88966DF0C1E5}"/>
                  </a:ext>
                </a:extLst>
              </p:cNvPr>
              <p:cNvGrpSpPr>
                <a:grpSpLocks/>
              </p:cNvGrpSpPr>
              <p:nvPr/>
            </p:nvGrpSpPr>
            <p:grpSpPr bwMode="auto">
              <a:xfrm>
                <a:off x="1202" y="2659"/>
                <a:ext cx="476" cy="855"/>
                <a:chOff x="4286" y="1661"/>
                <a:chExt cx="476" cy="855"/>
              </a:xfrm>
            </p:grpSpPr>
            <p:sp>
              <p:nvSpPr>
                <p:cNvPr id="315410" name="Oval 18">
                  <a:extLst>
                    <a:ext uri="{FF2B5EF4-FFF2-40B4-BE49-F238E27FC236}">
                      <a16:creationId xmlns:a16="http://schemas.microsoft.com/office/drawing/2014/main" id="{372E4CB8-1A9E-4BB9-AB38-463A7265529F}"/>
                    </a:ext>
                  </a:extLst>
                </p:cNvPr>
                <p:cNvSpPr>
                  <a:spLocks noChangeArrowheads="1"/>
                </p:cNvSpPr>
                <p:nvPr/>
              </p:nvSpPr>
              <p:spPr bwMode="auto">
                <a:xfrm>
                  <a:off x="4286" y="233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D</a:t>
                  </a:r>
                  <a:endParaRPr lang="en-US" altLang="en-US" sz="2400" dirty="0">
                    <a:solidFill>
                      <a:srgbClr val="FF3300"/>
                    </a:solidFill>
                  </a:endParaRPr>
                </a:p>
              </p:txBody>
            </p:sp>
            <p:cxnSp>
              <p:nvCxnSpPr>
                <p:cNvPr id="315411" name="AutoShape 19">
                  <a:extLst>
                    <a:ext uri="{FF2B5EF4-FFF2-40B4-BE49-F238E27FC236}">
                      <a16:creationId xmlns:a16="http://schemas.microsoft.com/office/drawing/2014/main" id="{F070B05A-6DA3-45BE-9499-34167EEC60AE}"/>
                    </a:ext>
                  </a:extLst>
                </p:cNvPr>
                <p:cNvCxnSpPr>
                  <a:cxnSpLocks noChangeShapeType="1"/>
                  <a:stCxn id="315414" idx="4"/>
                  <a:endCxn id="315410" idx="0"/>
                </p:cNvCxnSpPr>
                <p:nvPr/>
              </p:nvCxnSpPr>
              <p:spPr bwMode="auto">
                <a:xfrm flipH="1">
                  <a:off x="4377" y="1842"/>
                  <a:ext cx="159"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5412" name="Oval 20">
                  <a:extLst>
                    <a:ext uri="{FF2B5EF4-FFF2-40B4-BE49-F238E27FC236}">
                      <a16:creationId xmlns:a16="http://schemas.microsoft.com/office/drawing/2014/main" id="{BF2B8CA0-55F9-4BD8-BCFE-79B0F03550D6}"/>
                    </a:ext>
                  </a:extLst>
                </p:cNvPr>
                <p:cNvSpPr>
                  <a:spLocks noChangeArrowheads="1"/>
                </p:cNvSpPr>
                <p:nvPr/>
              </p:nvSpPr>
              <p:spPr bwMode="auto">
                <a:xfrm>
                  <a:off x="4581" y="233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E</a:t>
                  </a:r>
                  <a:endParaRPr lang="en-US" altLang="en-US" sz="2400" dirty="0">
                    <a:solidFill>
                      <a:srgbClr val="FF3300"/>
                    </a:solidFill>
                  </a:endParaRPr>
                </a:p>
              </p:txBody>
            </p:sp>
            <p:cxnSp>
              <p:nvCxnSpPr>
                <p:cNvPr id="315413" name="AutoShape 21">
                  <a:extLst>
                    <a:ext uri="{FF2B5EF4-FFF2-40B4-BE49-F238E27FC236}">
                      <a16:creationId xmlns:a16="http://schemas.microsoft.com/office/drawing/2014/main" id="{91A29F87-7362-4684-AB47-EF159EA84272}"/>
                    </a:ext>
                  </a:extLst>
                </p:cNvPr>
                <p:cNvCxnSpPr>
                  <a:cxnSpLocks noChangeShapeType="1"/>
                  <a:stCxn id="315414" idx="4"/>
                  <a:endCxn id="315412" idx="0"/>
                </p:cNvCxnSpPr>
                <p:nvPr/>
              </p:nvCxnSpPr>
              <p:spPr bwMode="auto">
                <a:xfrm>
                  <a:off x="4536" y="1842"/>
                  <a:ext cx="136"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5414" name="Oval 22">
                  <a:extLst>
                    <a:ext uri="{FF2B5EF4-FFF2-40B4-BE49-F238E27FC236}">
                      <a16:creationId xmlns:a16="http://schemas.microsoft.com/office/drawing/2014/main" id="{0DBEE91E-EADB-47FF-B9FD-03F899A5A0D1}"/>
                    </a:ext>
                  </a:extLst>
                </p:cNvPr>
                <p:cNvSpPr>
                  <a:spLocks noChangeArrowheads="1"/>
                </p:cNvSpPr>
                <p:nvPr/>
              </p:nvSpPr>
              <p:spPr bwMode="auto">
                <a:xfrm>
                  <a:off x="4445" y="1661"/>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sp>
            <p:nvSpPr>
              <p:cNvPr id="315415" name="Oval 23">
                <a:extLst>
                  <a:ext uri="{FF2B5EF4-FFF2-40B4-BE49-F238E27FC236}">
                    <a16:creationId xmlns:a16="http://schemas.microsoft.com/office/drawing/2014/main" id="{47D7AA14-38C1-4D7B-A8B4-86D4D775FA7E}"/>
                  </a:ext>
                </a:extLst>
              </p:cNvPr>
              <p:cNvSpPr>
                <a:spLocks noChangeArrowheads="1"/>
              </p:cNvSpPr>
              <p:nvPr/>
            </p:nvSpPr>
            <p:spPr bwMode="auto">
              <a:xfrm>
                <a:off x="1111" y="2069"/>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cxnSp>
            <p:nvCxnSpPr>
              <p:cNvPr id="315416" name="AutoShape 24">
                <a:extLst>
                  <a:ext uri="{FF2B5EF4-FFF2-40B4-BE49-F238E27FC236}">
                    <a16:creationId xmlns:a16="http://schemas.microsoft.com/office/drawing/2014/main" id="{C64E08AB-BC3E-4569-A449-500D906BD0B0}"/>
                  </a:ext>
                </a:extLst>
              </p:cNvPr>
              <p:cNvCxnSpPr>
                <a:cxnSpLocks noChangeShapeType="1"/>
                <a:stCxn id="315415" idx="4"/>
                <a:endCxn id="315408" idx="0"/>
              </p:cNvCxnSpPr>
              <p:nvPr/>
            </p:nvCxnSpPr>
            <p:spPr bwMode="auto">
              <a:xfrm flipH="1">
                <a:off x="976" y="2250"/>
                <a:ext cx="226" cy="40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5417" name="AutoShape 25">
                <a:extLst>
                  <a:ext uri="{FF2B5EF4-FFF2-40B4-BE49-F238E27FC236}">
                    <a16:creationId xmlns:a16="http://schemas.microsoft.com/office/drawing/2014/main" id="{BC1B518B-72AA-4AAE-A6FC-0A2ECACDD241}"/>
                  </a:ext>
                </a:extLst>
              </p:cNvPr>
              <p:cNvCxnSpPr>
                <a:cxnSpLocks noChangeShapeType="1"/>
                <a:stCxn id="315415" idx="4"/>
                <a:endCxn id="315414" idx="0"/>
              </p:cNvCxnSpPr>
              <p:nvPr/>
            </p:nvCxnSpPr>
            <p:spPr bwMode="auto">
              <a:xfrm>
                <a:off x="1202" y="2250"/>
                <a:ext cx="250" cy="40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15418" name="Oval 26">
              <a:extLst>
                <a:ext uri="{FF2B5EF4-FFF2-40B4-BE49-F238E27FC236}">
                  <a16:creationId xmlns:a16="http://schemas.microsoft.com/office/drawing/2014/main" id="{A1679EF4-EF91-4FF8-BDBA-6DCD0202E11F}"/>
                </a:ext>
              </a:extLst>
            </p:cNvPr>
            <p:cNvSpPr>
              <a:spLocks noChangeArrowheads="1"/>
            </p:cNvSpPr>
            <p:nvPr/>
          </p:nvSpPr>
          <p:spPr bwMode="auto">
            <a:xfrm>
              <a:off x="1430" y="252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F</a:t>
              </a:r>
              <a:endParaRPr lang="en-US" altLang="en-US" sz="2400" dirty="0">
                <a:solidFill>
                  <a:srgbClr val="FF3300"/>
                </a:solidFill>
              </a:endParaRPr>
            </a:p>
          </p:txBody>
        </p:sp>
        <p:sp>
          <p:nvSpPr>
            <p:cNvPr id="315419" name="Oval 27">
              <a:extLst>
                <a:ext uri="{FF2B5EF4-FFF2-40B4-BE49-F238E27FC236}">
                  <a16:creationId xmlns:a16="http://schemas.microsoft.com/office/drawing/2014/main" id="{45D68C4E-79BF-41E3-A0FF-2BD53A450A62}"/>
                </a:ext>
              </a:extLst>
            </p:cNvPr>
            <p:cNvSpPr>
              <a:spLocks noChangeArrowheads="1"/>
            </p:cNvSpPr>
            <p:nvPr/>
          </p:nvSpPr>
          <p:spPr bwMode="auto">
            <a:xfrm>
              <a:off x="1202" y="220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cxnSp>
          <p:nvCxnSpPr>
            <p:cNvPr id="315420" name="AutoShape 28">
              <a:extLst>
                <a:ext uri="{FF2B5EF4-FFF2-40B4-BE49-F238E27FC236}">
                  <a16:creationId xmlns:a16="http://schemas.microsoft.com/office/drawing/2014/main" id="{F28C5CBF-7CC8-4478-96A3-C02221AAFAAA}"/>
                </a:ext>
              </a:extLst>
            </p:cNvPr>
            <p:cNvCxnSpPr>
              <a:cxnSpLocks noChangeShapeType="1"/>
              <a:stCxn id="315419" idx="4"/>
              <a:endCxn id="315415" idx="0"/>
            </p:cNvCxnSpPr>
            <p:nvPr/>
          </p:nvCxnSpPr>
          <p:spPr bwMode="auto">
            <a:xfrm flipH="1">
              <a:off x="1112" y="2386"/>
              <a:ext cx="181" cy="1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5421" name="AutoShape 29">
              <a:extLst>
                <a:ext uri="{FF2B5EF4-FFF2-40B4-BE49-F238E27FC236}">
                  <a16:creationId xmlns:a16="http://schemas.microsoft.com/office/drawing/2014/main" id="{D4511E6A-0840-4A6C-AC3F-18A759679C4E}"/>
                </a:ext>
              </a:extLst>
            </p:cNvPr>
            <p:cNvCxnSpPr>
              <a:cxnSpLocks noChangeShapeType="1"/>
              <a:stCxn id="315419" idx="4"/>
              <a:endCxn id="315418" idx="0"/>
            </p:cNvCxnSpPr>
            <p:nvPr/>
          </p:nvCxnSpPr>
          <p:spPr bwMode="auto">
            <a:xfrm>
              <a:off x="1293" y="2386"/>
              <a:ext cx="228" cy="1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5422" name="Oval 30">
              <a:extLst>
                <a:ext uri="{FF2B5EF4-FFF2-40B4-BE49-F238E27FC236}">
                  <a16:creationId xmlns:a16="http://schemas.microsoft.com/office/drawing/2014/main" id="{E56093A1-9A14-4E71-B2FB-D2AA236A4C95}"/>
                </a:ext>
              </a:extLst>
            </p:cNvPr>
            <p:cNvSpPr>
              <a:spLocks noChangeArrowheads="1"/>
            </p:cNvSpPr>
            <p:nvPr/>
          </p:nvSpPr>
          <p:spPr bwMode="auto">
            <a:xfrm>
              <a:off x="703" y="1888"/>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sp>
          <p:nvSpPr>
            <p:cNvPr id="315423" name="Oval 31">
              <a:extLst>
                <a:ext uri="{FF2B5EF4-FFF2-40B4-BE49-F238E27FC236}">
                  <a16:creationId xmlns:a16="http://schemas.microsoft.com/office/drawing/2014/main" id="{386A093C-B37F-4626-88DA-E14204E3EB3D}"/>
                </a:ext>
              </a:extLst>
            </p:cNvPr>
            <p:cNvSpPr>
              <a:spLocks noChangeArrowheads="1"/>
            </p:cNvSpPr>
            <p:nvPr/>
          </p:nvSpPr>
          <p:spPr bwMode="auto">
            <a:xfrm>
              <a:off x="204" y="220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a:t>
              </a:r>
              <a:endParaRPr lang="en-US" altLang="en-US" sz="2400" dirty="0">
                <a:solidFill>
                  <a:srgbClr val="FF3300"/>
                </a:solidFill>
              </a:endParaRPr>
            </a:p>
          </p:txBody>
        </p:sp>
        <p:cxnSp>
          <p:nvCxnSpPr>
            <p:cNvPr id="315424" name="AutoShape 32">
              <a:extLst>
                <a:ext uri="{FF2B5EF4-FFF2-40B4-BE49-F238E27FC236}">
                  <a16:creationId xmlns:a16="http://schemas.microsoft.com/office/drawing/2014/main" id="{AB326E4B-54E7-42A0-BBF3-46610EAD6876}"/>
                </a:ext>
              </a:extLst>
            </p:cNvPr>
            <p:cNvCxnSpPr>
              <a:cxnSpLocks noChangeShapeType="1"/>
              <a:stCxn id="315422" idx="4"/>
              <a:endCxn id="315423" idx="0"/>
            </p:cNvCxnSpPr>
            <p:nvPr/>
          </p:nvCxnSpPr>
          <p:spPr bwMode="auto">
            <a:xfrm flipH="1">
              <a:off x="295" y="2069"/>
              <a:ext cx="499" cy="13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5425" name="AutoShape 33">
              <a:extLst>
                <a:ext uri="{FF2B5EF4-FFF2-40B4-BE49-F238E27FC236}">
                  <a16:creationId xmlns:a16="http://schemas.microsoft.com/office/drawing/2014/main" id="{C81EBFD2-FE31-45CD-8D40-D08EF7457D31}"/>
                </a:ext>
              </a:extLst>
            </p:cNvPr>
            <p:cNvCxnSpPr>
              <a:cxnSpLocks noChangeShapeType="1"/>
              <a:stCxn id="315422" idx="4"/>
              <a:endCxn id="315419" idx="0"/>
            </p:cNvCxnSpPr>
            <p:nvPr/>
          </p:nvCxnSpPr>
          <p:spPr bwMode="auto">
            <a:xfrm>
              <a:off x="794" y="2069"/>
              <a:ext cx="499" cy="13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5428" name="Group 36">
            <a:extLst>
              <a:ext uri="{FF2B5EF4-FFF2-40B4-BE49-F238E27FC236}">
                <a16:creationId xmlns:a16="http://schemas.microsoft.com/office/drawing/2014/main" id="{917E2245-12A0-4E41-95DB-CAF85971EB64}"/>
              </a:ext>
            </a:extLst>
          </p:cNvPr>
          <p:cNvGrpSpPr>
            <a:grpSpLocks/>
          </p:cNvGrpSpPr>
          <p:nvPr/>
        </p:nvGrpSpPr>
        <p:grpSpPr bwMode="auto">
          <a:xfrm>
            <a:off x="5222875" y="3860800"/>
            <a:ext cx="792163" cy="1717675"/>
            <a:chOff x="770" y="2296"/>
            <a:chExt cx="499" cy="1082"/>
          </a:xfrm>
        </p:grpSpPr>
        <p:sp>
          <p:nvSpPr>
            <p:cNvPr id="315429" name="Oval 37">
              <a:extLst>
                <a:ext uri="{FF2B5EF4-FFF2-40B4-BE49-F238E27FC236}">
                  <a16:creationId xmlns:a16="http://schemas.microsoft.com/office/drawing/2014/main" id="{A8511AF1-6D23-423E-AC52-AE2EE6B0D711}"/>
                </a:ext>
              </a:extLst>
            </p:cNvPr>
            <p:cNvSpPr>
              <a:spLocks noChangeArrowheads="1"/>
            </p:cNvSpPr>
            <p:nvPr/>
          </p:nvSpPr>
          <p:spPr bwMode="auto">
            <a:xfrm>
              <a:off x="770" y="3197"/>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H</a:t>
              </a:r>
              <a:endParaRPr lang="en-US" altLang="en-US" sz="2400" dirty="0">
                <a:solidFill>
                  <a:srgbClr val="FF3300"/>
                </a:solidFill>
              </a:endParaRPr>
            </a:p>
          </p:txBody>
        </p:sp>
        <p:cxnSp>
          <p:nvCxnSpPr>
            <p:cNvPr id="315430" name="AutoShape 38">
              <a:extLst>
                <a:ext uri="{FF2B5EF4-FFF2-40B4-BE49-F238E27FC236}">
                  <a16:creationId xmlns:a16="http://schemas.microsoft.com/office/drawing/2014/main" id="{85F490E5-C493-4AB4-BBED-3753752B39B9}"/>
                </a:ext>
              </a:extLst>
            </p:cNvPr>
            <p:cNvCxnSpPr>
              <a:cxnSpLocks noChangeShapeType="1"/>
              <a:stCxn id="315433" idx="4"/>
              <a:endCxn id="315429" idx="0"/>
            </p:cNvCxnSpPr>
            <p:nvPr/>
          </p:nvCxnSpPr>
          <p:spPr bwMode="auto">
            <a:xfrm flipH="1">
              <a:off x="861" y="2477"/>
              <a:ext cx="182" cy="72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5431" name="Oval 39">
              <a:extLst>
                <a:ext uri="{FF2B5EF4-FFF2-40B4-BE49-F238E27FC236}">
                  <a16:creationId xmlns:a16="http://schemas.microsoft.com/office/drawing/2014/main" id="{0CD417D3-E551-4F40-AF51-CA02E7832F70}"/>
                </a:ext>
              </a:extLst>
            </p:cNvPr>
            <p:cNvSpPr>
              <a:spLocks noChangeArrowheads="1"/>
            </p:cNvSpPr>
            <p:nvPr/>
          </p:nvSpPr>
          <p:spPr bwMode="auto">
            <a:xfrm>
              <a:off x="1088" y="3197"/>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I</a:t>
              </a:r>
              <a:endParaRPr lang="en-US" altLang="en-US" sz="2400" dirty="0">
                <a:solidFill>
                  <a:srgbClr val="FF3300"/>
                </a:solidFill>
              </a:endParaRPr>
            </a:p>
          </p:txBody>
        </p:sp>
        <p:cxnSp>
          <p:nvCxnSpPr>
            <p:cNvPr id="315432" name="AutoShape 40">
              <a:extLst>
                <a:ext uri="{FF2B5EF4-FFF2-40B4-BE49-F238E27FC236}">
                  <a16:creationId xmlns:a16="http://schemas.microsoft.com/office/drawing/2014/main" id="{472D6A33-ABDE-4B10-86D8-16F3D2286880}"/>
                </a:ext>
              </a:extLst>
            </p:cNvPr>
            <p:cNvCxnSpPr>
              <a:cxnSpLocks noChangeShapeType="1"/>
              <a:stCxn id="315433" idx="4"/>
              <a:endCxn id="315431" idx="0"/>
            </p:cNvCxnSpPr>
            <p:nvPr/>
          </p:nvCxnSpPr>
          <p:spPr bwMode="auto">
            <a:xfrm>
              <a:off x="1043" y="2477"/>
              <a:ext cx="136" cy="72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5433" name="Oval 41">
              <a:extLst>
                <a:ext uri="{FF2B5EF4-FFF2-40B4-BE49-F238E27FC236}">
                  <a16:creationId xmlns:a16="http://schemas.microsoft.com/office/drawing/2014/main" id="{EC64CC6C-7BFF-4E87-B079-B68CF8690B03}"/>
                </a:ext>
              </a:extLst>
            </p:cNvPr>
            <p:cNvSpPr>
              <a:spLocks noChangeArrowheads="1"/>
            </p:cNvSpPr>
            <p:nvPr/>
          </p:nvSpPr>
          <p:spPr bwMode="auto">
            <a:xfrm>
              <a:off x="952" y="2296"/>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sp>
        <p:nvSpPr>
          <p:cNvPr id="315434" name="Oval 42">
            <a:extLst>
              <a:ext uri="{FF2B5EF4-FFF2-40B4-BE49-F238E27FC236}">
                <a16:creationId xmlns:a16="http://schemas.microsoft.com/office/drawing/2014/main" id="{F14BD8BB-2CD0-48CE-A48D-81B899E801A5}"/>
              </a:ext>
            </a:extLst>
          </p:cNvPr>
          <p:cNvSpPr>
            <a:spLocks noChangeArrowheads="1"/>
          </p:cNvSpPr>
          <p:nvPr/>
        </p:nvSpPr>
        <p:spPr bwMode="auto">
          <a:xfrm>
            <a:off x="4716463" y="3284538"/>
            <a:ext cx="287337" cy="2873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sp>
        <p:nvSpPr>
          <p:cNvPr id="315435" name="Oval 43">
            <a:extLst>
              <a:ext uri="{FF2B5EF4-FFF2-40B4-BE49-F238E27FC236}">
                <a16:creationId xmlns:a16="http://schemas.microsoft.com/office/drawing/2014/main" id="{EE1582E6-6327-4C26-95EE-50DFD6B61720}"/>
              </a:ext>
            </a:extLst>
          </p:cNvPr>
          <p:cNvSpPr>
            <a:spLocks noChangeArrowheads="1"/>
          </p:cNvSpPr>
          <p:nvPr/>
        </p:nvSpPr>
        <p:spPr bwMode="auto">
          <a:xfrm>
            <a:off x="3998913" y="3860800"/>
            <a:ext cx="287337" cy="2873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G</a:t>
            </a:r>
            <a:endParaRPr lang="en-US" altLang="en-US" sz="2400" dirty="0">
              <a:solidFill>
                <a:srgbClr val="FF3300"/>
              </a:solidFill>
            </a:endParaRPr>
          </a:p>
        </p:txBody>
      </p:sp>
      <p:cxnSp>
        <p:nvCxnSpPr>
          <p:cNvPr id="315440" name="AutoShape 48">
            <a:extLst>
              <a:ext uri="{FF2B5EF4-FFF2-40B4-BE49-F238E27FC236}">
                <a16:creationId xmlns:a16="http://schemas.microsoft.com/office/drawing/2014/main" id="{A77400FA-57E7-4EBF-B1D1-5E3717D0A704}"/>
              </a:ext>
            </a:extLst>
          </p:cNvPr>
          <p:cNvCxnSpPr>
            <a:cxnSpLocks noChangeShapeType="1"/>
            <a:stCxn id="315434" idx="4"/>
            <a:endCxn id="315435" idx="0"/>
          </p:cNvCxnSpPr>
          <p:nvPr/>
        </p:nvCxnSpPr>
        <p:spPr bwMode="auto">
          <a:xfrm flipH="1">
            <a:off x="4143375" y="3571875"/>
            <a:ext cx="717550" cy="2889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5441" name="AutoShape 49">
            <a:extLst>
              <a:ext uri="{FF2B5EF4-FFF2-40B4-BE49-F238E27FC236}">
                <a16:creationId xmlns:a16="http://schemas.microsoft.com/office/drawing/2014/main" id="{43A26CA4-D570-4DF1-A513-8EF12B1D11F8}"/>
              </a:ext>
            </a:extLst>
          </p:cNvPr>
          <p:cNvCxnSpPr>
            <a:cxnSpLocks noChangeShapeType="1"/>
            <a:stCxn id="315434" idx="4"/>
            <a:endCxn id="315433" idx="0"/>
          </p:cNvCxnSpPr>
          <p:nvPr/>
        </p:nvCxnSpPr>
        <p:spPr bwMode="auto">
          <a:xfrm>
            <a:off x="4860925" y="3571875"/>
            <a:ext cx="795338" cy="2889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5442" name="Oval 50">
            <a:extLst>
              <a:ext uri="{FF2B5EF4-FFF2-40B4-BE49-F238E27FC236}">
                <a16:creationId xmlns:a16="http://schemas.microsoft.com/office/drawing/2014/main" id="{E4529810-365C-4631-9B25-E04EDC5050B7}"/>
              </a:ext>
            </a:extLst>
          </p:cNvPr>
          <p:cNvSpPr>
            <a:spLocks noChangeArrowheads="1"/>
          </p:cNvSpPr>
          <p:nvPr/>
        </p:nvSpPr>
        <p:spPr bwMode="auto">
          <a:xfrm>
            <a:off x="3348038" y="2492375"/>
            <a:ext cx="287337" cy="2873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cxnSp>
        <p:nvCxnSpPr>
          <p:cNvPr id="315443" name="AutoShape 51">
            <a:extLst>
              <a:ext uri="{FF2B5EF4-FFF2-40B4-BE49-F238E27FC236}">
                <a16:creationId xmlns:a16="http://schemas.microsoft.com/office/drawing/2014/main" id="{D8D0223C-CE1A-47AA-9CBF-31B0D17C612C}"/>
              </a:ext>
            </a:extLst>
          </p:cNvPr>
          <p:cNvCxnSpPr>
            <a:cxnSpLocks noChangeShapeType="1"/>
            <a:stCxn id="315397" idx="2"/>
            <a:endCxn id="315442" idx="0"/>
          </p:cNvCxnSpPr>
          <p:nvPr/>
        </p:nvCxnSpPr>
        <p:spPr bwMode="auto">
          <a:xfrm>
            <a:off x="3455988" y="2168525"/>
            <a:ext cx="36512" cy="3238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5444" name="AutoShape 52">
            <a:extLst>
              <a:ext uri="{FF2B5EF4-FFF2-40B4-BE49-F238E27FC236}">
                <a16:creationId xmlns:a16="http://schemas.microsoft.com/office/drawing/2014/main" id="{E1FB2C20-1D7E-48F0-80CF-4F87DEFB4568}"/>
              </a:ext>
            </a:extLst>
          </p:cNvPr>
          <p:cNvCxnSpPr>
            <a:cxnSpLocks noChangeShapeType="1"/>
            <a:stCxn id="315442" idx="4"/>
            <a:endCxn id="315422" idx="0"/>
          </p:cNvCxnSpPr>
          <p:nvPr/>
        </p:nvCxnSpPr>
        <p:spPr bwMode="auto">
          <a:xfrm flipH="1">
            <a:off x="2339975" y="2779713"/>
            <a:ext cx="1152525" cy="43338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5445" name="AutoShape 53">
            <a:extLst>
              <a:ext uri="{FF2B5EF4-FFF2-40B4-BE49-F238E27FC236}">
                <a16:creationId xmlns:a16="http://schemas.microsoft.com/office/drawing/2014/main" id="{3092FB92-EFA8-4710-9C60-3E2CF1279163}"/>
              </a:ext>
            </a:extLst>
          </p:cNvPr>
          <p:cNvCxnSpPr>
            <a:cxnSpLocks noChangeShapeType="1"/>
            <a:stCxn id="315442" idx="4"/>
            <a:endCxn id="315434" idx="0"/>
          </p:cNvCxnSpPr>
          <p:nvPr/>
        </p:nvCxnSpPr>
        <p:spPr bwMode="auto">
          <a:xfrm>
            <a:off x="3492500" y="2779713"/>
            <a:ext cx="1368425" cy="5048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F0398F49-4122-4258-8496-8C5CABD9AE85}"/>
              </a:ext>
            </a:extLst>
          </p:cNvPr>
          <p:cNvSpPr>
            <a:spLocks noGrp="1"/>
          </p:cNvSpPr>
          <p:nvPr>
            <p:ph type="dt" sz="half" idx="10"/>
          </p:nvPr>
        </p:nvSpPr>
        <p:spPr/>
        <p:txBody>
          <a:bodyPr/>
          <a:lstStyle/>
          <a:p>
            <a:fld id="{8BEA68B7-BB1B-4FD5-A581-CCFA92007DC6}" type="datetime4">
              <a:rPr lang="en-US" altLang="en-US"/>
              <a:pPr/>
              <a:t>November 5, 2025</a:t>
            </a:fld>
            <a:endParaRPr lang="en-US" altLang="en-US" dirty="0"/>
          </a:p>
        </p:txBody>
      </p:sp>
      <p:sp>
        <p:nvSpPr>
          <p:cNvPr id="5" name="Alt Bilgi Yer Tutucusu 4">
            <a:extLst>
              <a:ext uri="{FF2B5EF4-FFF2-40B4-BE49-F238E27FC236}">
                <a16:creationId xmlns:a16="http://schemas.microsoft.com/office/drawing/2014/main" id="{A2A0C5DA-0455-4848-B13B-44A3A10EF9E8}"/>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9E484BD6-8A79-4E15-B4D5-D10799D01340}"/>
              </a:ext>
            </a:extLst>
          </p:cNvPr>
          <p:cNvSpPr>
            <a:spLocks noGrp="1"/>
          </p:cNvSpPr>
          <p:nvPr>
            <p:ph type="sldNum" sz="quarter" idx="12"/>
          </p:nvPr>
        </p:nvSpPr>
        <p:spPr/>
        <p:txBody>
          <a:bodyPr/>
          <a:lstStyle/>
          <a:p>
            <a:fld id="{283694F7-B176-451C-92B6-28004565FBAD}" type="slidenum">
              <a:rPr lang="en-US" altLang="en-US"/>
              <a:pPr/>
              <a:t>38</a:t>
            </a:fld>
            <a:endParaRPr lang="en-US" altLang="en-US" dirty="0"/>
          </a:p>
        </p:txBody>
      </p:sp>
      <p:sp>
        <p:nvSpPr>
          <p:cNvPr id="261122" name="Rectangle 2">
            <a:extLst>
              <a:ext uri="{FF2B5EF4-FFF2-40B4-BE49-F238E27FC236}">
                <a16:creationId xmlns:a16="http://schemas.microsoft.com/office/drawing/2014/main" id="{03B36375-D244-4B37-9BE9-DA6D295CA9B5}"/>
              </a:ext>
            </a:extLst>
          </p:cNvPr>
          <p:cNvSpPr>
            <a:spLocks noGrp="1" noChangeArrowheads="1"/>
          </p:cNvSpPr>
          <p:nvPr>
            <p:ph type="title"/>
          </p:nvPr>
        </p:nvSpPr>
        <p:spPr/>
        <p:txBody>
          <a:bodyPr/>
          <a:lstStyle/>
          <a:p>
            <a:r>
              <a:rPr lang="en-US" altLang="en-US" dirty="0"/>
              <a:t>Binary Search Trees (BSTs)</a:t>
            </a:r>
          </a:p>
        </p:txBody>
      </p:sp>
      <p:sp>
        <p:nvSpPr>
          <p:cNvPr id="261123" name="Rectangle 3">
            <a:extLst>
              <a:ext uri="{FF2B5EF4-FFF2-40B4-BE49-F238E27FC236}">
                <a16:creationId xmlns:a16="http://schemas.microsoft.com/office/drawing/2014/main" id="{149C169D-6C7E-4790-A202-561E4E336FF5}"/>
              </a:ext>
            </a:extLst>
          </p:cNvPr>
          <p:cNvSpPr>
            <a:spLocks noGrp="1" noChangeArrowheads="1"/>
          </p:cNvSpPr>
          <p:nvPr>
            <p:ph type="body" idx="1"/>
          </p:nvPr>
        </p:nvSpPr>
        <p:spPr/>
        <p:txBody>
          <a:bodyPr/>
          <a:lstStyle/>
          <a:p>
            <a:pPr marL="92075" indent="-92075">
              <a:lnSpc>
                <a:spcPct val="80000"/>
              </a:lnSpc>
              <a:buFontTx/>
              <a:buNone/>
              <a:tabLst>
                <a:tab pos="441325" algn="l"/>
              </a:tabLst>
            </a:pPr>
            <a:r>
              <a:rPr lang="en-US" altLang="en-US" sz="2400" i="1" dirty="0">
                <a:solidFill>
                  <a:srgbClr val="FF3300"/>
                </a:solidFill>
              </a:rPr>
              <a:t>BSTs</a:t>
            </a:r>
            <a:r>
              <a:rPr lang="en-US" altLang="en-US" sz="2400" dirty="0"/>
              <a:t> are binary trees with keys placed in each</a:t>
            </a:r>
          </a:p>
          <a:p>
            <a:pPr marL="92075" indent="-92075">
              <a:lnSpc>
                <a:spcPct val="80000"/>
              </a:lnSpc>
              <a:buFontTx/>
              <a:buNone/>
              <a:tabLst>
                <a:tab pos="441325" algn="l"/>
              </a:tabLst>
            </a:pPr>
            <a:r>
              <a:rPr lang="en-US" altLang="en-US" sz="2400" dirty="0"/>
              <a:t>node in such a manner that</a:t>
            </a:r>
            <a:endParaRPr lang="tr-TR" altLang="en-US" sz="2400" dirty="0"/>
          </a:p>
          <a:p>
            <a:pPr marL="92075" indent="-92075">
              <a:lnSpc>
                <a:spcPct val="80000"/>
              </a:lnSpc>
              <a:buFontTx/>
              <a:buNone/>
              <a:tabLst>
                <a:tab pos="441325" algn="l"/>
              </a:tabLst>
            </a:pPr>
            <a:endParaRPr lang="en-US" altLang="en-US" sz="2400" dirty="0"/>
          </a:p>
          <a:p>
            <a:pPr marL="92075" indent="-92075">
              <a:lnSpc>
                <a:spcPct val="80000"/>
              </a:lnSpc>
              <a:buFontTx/>
              <a:buNone/>
              <a:tabLst>
                <a:tab pos="441325" algn="l"/>
              </a:tabLst>
            </a:pPr>
            <a:r>
              <a:rPr lang="tr-TR" altLang="en-US" sz="2800" dirty="0"/>
              <a:t>		</a:t>
            </a:r>
            <a:r>
              <a:rPr lang="en-US" altLang="en-US" sz="2800" b="1" dirty="0"/>
              <a:t>the key of a node is </a:t>
            </a:r>
            <a:endParaRPr lang="tr-TR" altLang="en-US" sz="2800" b="1" dirty="0"/>
          </a:p>
          <a:p>
            <a:pPr marL="92075" indent="-92075">
              <a:lnSpc>
                <a:spcPct val="80000"/>
              </a:lnSpc>
              <a:buFontTx/>
              <a:buNone/>
              <a:tabLst>
                <a:tab pos="441325" algn="l"/>
              </a:tabLst>
            </a:pPr>
            <a:r>
              <a:rPr lang="tr-TR" altLang="en-US" sz="2800" b="1" i="1" dirty="0">
                <a:solidFill>
                  <a:srgbClr val="FF3300"/>
                </a:solidFill>
              </a:rPr>
              <a:t>			</a:t>
            </a:r>
            <a:r>
              <a:rPr lang="en-US" altLang="en-US" sz="2800" b="1" i="1" dirty="0">
                <a:solidFill>
                  <a:srgbClr val="FF3300"/>
                </a:solidFill>
              </a:rPr>
              <a:t>greater than all keys in its left sub-tree</a:t>
            </a:r>
            <a:r>
              <a:rPr lang="en-US" altLang="en-US" sz="2800" b="1" dirty="0">
                <a:solidFill>
                  <a:srgbClr val="FF3300"/>
                </a:solidFill>
              </a:rPr>
              <a:t> </a:t>
            </a:r>
            <a:endParaRPr lang="tr-TR" altLang="en-US" sz="2800" b="1" dirty="0">
              <a:solidFill>
                <a:srgbClr val="FF3300"/>
              </a:solidFill>
            </a:endParaRPr>
          </a:p>
          <a:p>
            <a:pPr marL="92075" indent="-92075">
              <a:lnSpc>
                <a:spcPct val="80000"/>
              </a:lnSpc>
              <a:buFontTx/>
              <a:buNone/>
              <a:tabLst>
                <a:tab pos="441325" algn="l"/>
              </a:tabLst>
            </a:pPr>
            <a:r>
              <a:rPr lang="tr-TR" altLang="en-US" sz="2800" b="1" dirty="0">
                <a:solidFill>
                  <a:srgbClr val="FF3300"/>
                </a:solidFill>
              </a:rPr>
              <a:t>					</a:t>
            </a:r>
            <a:r>
              <a:rPr lang="en-US" altLang="en-US" sz="2800" b="1" dirty="0">
                <a:solidFill>
                  <a:srgbClr val="FF3300"/>
                </a:solidFill>
              </a:rPr>
              <a:t>and </a:t>
            </a:r>
            <a:endParaRPr lang="tr-TR" altLang="en-US" sz="2800" b="1" dirty="0">
              <a:solidFill>
                <a:srgbClr val="FF3300"/>
              </a:solidFill>
            </a:endParaRPr>
          </a:p>
          <a:p>
            <a:pPr marL="92075" indent="-92075">
              <a:lnSpc>
                <a:spcPct val="80000"/>
              </a:lnSpc>
              <a:buFontTx/>
              <a:buNone/>
              <a:tabLst>
                <a:tab pos="441325" algn="l"/>
              </a:tabLst>
            </a:pPr>
            <a:r>
              <a:rPr lang="tr-TR" altLang="en-US" sz="2800" b="1" i="1" dirty="0">
                <a:solidFill>
                  <a:srgbClr val="FF3300"/>
                </a:solidFill>
              </a:rPr>
              <a:t>			</a:t>
            </a:r>
            <a:r>
              <a:rPr lang="en-US" altLang="en-US" sz="2800" b="1" i="1" dirty="0">
                <a:solidFill>
                  <a:srgbClr val="FF3300"/>
                </a:solidFill>
              </a:rPr>
              <a:t>less than all keys in its right sub-tree</a:t>
            </a:r>
            <a:r>
              <a:rPr lang="en-US" altLang="en-US" sz="2800" dirty="0"/>
              <a:t>.</a:t>
            </a:r>
            <a:endParaRPr lang="tr-TR" altLang="en-US" sz="2800" dirty="0"/>
          </a:p>
          <a:p>
            <a:pPr marL="808038" lvl="1" indent="-536575">
              <a:lnSpc>
                <a:spcPct val="80000"/>
              </a:lnSpc>
              <a:buFontTx/>
              <a:buNone/>
              <a:tabLst>
                <a:tab pos="441325" algn="l"/>
              </a:tabLst>
            </a:pPr>
            <a:endParaRPr lang="tr-TR" altLang="en-US" sz="2400" dirty="0"/>
          </a:p>
          <a:p>
            <a:pPr marL="808038" lvl="1" indent="-536575">
              <a:lnSpc>
                <a:spcPct val="80000"/>
              </a:lnSpc>
              <a:buFontTx/>
              <a:buNone/>
              <a:tabLst>
                <a:tab pos="441325" algn="l"/>
              </a:tabLst>
            </a:pPr>
            <a:r>
              <a:rPr lang="tr-TR" altLang="en-US" sz="2400" dirty="0"/>
              <a:t>Here, we assume </a:t>
            </a:r>
            <a:r>
              <a:rPr lang="tr-TR" altLang="en-US" sz="2400" i="1" dirty="0"/>
              <a:t>no replication of keys</a:t>
            </a:r>
            <a:r>
              <a:rPr lang="tr-TR" altLang="en-US" sz="2400" dirty="0"/>
              <a:t>.  For replicating keys, </a:t>
            </a:r>
          </a:p>
          <a:p>
            <a:pPr marL="808038" lvl="1" indent="-536575">
              <a:lnSpc>
                <a:spcPct val="80000"/>
              </a:lnSpc>
              <a:buFontTx/>
              <a:buNone/>
              <a:tabLst>
                <a:tab pos="441325" algn="l"/>
              </a:tabLst>
            </a:pPr>
            <a:r>
              <a:rPr lang="tr-TR" altLang="en-US" sz="2400" dirty="0"/>
              <a:t>the relations are modified as “</a:t>
            </a:r>
            <a:r>
              <a:rPr lang="tr-TR" altLang="en-US" sz="2400" i="1" dirty="0">
                <a:solidFill>
                  <a:srgbClr val="FF3300"/>
                </a:solidFill>
              </a:rPr>
              <a:t>greater than or equal to</a:t>
            </a:r>
            <a:r>
              <a:rPr lang="tr-TR" altLang="en-US" sz="2400" dirty="0"/>
              <a:t>” or “</a:t>
            </a:r>
            <a:r>
              <a:rPr lang="tr-TR" altLang="en-US" sz="2400" i="1" dirty="0">
                <a:solidFill>
                  <a:srgbClr val="FF3300"/>
                </a:solidFill>
              </a:rPr>
              <a:t>less </a:t>
            </a:r>
          </a:p>
          <a:p>
            <a:pPr marL="808038" lvl="1" indent="-536575">
              <a:lnSpc>
                <a:spcPct val="80000"/>
              </a:lnSpc>
              <a:buFontTx/>
              <a:buNone/>
              <a:tabLst>
                <a:tab pos="441325" algn="l"/>
              </a:tabLst>
            </a:pPr>
            <a:r>
              <a:rPr lang="tr-TR" altLang="en-US" sz="2400" i="1" dirty="0">
                <a:solidFill>
                  <a:srgbClr val="FF3300"/>
                </a:solidFill>
              </a:rPr>
              <a:t>than or equal to</a:t>
            </a:r>
            <a:r>
              <a:rPr lang="tr-TR" altLang="en-US" sz="2400" dirty="0"/>
              <a:t>” depending on the application.</a:t>
            </a:r>
            <a:endParaRPr lang="en-US" altLang="en-US" sz="24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Veri Yer Tutucusu 3">
            <a:extLst>
              <a:ext uri="{FF2B5EF4-FFF2-40B4-BE49-F238E27FC236}">
                <a16:creationId xmlns:a16="http://schemas.microsoft.com/office/drawing/2014/main" id="{68A8577E-85F0-4398-AD18-06C4A52C1030}"/>
              </a:ext>
            </a:extLst>
          </p:cNvPr>
          <p:cNvSpPr>
            <a:spLocks noGrp="1"/>
          </p:cNvSpPr>
          <p:nvPr>
            <p:ph type="dt" sz="half" idx="10"/>
          </p:nvPr>
        </p:nvSpPr>
        <p:spPr/>
        <p:txBody>
          <a:bodyPr/>
          <a:lstStyle/>
          <a:p>
            <a:fld id="{9344ADEA-E088-418C-B821-3E6C5EF5C59C}" type="datetime4">
              <a:rPr lang="en-US" altLang="en-US"/>
              <a:pPr/>
              <a:t>November 5, 2025</a:t>
            </a:fld>
            <a:endParaRPr lang="en-US" altLang="en-US" dirty="0"/>
          </a:p>
        </p:txBody>
      </p:sp>
      <p:sp>
        <p:nvSpPr>
          <p:cNvPr id="30" name="Alt Bilgi Yer Tutucusu 4">
            <a:extLst>
              <a:ext uri="{FF2B5EF4-FFF2-40B4-BE49-F238E27FC236}">
                <a16:creationId xmlns:a16="http://schemas.microsoft.com/office/drawing/2014/main" id="{CFAB714D-B76E-4CCC-BD36-7B5F6A054559}"/>
              </a:ext>
            </a:extLst>
          </p:cNvPr>
          <p:cNvSpPr>
            <a:spLocks noGrp="1"/>
          </p:cNvSpPr>
          <p:nvPr>
            <p:ph type="ftr" sz="quarter" idx="11"/>
          </p:nvPr>
        </p:nvSpPr>
        <p:spPr/>
        <p:txBody>
          <a:bodyPr/>
          <a:lstStyle/>
          <a:p>
            <a:r>
              <a:rPr lang="en-US" altLang="en-US" dirty="0"/>
              <a:t>Borahan Tümer, Ph.D.                                                                                                                                                                          </a:t>
            </a:r>
          </a:p>
        </p:txBody>
      </p:sp>
      <p:sp>
        <p:nvSpPr>
          <p:cNvPr id="31" name="Slayt Numarası Yer Tutucusu 5">
            <a:extLst>
              <a:ext uri="{FF2B5EF4-FFF2-40B4-BE49-F238E27FC236}">
                <a16:creationId xmlns:a16="http://schemas.microsoft.com/office/drawing/2014/main" id="{56513879-46E0-4C2E-933D-070FAD0EBCFE}"/>
              </a:ext>
            </a:extLst>
          </p:cNvPr>
          <p:cNvSpPr>
            <a:spLocks noGrp="1"/>
          </p:cNvSpPr>
          <p:nvPr>
            <p:ph type="sldNum" sz="quarter" idx="12"/>
          </p:nvPr>
        </p:nvSpPr>
        <p:spPr/>
        <p:txBody>
          <a:bodyPr/>
          <a:lstStyle/>
          <a:p>
            <a:fld id="{F69E6755-6C7B-429D-9A64-FA5169670456}" type="slidenum">
              <a:rPr lang="en-US" altLang="en-US"/>
              <a:pPr/>
              <a:t>39</a:t>
            </a:fld>
            <a:endParaRPr lang="en-US" altLang="en-US" dirty="0"/>
          </a:p>
        </p:txBody>
      </p:sp>
      <p:sp>
        <p:nvSpPr>
          <p:cNvPr id="262146" name="Rectangle 2">
            <a:extLst>
              <a:ext uri="{FF2B5EF4-FFF2-40B4-BE49-F238E27FC236}">
                <a16:creationId xmlns:a16="http://schemas.microsoft.com/office/drawing/2014/main" id="{D21C9F15-5055-4E24-A93B-D6CEC3D42142}"/>
              </a:ext>
            </a:extLst>
          </p:cNvPr>
          <p:cNvSpPr>
            <a:spLocks noGrp="1" noChangeArrowheads="1"/>
          </p:cNvSpPr>
          <p:nvPr>
            <p:ph type="title"/>
          </p:nvPr>
        </p:nvSpPr>
        <p:spPr/>
        <p:txBody>
          <a:bodyPr/>
          <a:lstStyle/>
          <a:p>
            <a:r>
              <a:rPr lang="en-US" altLang="en-US" dirty="0"/>
              <a:t>A Binary Search Tree Example</a:t>
            </a:r>
          </a:p>
        </p:txBody>
      </p:sp>
      <p:grpSp>
        <p:nvGrpSpPr>
          <p:cNvPr id="262218" name="Group 74">
            <a:extLst>
              <a:ext uri="{FF2B5EF4-FFF2-40B4-BE49-F238E27FC236}">
                <a16:creationId xmlns:a16="http://schemas.microsoft.com/office/drawing/2014/main" id="{123F8AB2-F9AE-4F8D-AC29-889E85378146}"/>
              </a:ext>
            </a:extLst>
          </p:cNvPr>
          <p:cNvGrpSpPr>
            <a:grpSpLocks/>
          </p:cNvGrpSpPr>
          <p:nvPr/>
        </p:nvGrpSpPr>
        <p:grpSpPr bwMode="auto">
          <a:xfrm>
            <a:off x="323850" y="1196975"/>
            <a:ext cx="8623300" cy="504825"/>
            <a:chOff x="204" y="845"/>
            <a:chExt cx="5432" cy="318"/>
          </a:xfrm>
        </p:grpSpPr>
        <p:grpSp>
          <p:nvGrpSpPr>
            <p:cNvPr id="262184" name="Group 40">
              <a:extLst>
                <a:ext uri="{FF2B5EF4-FFF2-40B4-BE49-F238E27FC236}">
                  <a16:creationId xmlns:a16="http://schemas.microsoft.com/office/drawing/2014/main" id="{0CFD927F-4A45-4AF3-A2FB-16E0296A5F57}"/>
                </a:ext>
              </a:extLst>
            </p:cNvPr>
            <p:cNvGrpSpPr>
              <a:grpSpLocks/>
            </p:cNvGrpSpPr>
            <p:nvPr/>
          </p:nvGrpSpPr>
          <p:grpSpPr bwMode="auto">
            <a:xfrm>
              <a:off x="204" y="845"/>
              <a:ext cx="572" cy="318"/>
              <a:chOff x="612" y="1026"/>
              <a:chExt cx="636" cy="318"/>
            </a:xfrm>
          </p:grpSpPr>
          <p:sp>
            <p:nvSpPr>
              <p:cNvPr id="262182" name="Rectangle 38">
                <a:extLst>
                  <a:ext uri="{FF2B5EF4-FFF2-40B4-BE49-F238E27FC236}">
                    <a16:creationId xmlns:a16="http://schemas.microsoft.com/office/drawing/2014/main" id="{74DE2BF8-7151-4BFA-A53D-CBDF0DEAD2C0}"/>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48</a:t>
                </a:r>
                <a:endParaRPr lang="en-US" altLang="en-US" sz="2400" dirty="0">
                  <a:solidFill>
                    <a:srgbClr val="0033CC"/>
                  </a:solidFill>
                </a:endParaRPr>
              </a:p>
            </p:txBody>
          </p:sp>
          <p:sp>
            <p:nvSpPr>
              <p:cNvPr id="262183" name="Rectangle 39">
                <a:extLst>
                  <a:ext uri="{FF2B5EF4-FFF2-40B4-BE49-F238E27FC236}">
                    <a16:creationId xmlns:a16="http://schemas.microsoft.com/office/drawing/2014/main" id="{493CE240-D5C7-428F-AA0D-53888EDE6062}"/>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16</a:t>
                </a:r>
                <a:endParaRPr lang="en-US" altLang="en-US" sz="2400" dirty="0">
                  <a:solidFill>
                    <a:srgbClr val="0033CC"/>
                  </a:solidFill>
                </a:endParaRPr>
              </a:p>
            </p:txBody>
          </p:sp>
        </p:grpSp>
        <p:grpSp>
          <p:nvGrpSpPr>
            <p:cNvPr id="262185" name="Group 41">
              <a:extLst>
                <a:ext uri="{FF2B5EF4-FFF2-40B4-BE49-F238E27FC236}">
                  <a16:creationId xmlns:a16="http://schemas.microsoft.com/office/drawing/2014/main" id="{8C527970-0B42-4CE9-8EBF-2EE577908198}"/>
                </a:ext>
              </a:extLst>
            </p:cNvPr>
            <p:cNvGrpSpPr>
              <a:grpSpLocks/>
            </p:cNvGrpSpPr>
            <p:nvPr/>
          </p:nvGrpSpPr>
          <p:grpSpPr bwMode="auto">
            <a:xfrm>
              <a:off x="776" y="845"/>
              <a:ext cx="572" cy="318"/>
              <a:chOff x="612" y="1026"/>
              <a:chExt cx="636" cy="318"/>
            </a:xfrm>
          </p:grpSpPr>
          <p:sp>
            <p:nvSpPr>
              <p:cNvPr id="262186" name="Rectangle 42">
                <a:extLst>
                  <a:ext uri="{FF2B5EF4-FFF2-40B4-BE49-F238E27FC236}">
                    <a16:creationId xmlns:a16="http://schemas.microsoft.com/office/drawing/2014/main" id="{5ADEB7E4-31EC-45A9-9A2F-2EBD1A9C1086}"/>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24</a:t>
                </a:r>
                <a:endParaRPr lang="en-US" altLang="en-US" sz="2400" dirty="0">
                  <a:solidFill>
                    <a:srgbClr val="0033CC"/>
                  </a:solidFill>
                </a:endParaRPr>
              </a:p>
            </p:txBody>
          </p:sp>
          <p:sp>
            <p:nvSpPr>
              <p:cNvPr id="262187" name="Rectangle 43">
                <a:extLst>
                  <a:ext uri="{FF2B5EF4-FFF2-40B4-BE49-F238E27FC236}">
                    <a16:creationId xmlns:a16="http://schemas.microsoft.com/office/drawing/2014/main" id="{6E8801A1-92F1-4EAD-92BE-8F51D657B23F}"/>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20</a:t>
                </a:r>
                <a:endParaRPr lang="en-US" altLang="en-US" sz="2400" dirty="0">
                  <a:solidFill>
                    <a:srgbClr val="0033CC"/>
                  </a:solidFill>
                </a:endParaRPr>
              </a:p>
            </p:txBody>
          </p:sp>
        </p:grpSp>
        <p:grpSp>
          <p:nvGrpSpPr>
            <p:cNvPr id="262190" name="Group 46">
              <a:extLst>
                <a:ext uri="{FF2B5EF4-FFF2-40B4-BE49-F238E27FC236}">
                  <a16:creationId xmlns:a16="http://schemas.microsoft.com/office/drawing/2014/main" id="{00A51919-9ED8-415C-A52A-9303AB68FBD9}"/>
                </a:ext>
              </a:extLst>
            </p:cNvPr>
            <p:cNvGrpSpPr>
              <a:grpSpLocks/>
            </p:cNvGrpSpPr>
            <p:nvPr/>
          </p:nvGrpSpPr>
          <p:grpSpPr bwMode="auto">
            <a:xfrm>
              <a:off x="1347" y="845"/>
              <a:ext cx="572" cy="318"/>
              <a:chOff x="612" y="1026"/>
              <a:chExt cx="636" cy="318"/>
            </a:xfrm>
          </p:grpSpPr>
          <p:sp>
            <p:nvSpPr>
              <p:cNvPr id="262191" name="Rectangle 47">
                <a:extLst>
                  <a:ext uri="{FF2B5EF4-FFF2-40B4-BE49-F238E27FC236}">
                    <a16:creationId xmlns:a16="http://schemas.microsoft.com/office/drawing/2014/main" id="{6466615F-33D1-4498-9839-84EBF86AE223}"/>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32</a:t>
                </a:r>
                <a:endParaRPr lang="en-US" altLang="en-US" sz="2400" dirty="0">
                  <a:solidFill>
                    <a:srgbClr val="0033CC"/>
                  </a:solidFill>
                </a:endParaRPr>
              </a:p>
            </p:txBody>
          </p:sp>
          <p:sp>
            <p:nvSpPr>
              <p:cNvPr id="262192" name="Rectangle 48">
                <a:extLst>
                  <a:ext uri="{FF2B5EF4-FFF2-40B4-BE49-F238E27FC236}">
                    <a16:creationId xmlns:a16="http://schemas.microsoft.com/office/drawing/2014/main" id="{9F63DCB0-7A1D-41A2-8C2A-9CD732AAB3D6}"/>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a:t>
                </a:r>
                <a:endParaRPr lang="en-US" altLang="en-US" sz="2400" dirty="0">
                  <a:solidFill>
                    <a:srgbClr val="0033CC"/>
                  </a:solidFill>
                </a:endParaRPr>
              </a:p>
            </p:txBody>
          </p:sp>
        </p:grpSp>
        <p:grpSp>
          <p:nvGrpSpPr>
            <p:cNvPr id="262193" name="Group 49">
              <a:extLst>
                <a:ext uri="{FF2B5EF4-FFF2-40B4-BE49-F238E27FC236}">
                  <a16:creationId xmlns:a16="http://schemas.microsoft.com/office/drawing/2014/main" id="{61797C13-3C5D-4263-9714-B475198CE3A9}"/>
                </a:ext>
              </a:extLst>
            </p:cNvPr>
            <p:cNvGrpSpPr>
              <a:grpSpLocks/>
            </p:cNvGrpSpPr>
            <p:nvPr/>
          </p:nvGrpSpPr>
          <p:grpSpPr bwMode="auto">
            <a:xfrm>
              <a:off x="1919" y="845"/>
              <a:ext cx="572" cy="318"/>
              <a:chOff x="612" y="1026"/>
              <a:chExt cx="636" cy="318"/>
            </a:xfrm>
          </p:grpSpPr>
          <p:sp>
            <p:nvSpPr>
              <p:cNvPr id="262194" name="Rectangle 50">
                <a:extLst>
                  <a:ext uri="{FF2B5EF4-FFF2-40B4-BE49-F238E27FC236}">
                    <a16:creationId xmlns:a16="http://schemas.microsoft.com/office/drawing/2014/main" id="{3F207BBC-B3DA-4F8F-B000-A55B836F1604}"/>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12</a:t>
                </a:r>
                <a:endParaRPr lang="en-US" altLang="en-US" sz="2400" dirty="0">
                  <a:solidFill>
                    <a:srgbClr val="0033CC"/>
                  </a:solidFill>
                </a:endParaRPr>
              </a:p>
            </p:txBody>
          </p:sp>
          <p:sp>
            <p:nvSpPr>
              <p:cNvPr id="262195" name="Rectangle 51">
                <a:extLst>
                  <a:ext uri="{FF2B5EF4-FFF2-40B4-BE49-F238E27FC236}">
                    <a16:creationId xmlns:a16="http://schemas.microsoft.com/office/drawing/2014/main" id="{DA975A03-5773-45F0-AA8B-F0AE36348E1E}"/>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54</a:t>
                </a:r>
                <a:endParaRPr lang="en-US" altLang="en-US" sz="2400" dirty="0">
                  <a:solidFill>
                    <a:srgbClr val="0033CC"/>
                  </a:solidFill>
                </a:endParaRPr>
              </a:p>
            </p:txBody>
          </p:sp>
        </p:grpSp>
        <p:sp>
          <p:nvSpPr>
            <p:cNvPr id="262200" name="Rectangle 56">
              <a:extLst>
                <a:ext uri="{FF2B5EF4-FFF2-40B4-BE49-F238E27FC236}">
                  <a16:creationId xmlns:a16="http://schemas.microsoft.com/office/drawing/2014/main" id="{300BBA90-675F-415D-8445-9F536EF9D0BF}"/>
                </a:ext>
              </a:extLst>
            </p:cNvPr>
            <p:cNvSpPr>
              <a:spLocks noChangeArrowheads="1"/>
            </p:cNvSpPr>
            <p:nvPr/>
          </p:nvSpPr>
          <p:spPr bwMode="auto">
            <a:xfrm>
              <a:off x="249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72</a:t>
              </a:r>
              <a:endParaRPr lang="en-US" altLang="en-US" sz="2400" dirty="0">
                <a:solidFill>
                  <a:srgbClr val="0033CC"/>
                </a:solidFill>
              </a:endParaRPr>
            </a:p>
          </p:txBody>
        </p:sp>
        <p:sp>
          <p:nvSpPr>
            <p:cNvPr id="262201" name="Rectangle 57">
              <a:extLst>
                <a:ext uri="{FF2B5EF4-FFF2-40B4-BE49-F238E27FC236}">
                  <a16:creationId xmlns:a16="http://schemas.microsoft.com/office/drawing/2014/main" id="{D788B220-AB66-4EEF-A63E-17F1F2AC5868}"/>
                </a:ext>
              </a:extLst>
            </p:cNvPr>
            <p:cNvSpPr>
              <a:spLocks noChangeArrowheads="1"/>
            </p:cNvSpPr>
            <p:nvPr/>
          </p:nvSpPr>
          <p:spPr bwMode="auto">
            <a:xfrm>
              <a:off x="2776"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18</a:t>
              </a:r>
              <a:endParaRPr lang="en-US" altLang="en-US" sz="2400" dirty="0">
                <a:solidFill>
                  <a:srgbClr val="0033CC"/>
                </a:solidFill>
              </a:endParaRPr>
            </a:p>
          </p:txBody>
        </p:sp>
        <p:sp>
          <p:nvSpPr>
            <p:cNvPr id="262203" name="Rectangle 59">
              <a:extLst>
                <a:ext uri="{FF2B5EF4-FFF2-40B4-BE49-F238E27FC236}">
                  <a16:creationId xmlns:a16="http://schemas.microsoft.com/office/drawing/2014/main" id="{6C0F02CB-0129-40FC-BA26-C3011F6E89CC}"/>
                </a:ext>
              </a:extLst>
            </p:cNvPr>
            <p:cNvSpPr>
              <a:spLocks noChangeArrowheads="1"/>
            </p:cNvSpPr>
            <p:nvPr/>
          </p:nvSpPr>
          <p:spPr bwMode="auto">
            <a:xfrm>
              <a:off x="3062"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96</a:t>
              </a:r>
              <a:endParaRPr lang="en-US" altLang="en-US" sz="2400" dirty="0">
                <a:solidFill>
                  <a:srgbClr val="0033CC"/>
                </a:solidFill>
              </a:endParaRPr>
            </a:p>
          </p:txBody>
        </p:sp>
        <p:sp>
          <p:nvSpPr>
            <p:cNvPr id="262204" name="Rectangle 60">
              <a:extLst>
                <a:ext uri="{FF2B5EF4-FFF2-40B4-BE49-F238E27FC236}">
                  <a16:creationId xmlns:a16="http://schemas.microsoft.com/office/drawing/2014/main" id="{DA7BE295-B7E3-45D5-8879-AE3FAD4FFCE3}"/>
                </a:ext>
              </a:extLst>
            </p:cNvPr>
            <p:cNvSpPr>
              <a:spLocks noChangeArrowheads="1"/>
            </p:cNvSpPr>
            <p:nvPr/>
          </p:nvSpPr>
          <p:spPr bwMode="auto">
            <a:xfrm>
              <a:off x="3348"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64</a:t>
              </a:r>
              <a:endParaRPr lang="en-US" altLang="en-US" sz="2400" dirty="0">
                <a:solidFill>
                  <a:srgbClr val="0033CC"/>
                </a:solidFill>
              </a:endParaRPr>
            </a:p>
          </p:txBody>
        </p:sp>
        <p:sp>
          <p:nvSpPr>
            <p:cNvPr id="262207" name="Rectangle 63">
              <a:extLst>
                <a:ext uri="{FF2B5EF4-FFF2-40B4-BE49-F238E27FC236}">
                  <a16:creationId xmlns:a16="http://schemas.microsoft.com/office/drawing/2014/main" id="{DBB99733-9AF6-4E64-B252-4D7E533EE7AD}"/>
                </a:ext>
              </a:extLst>
            </p:cNvPr>
            <p:cNvSpPr>
              <a:spLocks noChangeArrowheads="1"/>
            </p:cNvSpPr>
            <p:nvPr/>
          </p:nvSpPr>
          <p:spPr bwMode="auto">
            <a:xfrm>
              <a:off x="3633"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17</a:t>
              </a:r>
              <a:endParaRPr lang="en-US" altLang="en-US" sz="2400" dirty="0">
                <a:solidFill>
                  <a:srgbClr val="0033CC"/>
                </a:solidFill>
              </a:endParaRPr>
            </a:p>
          </p:txBody>
        </p:sp>
        <p:sp>
          <p:nvSpPr>
            <p:cNvPr id="262208" name="Rectangle 64">
              <a:extLst>
                <a:ext uri="{FF2B5EF4-FFF2-40B4-BE49-F238E27FC236}">
                  <a16:creationId xmlns:a16="http://schemas.microsoft.com/office/drawing/2014/main" id="{76A72188-4878-4535-B486-C6CF18B41497}"/>
                </a:ext>
              </a:extLst>
            </p:cNvPr>
            <p:cNvSpPr>
              <a:spLocks noChangeArrowheads="1"/>
            </p:cNvSpPr>
            <p:nvPr/>
          </p:nvSpPr>
          <p:spPr bwMode="auto">
            <a:xfrm>
              <a:off x="3919"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60</a:t>
              </a:r>
              <a:endParaRPr lang="en-US" altLang="en-US" sz="2400" dirty="0">
                <a:solidFill>
                  <a:srgbClr val="0033CC"/>
                </a:solidFill>
              </a:endParaRPr>
            </a:p>
          </p:txBody>
        </p:sp>
        <p:sp>
          <p:nvSpPr>
            <p:cNvPr id="262210" name="Rectangle 66">
              <a:extLst>
                <a:ext uri="{FF2B5EF4-FFF2-40B4-BE49-F238E27FC236}">
                  <a16:creationId xmlns:a16="http://schemas.microsoft.com/office/drawing/2014/main" id="{B2C73C17-CB55-4163-84CF-510CC6121D1B}"/>
                </a:ext>
              </a:extLst>
            </p:cNvPr>
            <p:cNvSpPr>
              <a:spLocks noChangeArrowheads="1"/>
            </p:cNvSpPr>
            <p:nvPr/>
          </p:nvSpPr>
          <p:spPr bwMode="auto">
            <a:xfrm>
              <a:off x="4205"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98</a:t>
              </a:r>
              <a:endParaRPr lang="en-US" altLang="en-US" sz="2400" dirty="0">
                <a:solidFill>
                  <a:srgbClr val="0033CC"/>
                </a:solidFill>
              </a:endParaRPr>
            </a:p>
          </p:txBody>
        </p:sp>
        <p:sp>
          <p:nvSpPr>
            <p:cNvPr id="262211" name="Rectangle 67">
              <a:extLst>
                <a:ext uri="{FF2B5EF4-FFF2-40B4-BE49-F238E27FC236}">
                  <a16:creationId xmlns:a16="http://schemas.microsoft.com/office/drawing/2014/main" id="{C5363EB0-BD53-4D7E-A460-322219689525}"/>
                </a:ext>
              </a:extLst>
            </p:cNvPr>
            <p:cNvSpPr>
              <a:spLocks noChangeArrowheads="1"/>
            </p:cNvSpPr>
            <p:nvPr/>
          </p:nvSpPr>
          <p:spPr bwMode="auto">
            <a:xfrm>
              <a:off x="4491"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68</a:t>
              </a:r>
              <a:endParaRPr lang="en-US" altLang="en-US" sz="2400" dirty="0">
                <a:solidFill>
                  <a:srgbClr val="0033CC"/>
                </a:solidFill>
              </a:endParaRPr>
            </a:p>
          </p:txBody>
        </p:sp>
        <p:sp>
          <p:nvSpPr>
            <p:cNvPr id="262214" name="Rectangle 70">
              <a:extLst>
                <a:ext uri="{FF2B5EF4-FFF2-40B4-BE49-F238E27FC236}">
                  <a16:creationId xmlns:a16="http://schemas.microsoft.com/office/drawing/2014/main" id="{C51D4F7F-5E5E-4499-90A1-F9195E5388FA}"/>
                </a:ext>
              </a:extLst>
            </p:cNvPr>
            <p:cNvSpPr>
              <a:spLocks noChangeArrowheads="1"/>
            </p:cNvSpPr>
            <p:nvPr/>
          </p:nvSpPr>
          <p:spPr bwMode="auto">
            <a:xfrm>
              <a:off x="4774"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84</a:t>
              </a:r>
              <a:endParaRPr lang="en-US" altLang="en-US" sz="2400" dirty="0">
                <a:solidFill>
                  <a:srgbClr val="0033CC"/>
                </a:solidFill>
              </a:endParaRPr>
            </a:p>
          </p:txBody>
        </p:sp>
        <p:sp>
          <p:nvSpPr>
            <p:cNvPr id="262215" name="Rectangle 71">
              <a:extLst>
                <a:ext uri="{FF2B5EF4-FFF2-40B4-BE49-F238E27FC236}">
                  <a16:creationId xmlns:a16="http://schemas.microsoft.com/office/drawing/2014/main" id="{0C4FF1D7-8C64-4C81-A880-B3A20FA03DC6}"/>
                </a:ext>
              </a:extLst>
            </p:cNvPr>
            <p:cNvSpPr>
              <a:spLocks noChangeArrowheads="1"/>
            </p:cNvSpPr>
            <p:nvPr/>
          </p:nvSpPr>
          <p:spPr bwMode="auto">
            <a:xfrm>
              <a:off x="506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36</a:t>
              </a:r>
              <a:endParaRPr lang="en-US" altLang="en-US" sz="2400" dirty="0">
                <a:solidFill>
                  <a:srgbClr val="0033CC"/>
                </a:solidFill>
              </a:endParaRPr>
            </a:p>
          </p:txBody>
        </p:sp>
        <p:sp>
          <p:nvSpPr>
            <p:cNvPr id="262217" name="Rectangle 73">
              <a:extLst>
                <a:ext uri="{FF2B5EF4-FFF2-40B4-BE49-F238E27FC236}">
                  <a16:creationId xmlns:a16="http://schemas.microsoft.com/office/drawing/2014/main" id="{3A64424F-04BD-4E1B-9962-EB40E0231BCD}"/>
                </a:ext>
              </a:extLst>
            </p:cNvPr>
            <p:cNvSpPr>
              <a:spLocks noChangeArrowheads="1"/>
            </p:cNvSpPr>
            <p:nvPr/>
          </p:nvSpPr>
          <p:spPr bwMode="auto">
            <a:xfrm>
              <a:off x="535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30</a:t>
              </a:r>
              <a:endParaRPr lang="en-US" altLang="en-US" sz="2400" dirty="0">
                <a:solidFill>
                  <a:srgbClr val="0033CC"/>
                </a:solidFill>
              </a:endParaRPr>
            </a:p>
          </p:txBody>
        </p:sp>
      </p:grpSp>
      <p:sp>
        <p:nvSpPr>
          <p:cNvPr id="262219" name="Oval 75">
            <a:extLst>
              <a:ext uri="{FF2B5EF4-FFF2-40B4-BE49-F238E27FC236}">
                <a16:creationId xmlns:a16="http://schemas.microsoft.com/office/drawing/2014/main" id="{A2BF687D-7119-4A89-A3EE-4940FA22EB66}"/>
              </a:ext>
            </a:extLst>
          </p:cNvPr>
          <p:cNvSpPr>
            <a:spLocks noChangeAspect="1" noChangeArrowheads="1"/>
          </p:cNvSpPr>
          <p:nvPr/>
        </p:nvSpPr>
        <p:spPr bwMode="auto">
          <a:xfrm>
            <a:off x="269875" y="1168400"/>
            <a:ext cx="539750" cy="5397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62220" name="Text Box 76">
            <a:extLst>
              <a:ext uri="{FF2B5EF4-FFF2-40B4-BE49-F238E27FC236}">
                <a16:creationId xmlns:a16="http://schemas.microsoft.com/office/drawing/2014/main" id="{6D446172-56F6-4F28-8F15-E0B10EBF6BC1}"/>
              </a:ext>
            </a:extLst>
          </p:cNvPr>
          <p:cNvSpPr txBox="1">
            <a:spLocks noChangeArrowheads="1"/>
          </p:cNvSpPr>
          <p:nvPr/>
        </p:nvSpPr>
        <p:spPr bwMode="auto">
          <a:xfrm>
            <a:off x="3995738"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48</a:t>
            </a: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62219"/>
                                        </p:tgtEl>
                                        <p:attrNameLst>
                                          <p:attrName>style.visibility</p:attrName>
                                        </p:attrNameLst>
                                      </p:cBhvr>
                                      <p:to>
                                        <p:strVal val="visible"/>
                                      </p:to>
                                    </p:set>
                                    <p:anim calcmode="lin" valueType="num">
                                      <p:cBhvr additive="base">
                                        <p:cTn id="7" dur="500" fill="hold"/>
                                        <p:tgtEl>
                                          <p:spTgt spid="262219"/>
                                        </p:tgtEl>
                                        <p:attrNameLst>
                                          <p:attrName>ppt_x</p:attrName>
                                        </p:attrNameLst>
                                      </p:cBhvr>
                                      <p:tavLst>
                                        <p:tav tm="0">
                                          <p:val>
                                            <p:strVal val="#ppt_x"/>
                                          </p:val>
                                        </p:tav>
                                        <p:tav tm="100000">
                                          <p:val>
                                            <p:strVal val="#ppt_x"/>
                                          </p:val>
                                        </p:tav>
                                      </p:tavLst>
                                    </p:anim>
                                    <p:anim calcmode="lin" valueType="num">
                                      <p:cBhvr additive="base">
                                        <p:cTn id="8" dur="500" fill="hold"/>
                                        <p:tgtEl>
                                          <p:spTgt spid="26221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62220"/>
                                        </p:tgtEl>
                                        <p:attrNameLst>
                                          <p:attrName>style.visibility</p:attrName>
                                        </p:attrNameLst>
                                      </p:cBhvr>
                                      <p:to>
                                        <p:strVal val="visible"/>
                                      </p:to>
                                    </p:set>
                                    <p:anim calcmode="lin" valueType="num">
                                      <p:cBhvr additive="base">
                                        <p:cTn id="12" dur="500" fill="hold"/>
                                        <p:tgtEl>
                                          <p:spTgt spid="262220"/>
                                        </p:tgtEl>
                                        <p:attrNameLst>
                                          <p:attrName>ppt_x</p:attrName>
                                        </p:attrNameLst>
                                      </p:cBhvr>
                                      <p:tavLst>
                                        <p:tav tm="0">
                                          <p:val>
                                            <p:strVal val="#ppt_x"/>
                                          </p:val>
                                        </p:tav>
                                        <p:tav tm="100000">
                                          <p:val>
                                            <p:strVal val="#ppt_x"/>
                                          </p:val>
                                        </p:tav>
                                      </p:tavLst>
                                    </p:anim>
                                    <p:anim calcmode="lin" valueType="num">
                                      <p:cBhvr additive="base">
                                        <p:cTn id="13" dur="500" fill="hold"/>
                                        <p:tgtEl>
                                          <p:spTgt spid="2622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2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6B3465E2-423E-4321-B7E7-9D3AC6F1D0A6}"/>
              </a:ext>
            </a:extLst>
          </p:cNvPr>
          <p:cNvSpPr>
            <a:spLocks noGrp="1"/>
          </p:cNvSpPr>
          <p:nvPr>
            <p:ph type="dt" sz="half" idx="10"/>
          </p:nvPr>
        </p:nvSpPr>
        <p:spPr/>
        <p:txBody>
          <a:bodyPr/>
          <a:lstStyle/>
          <a:p>
            <a:fld id="{1829D87E-B773-4AA1-A2C7-0A75538B64F5}" type="datetime4">
              <a:rPr lang="en-US" altLang="en-US"/>
              <a:pPr/>
              <a:t>November 5, 2025</a:t>
            </a:fld>
            <a:endParaRPr lang="en-US" altLang="en-US" dirty="0"/>
          </a:p>
        </p:txBody>
      </p:sp>
      <p:sp>
        <p:nvSpPr>
          <p:cNvPr id="5" name="Alt Bilgi Yer Tutucusu 4">
            <a:extLst>
              <a:ext uri="{FF2B5EF4-FFF2-40B4-BE49-F238E27FC236}">
                <a16:creationId xmlns:a16="http://schemas.microsoft.com/office/drawing/2014/main" id="{75C873B1-7953-4B8B-8144-55DDD98C4F56}"/>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7ECEEC09-17A9-419E-BDCD-087EA59062E8}"/>
              </a:ext>
            </a:extLst>
          </p:cNvPr>
          <p:cNvSpPr>
            <a:spLocks noGrp="1"/>
          </p:cNvSpPr>
          <p:nvPr>
            <p:ph type="sldNum" sz="quarter" idx="12"/>
          </p:nvPr>
        </p:nvSpPr>
        <p:spPr/>
        <p:txBody>
          <a:bodyPr/>
          <a:lstStyle/>
          <a:p>
            <a:fld id="{A4B496DA-23D3-461B-9C1C-BAE760C69C4F}" type="slidenum">
              <a:rPr lang="en-US" altLang="en-US"/>
              <a:pPr/>
              <a:t>4</a:t>
            </a:fld>
            <a:endParaRPr lang="en-US" altLang="en-US" dirty="0"/>
          </a:p>
        </p:txBody>
      </p:sp>
      <p:sp>
        <p:nvSpPr>
          <p:cNvPr id="115714" name="Rectangle 2">
            <a:extLst>
              <a:ext uri="{FF2B5EF4-FFF2-40B4-BE49-F238E27FC236}">
                <a16:creationId xmlns:a16="http://schemas.microsoft.com/office/drawing/2014/main" id="{56069B3E-579B-46E4-9653-023447C4FF7B}"/>
              </a:ext>
            </a:extLst>
          </p:cNvPr>
          <p:cNvSpPr>
            <a:spLocks noGrp="1" noChangeArrowheads="1"/>
          </p:cNvSpPr>
          <p:nvPr>
            <p:ph type="title"/>
          </p:nvPr>
        </p:nvSpPr>
        <p:spPr/>
        <p:txBody>
          <a:bodyPr/>
          <a:lstStyle/>
          <a:p>
            <a:r>
              <a:rPr lang="en-US" altLang="en-US" dirty="0"/>
              <a:t>Outline</a:t>
            </a:r>
          </a:p>
        </p:txBody>
      </p:sp>
      <p:sp>
        <p:nvSpPr>
          <p:cNvPr id="115715" name="Rectangle 3">
            <a:extLst>
              <a:ext uri="{FF2B5EF4-FFF2-40B4-BE49-F238E27FC236}">
                <a16:creationId xmlns:a16="http://schemas.microsoft.com/office/drawing/2014/main" id="{1D5EC0FE-3E63-4018-886C-1F70D2B2C36C}"/>
              </a:ext>
            </a:extLst>
          </p:cNvPr>
          <p:cNvSpPr>
            <a:spLocks noGrp="1" noChangeArrowheads="1"/>
          </p:cNvSpPr>
          <p:nvPr>
            <p:ph type="body" idx="1"/>
          </p:nvPr>
        </p:nvSpPr>
        <p:spPr/>
        <p:txBody>
          <a:bodyPr/>
          <a:lstStyle/>
          <a:p>
            <a:r>
              <a:rPr lang="tr-TR" altLang="en-US" dirty="0">
                <a:solidFill>
                  <a:srgbClr val="0000FF"/>
                </a:solidFill>
              </a:rPr>
              <a:t>Trees</a:t>
            </a:r>
            <a:endParaRPr lang="en-US" altLang="en-US" dirty="0">
              <a:solidFill>
                <a:srgbClr val="0000FF"/>
              </a:solidFill>
            </a:endParaRPr>
          </a:p>
          <a:p>
            <a:r>
              <a:rPr lang="en-US" altLang="en-US" dirty="0">
                <a:solidFill>
                  <a:srgbClr val="0000FF"/>
                </a:solidFill>
              </a:rPr>
              <a:t>Definitions</a:t>
            </a:r>
          </a:p>
          <a:p>
            <a:r>
              <a:rPr lang="tr-TR" altLang="en-US" dirty="0">
                <a:solidFill>
                  <a:srgbClr val="0000FF"/>
                </a:solidFill>
              </a:rPr>
              <a:t>Implementation of Trees</a:t>
            </a:r>
            <a:endParaRPr lang="en-US" altLang="en-US" dirty="0">
              <a:solidFill>
                <a:srgbClr val="0000FF"/>
              </a:solidFill>
            </a:endParaRPr>
          </a:p>
          <a:p>
            <a:r>
              <a:rPr lang="en-US" altLang="en-US" dirty="0">
                <a:solidFill>
                  <a:srgbClr val="0000FF"/>
                </a:solidFill>
              </a:rPr>
              <a:t>Binary Trees</a:t>
            </a:r>
          </a:p>
          <a:p>
            <a:r>
              <a:rPr lang="en-US" altLang="en-US" dirty="0">
                <a:solidFill>
                  <a:srgbClr val="0000FF"/>
                </a:solidFill>
              </a:rPr>
              <a:t>Tree Traversals &amp; Expression Trees</a:t>
            </a:r>
          </a:p>
          <a:p>
            <a:r>
              <a:rPr lang="en-US" altLang="en-US" dirty="0">
                <a:solidFill>
                  <a:srgbClr val="0000FF"/>
                </a:solidFill>
              </a:rPr>
              <a:t>Binary Search Trees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Veri Yer Tutucusu 3">
            <a:extLst>
              <a:ext uri="{FF2B5EF4-FFF2-40B4-BE49-F238E27FC236}">
                <a16:creationId xmlns:a16="http://schemas.microsoft.com/office/drawing/2014/main" id="{010BBCF8-4D32-4870-B3B6-CAA4A15731FA}"/>
              </a:ext>
            </a:extLst>
          </p:cNvPr>
          <p:cNvSpPr>
            <a:spLocks noGrp="1"/>
          </p:cNvSpPr>
          <p:nvPr>
            <p:ph type="dt" sz="half" idx="10"/>
          </p:nvPr>
        </p:nvSpPr>
        <p:spPr/>
        <p:txBody>
          <a:bodyPr/>
          <a:lstStyle/>
          <a:p>
            <a:fld id="{80A4040A-DD5D-48C8-AC9D-AB72425F4AC2}" type="datetime4">
              <a:rPr lang="en-US" altLang="en-US"/>
              <a:pPr/>
              <a:t>November 5, 2025</a:t>
            </a:fld>
            <a:endParaRPr lang="en-US" altLang="en-US" dirty="0"/>
          </a:p>
        </p:txBody>
      </p:sp>
      <p:sp>
        <p:nvSpPr>
          <p:cNvPr id="32" name="Alt Bilgi Yer Tutucusu 4">
            <a:extLst>
              <a:ext uri="{FF2B5EF4-FFF2-40B4-BE49-F238E27FC236}">
                <a16:creationId xmlns:a16="http://schemas.microsoft.com/office/drawing/2014/main" id="{72D4B059-F8D8-40F3-9808-3E6C05027508}"/>
              </a:ext>
            </a:extLst>
          </p:cNvPr>
          <p:cNvSpPr>
            <a:spLocks noGrp="1"/>
          </p:cNvSpPr>
          <p:nvPr>
            <p:ph type="ftr" sz="quarter" idx="11"/>
          </p:nvPr>
        </p:nvSpPr>
        <p:spPr/>
        <p:txBody>
          <a:bodyPr/>
          <a:lstStyle/>
          <a:p>
            <a:r>
              <a:rPr lang="en-US" altLang="en-US" dirty="0"/>
              <a:t>Borahan Tümer, Ph.D.                                                                                                                                                                          </a:t>
            </a:r>
          </a:p>
        </p:txBody>
      </p:sp>
      <p:sp>
        <p:nvSpPr>
          <p:cNvPr id="33" name="Slayt Numarası Yer Tutucusu 5">
            <a:extLst>
              <a:ext uri="{FF2B5EF4-FFF2-40B4-BE49-F238E27FC236}">
                <a16:creationId xmlns:a16="http://schemas.microsoft.com/office/drawing/2014/main" id="{141D73B7-5843-4919-BE6B-E19B1CDF4410}"/>
              </a:ext>
            </a:extLst>
          </p:cNvPr>
          <p:cNvSpPr>
            <a:spLocks noGrp="1"/>
          </p:cNvSpPr>
          <p:nvPr>
            <p:ph type="sldNum" sz="quarter" idx="12"/>
          </p:nvPr>
        </p:nvSpPr>
        <p:spPr/>
        <p:txBody>
          <a:bodyPr/>
          <a:lstStyle/>
          <a:p>
            <a:fld id="{3EEC4488-B793-4C38-9D90-A0752062BAF8}" type="slidenum">
              <a:rPr lang="en-US" altLang="en-US"/>
              <a:pPr/>
              <a:t>40</a:t>
            </a:fld>
            <a:endParaRPr lang="en-US" altLang="en-US" dirty="0"/>
          </a:p>
        </p:txBody>
      </p:sp>
      <p:sp>
        <p:nvSpPr>
          <p:cNvPr id="274434" name="Rectangle 2">
            <a:extLst>
              <a:ext uri="{FF2B5EF4-FFF2-40B4-BE49-F238E27FC236}">
                <a16:creationId xmlns:a16="http://schemas.microsoft.com/office/drawing/2014/main" id="{11CCB371-887F-417F-8F97-4D196099EE1E}"/>
              </a:ext>
            </a:extLst>
          </p:cNvPr>
          <p:cNvSpPr>
            <a:spLocks noGrp="1" noChangeArrowheads="1"/>
          </p:cNvSpPr>
          <p:nvPr>
            <p:ph type="title"/>
          </p:nvPr>
        </p:nvSpPr>
        <p:spPr/>
        <p:txBody>
          <a:bodyPr/>
          <a:lstStyle/>
          <a:p>
            <a:r>
              <a:rPr lang="en-US" altLang="en-US" dirty="0"/>
              <a:t>A Binary Search Tree Example</a:t>
            </a:r>
          </a:p>
        </p:txBody>
      </p:sp>
      <p:grpSp>
        <p:nvGrpSpPr>
          <p:cNvPr id="274435" name="Group 3">
            <a:extLst>
              <a:ext uri="{FF2B5EF4-FFF2-40B4-BE49-F238E27FC236}">
                <a16:creationId xmlns:a16="http://schemas.microsoft.com/office/drawing/2014/main" id="{4849C29E-2CE1-4357-B2A0-EDA4D2EB008F}"/>
              </a:ext>
            </a:extLst>
          </p:cNvPr>
          <p:cNvGrpSpPr>
            <a:grpSpLocks/>
          </p:cNvGrpSpPr>
          <p:nvPr/>
        </p:nvGrpSpPr>
        <p:grpSpPr bwMode="auto">
          <a:xfrm>
            <a:off x="323850" y="1196975"/>
            <a:ext cx="8623300" cy="504825"/>
            <a:chOff x="204" y="845"/>
            <a:chExt cx="5432" cy="318"/>
          </a:xfrm>
        </p:grpSpPr>
        <p:grpSp>
          <p:nvGrpSpPr>
            <p:cNvPr id="274436" name="Group 4">
              <a:extLst>
                <a:ext uri="{FF2B5EF4-FFF2-40B4-BE49-F238E27FC236}">
                  <a16:creationId xmlns:a16="http://schemas.microsoft.com/office/drawing/2014/main" id="{D38B99E1-DE0B-46E5-8774-B130EA6B356C}"/>
                </a:ext>
              </a:extLst>
            </p:cNvPr>
            <p:cNvGrpSpPr>
              <a:grpSpLocks/>
            </p:cNvGrpSpPr>
            <p:nvPr/>
          </p:nvGrpSpPr>
          <p:grpSpPr bwMode="auto">
            <a:xfrm>
              <a:off x="204" y="845"/>
              <a:ext cx="572" cy="318"/>
              <a:chOff x="612" y="1026"/>
              <a:chExt cx="636" cy="318"/>
            </a:xfrm>
          </p:grpSpPr>
          <p:sp>
            <p:nvSpPr>
              <p:cNvPr id="274437" name="Rectangle 5">
                <a:extLst>
                  <a:ext uri="{FF2B5EF4-FFF2-40B4-BE49-F238E27FC236}">
                    <a16:creationId xmlns:a16="http://schemas.microsoft.com/office/drawing/2014/main" id="{C97BBE7C-4222-4C2D-8498-59D7B6162F6A}"/>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48</a:t>
                </a:r>
                <a:endParaRPr lang="en-US" altLang="en-US" sz="2400" dirty="0">
                  <a:solidFill>
                    <a:srgbClr val="0033CC"/>
                  </a:solidFill>
                </a:endParaRPr>
              </a:p>
            </p:txBody>
          </p:sp>
          <p:sp>
            <p:nvSpPr>
              <p:cNvPr id="274438" name="Rectangle 6">
                <a:extLst>
                  <a:ext uri="{FF2B5EF4-FFF2-40B4-BE49-F238E27FC236}">
                    <a16:creationId xmlns:a16="http://schemas.microsoft.com/office/drawing/2014/main" id="{4E03FCB9-F7AC-4C3E-AA10-D3EE45CDA853}"/>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16</a:t>
                </a:r>
                <a:endParaRPr lang="en-US" altLang="en-US" sz="2400" dirty="0">
                  <a:solidFill>
                    <a:srgbClr val="0033CC"/>
                  </a:solidFill>
                </a:endParaRPr>
              </a:p>
            </p:txBody>
          </p:sp>
        </p:grpSp>
        <p:grpSp>
          <p:nvGrpSpPr>
            <p:cNvPr id="274439" name="Group 7">
              <a:extLst>
                <a:ext uri="{FF2B5EF4-FFF2-40B4-BE49-F238E27FC236}">
                  <a16:creationId xmlns:a16="http://schemas.microsoft.com/office/drawing/2014/main" id="{4595671D-AEA5-45A2-9A9E-64FF5F728109}"/>
                </a:ext>
              </a:extLst>
            </p:cNvPr>
            <p:cNvGrpSpPr>
              <a:grpSpLocks/>
            </p:cNvGrpSpPr>
            <p:nvPr/>
          </p:nvGrpSpPr>
          <p:grpSpPr bwMode="auto">
            <a:xfrm>
              <a:off x="776" y="845"/>
              <a:ext cx="572" cy="318"/>
              <a:chOff x="612" y="1026"/>
              <a:chExt cx="636" cy="318"/>
            </a:xfrm>
          </p:grpSpPr>
          <p:sp>
            <p:nvSpPr>
              <p:cNvPr id="274440" name="Rectangle 8">
                <a:extLst>
                  <a:ext uri="{FF2B5EF4-FFF2-40B4-BE49-F238E27FC236}">
                    <a16:creationId xmlns:a16="http://schemas.microsoft.com/office/drawing/2014/main" id="{2D0C90D6-3D4C-41B0-BA67-9FDF920ECF43}"/>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24</a:t>
                </a:r>
                <a:endParaRPr lang="en-US" altLang="en-US" sz="2400" dirty="0">
                  <a:solidFill>
                    <a:srgbClr val="0033CC"/>
                  </a:solidFill>
                </a:endParaRPr>
              </a:p>
            </p:txBody>
          </p:sp>
          <p:sp>
            <p:nvSpPr>
              <p:cNvPr id="274441" name="Rectangle 9">
                <a:extLst>
                  <a:ext uri="{FF2B5EF4-FFF2-40B4-BE49-F238E27FC236}">
                    <a16:creationId xmlns:a16="http://schemas.microsoft.com/office/drawing/2014/main" id="{03470C3B-8878-4459-AEF5-4CFAD89CA842}"/>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20</a:t>
                </a:r>
                <a:endParaRPr lang="en-US" altLang="en-US" sz="2400" dirty="0">
                  <a:solidFill>
                    <a:srgbClr val="0033CC"/>
                  </a:solidFill>
                </a:endParaRPr>
              </a:p>
            </p:txBody>
          </p:sp>
        </p:grpSp>
        <p:grpSp>
          <p:nvGrpSpPr>
            <p:cNvPr id="274442" name="Group 10">
              <a:extLst>
                <a:ext uri="{FF2B5EF4-FFF2-40B4-BE49-F238E27FC236}">
                  <a16:creationId xmlns:a16="http://schemas.microsoft.com/office/drawing/2014/main" id="{5EAE064C-A17D-4C1A-A313-EEE67F5998FE}"/>
                </a:ext>
              </a:extLst>
            </p:cNvPr>
            <p:cNvGrpSpPr>
              <a:grpSpLocks/>
            </p:cNvGrpSpPr>
            <p:nvPr/>
          </p:nvGrpSpPr>
          <p:grpSpPr bwMode="auto">
            <a:xfrm>
              <a:off x="1347" y="845"/>
              <a:ext cx="572" cy="318"/>
              <a:chOff x="612" y="1026"/>
              <a:chExt cx="636" cy="318"/>
            </a:xfrm>
          </p:grpSpPr>
          <p:sp>
            <p:nvSpPr>
              <p:cNvPr id="274443" name="Rectangle 11">
                <a:extLst>
                  <a:ext uri="{FF2B5EF4-FFF2-40B4-BE49-F238E27FC236}">
                    <a16:creationId xmlns:a16="http://schemas.microsoft.com/office/drawing/2014/main" id="{06CB3882-F9ED-4B90-A177-FDADAE62EB23}"/>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32</a:t>
                </a:r>
                <a:endParaRPr lang="en-US" altLang="en-US" sz="2400" dirty="0">
                  <a:solidFill>
                    <a:srgbClr val="0033CC"/>
                  </a:solidFill>
                </a:endParaRPr>
              </a:p>
            </p:txBody>
          </p:sp>
          <p:sp>
            <p:nvSpPr>
              <p:cNvPr id="274444" name="Rectangle 12">
                <a:extLst>
                  <a:ext uri="{FF2B5EF4-FFF2-40B4-BE49-F238E27FC236}">
                    <a16:creationId xmlns:a16="http://schemas.microsoft.com/office/drawing/2014/main" id="{086925E2-3BC0-4454-884D-A3601335EB90}"/>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a:t>
                </a:r>
                <a:endParaRPr lang="en-US" altLang="en-US" sz="2400" dirty="0">
                  <a:solidFill>
                    <a:srgbClr val="0033CC"/>
                  </a:solidFill>
                </a:endParaRPr>
              </a:p>
            </p:txBody>
          </p:sp>
        </p:grpSp>
        <p:grpSp>
          <p:nvGrpSpPr>
            <p:cNvPr id="274445" name="Group 13">
              <a:extLst>
                <a:ext uri="{FF2B5EF4-FFF2-40B4-BE49-F238E27FC236}">
                  <a16:creationId xmlns:a16="http://schemas.microsoft.com/office/drawing/2014/main" id="{8AA9A5A7-6FC8-416B-BF56-2F6BF874DAED}"/>
                </a:ext>
              </a:extLst>
            </p:cNvPr>
            <p:cNvGrpSpPr>
              <a:grpSpLocks/>
            </p:cNvGrpSpPr>
            <p:nvPr/>
          </p:nvGrpSpPr>
          <p:grpSpPr bwMode="auto">
            <a:xfrm>
              <a:off x="1919" y="845"/>
              <a:ext cx="572" cy="318"/>
              <a:chOff x="612" y="1026"/>
              <a:chExt cx="636" cy="318"/>
            </a:xfrm>
          </p:grpSpPr>
          <p:sp>
            <p:nvSpPr>
              <p:cNvPr id="274446" name="Rectangle 14">
                <a:extLst>
                  <a:ext uri="{FF2B5EF4-FFF2-40B4-BE49-F238E27FC236}">
                    <a16:creationId xmlns:a16="http://schemas.microsoft.com/office/drawing/2014/main" id="{6CE6A32A-C301-49B1-AE67-63EA26BDA1BB}"/>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12</a:t>
                </a:r>
                <a:endParaRPr lang="en-US" altLang="en-US" sz="2400" dirty="0">
                  <a:solidFill>
                    <a:srgbClr val="0033CC"/>
                  </a:solidFill>
                </a:endParaRPr>
              </a:p>
            </p:txBody>
          </p:sp>
          <p:sp>
            <p:nvSpPr>
              <p:cNvPr id="274447" name="Rectangle 15">
                <a:extLst>
                  <a:ext uri="{FF2B5EF4-FFF2-40B4-BE49-F238E27FC236}">
                    <a16:creationId xmlns:a16="http://schemas.microsoft.com/office/drawing/2014/main" id="{399B0AE3-ECE3-4B65-9411-403C52D87E52}"/>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54</a:t>
                </a:r>
                <a:endParaRPr lang="en-US" altLang="en-US" sz="2400" dirty="0">
                  <a:solidFill>
                    <a:srgbClr val="0033CC"/>
                  </a:solidFill>
                </a:endParaRPr>
              </a:p>
            </p:txBody>
          </p:sp>
        </p:grpSp>
        <p:sp>
          <p:nvSpPr>
            <p:cNvPr id="274448" name="Rectangle 16">
              <a:extLst>
                <a:ext uri="{FF2B5EF4-FFF2-40B4-BE49-F238E27FC236}">
                  <a16:creationId xmlns:a16="http://schemas.microsoft.com/office/drawing/2014/main" id="{980E9B88-E54F-477E-9D02-C530F67E7E71}"/>
                </a:ext>
              </a:extLst>
            </p:cNvPr>
            <p:cNvSpPr>
              <a:spLocks noChangeArrowheads="1"/>
            </p:cNvSpPr>
            <p:nvPr/>
          </p:nvSpPr>
          <p:spPr bwMode="auto">
            <a:xfrm>
              <a:off x="249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72</a:t>
              </a:r>
              <a:endParaRPr lang="en-US" altLang="en-US" sz="2400" dirty="0">
                <a:solidFill>
                  <a:srgbClr val="0033CC"/>
                </a:solidFill>
              </a:endParaRPr>
            </a:p>
          </p:txBody>
        </p:sp>
        <p:sp>
          <p:nvSpPr>
            <p:cNvPr id="274449" name="Rectangle 17">
              <a:extLst>
                <a:ext uri="{FF2B5EF4-FFF2-40B4-BE49-F238E27FC236}">
                  <a16:creationId xmlns:a16="http://schemas.microsoft.com/office/drawing/2014/main" id="{19A1BA07-B3A2-4094-8B67-89242757D016}"/>
                </a:ext>
              </a:extLst>
            </p:cNvPr>
            <p:cNvSpPr>
              <a:spLocks noChangeArrowheads="1"/>
            </p:cNvSpPr>
            <p:nvPr/>
          </p:nvSpPr>
          <p:spPr bwMode="auto">
            <a:xfrm>
              <a:off x="2776"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18</a:t>
              </a:r>
              <a:endParaRPr lang="en-US" altLang="en-US" sz="2400" dirty="0">
                <a:solidFill>
                  <a:srgbClr val="0033CC"/>
                </a:solidFill>
              </a:endParaRPr>
            </a:p>
          </p:txBody>
        </p:sp>
        <p:sp>
          <p:nvSpPr>
            <p:cNvPr id="274450" name="Rectangle 18">
              <a:extLst>
                <a:ext uri="{FF2B5EF4-FFF2-40B4-BE49-F238E27FC236}">
                  <a16:creationId xmlns:a16="http://schemas.microsoft.com/office/drawing/2014/main" id="{211E0EAE-629E-462A-AA33-6FCC17103478}"/>
                </a:ext>
              </a:extLst>
            </p:cNvPr>
            <p:cNvSpPr>
              <a:spLocks noChangeArrowheads="1"/>
            </p:cNvSpPr>
            <p:nvPr/>
          </p:nvSpPr>
          <p:spPr bwMode="auto">
            <a:xfrm>
              <a:off x="3062"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96</a:t>
              </a:r>
              <a:endParaRPr lang="en-US" altLang="en-US" sz="2400" dirty="0">
                <a:solidFill>
                  <a:srgbClr val="0033CC"/>
                </a:solidFill>
              </a:endParaRPr>
            </a:p>
          </p:txBody>
        </p:sp>
        <p:sp>
          <p:nvSpPr>
            <p:cNvPr id="274451" name="Rectangle 19">
              <a:extLst>
                <a:ext uri="{FF2B5EF4-FFF2-40B4-BE49-F238E27FC236}">
                  <a16:creationId xmlns:a16="http://schemas.microsoft.com/office/drawing/2014/main" id="{FC204634-65C7-4BBD-8844-5F67AD307CFE}"/>
                </a:ext>
              </a:extLst>
            </p:cNvPr>
            <p:cNvSpPr>
              <a:spLocks noChangeArrowheads="1"/>
            </p:cNvSpPr>
            <p:nvPr/>
          </p:nvSpPr>
          <p:spPr bwMode="auto">
            <a:xfrm>
              <a:off x="3348"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64</a:t>
              </a:r>
              <a:endParaRPr lang="en-US" altLang="en-US" sz="2400" dirty="0">
                <a:solidFill>
                  <a:srgbClr val="0033CC"/>
                </a:solidFill>
              </a:endParaRPr>
            </a:p>
          </p:txBody>
        </p:sp>
        <p:sp>
          <p:nvSpPr>
            <p:cNvPr id="274452" name="Rectangle 20">
              <a:extLst>
                <a:ext uri="{FF2B5EF4-FFF2-40B4-BE49-F238E27FC236}">
                  <a16:creationId xmlns:a16="http://schemas.microsoft.com/office/drawing/2014/main" id="{0388BCED-B271-4190-9D2E-119FA1C3DC22}"/>
                </a:ext>
              </a:extLst>
            </p:cNvPr>
            <p:cNvSpPr>
              <a:spLocks noChangeArrowheads="1"/>
            </p:cNvSpPr>
            <p:nvPr/>
          </p:nvSpPr>
          <p:spPr bwMode="auto">
            <a:xfrm>
              <a:off x="3633"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17</a:t>
              </a:r>
              <a:endParaRPr lang="en-US" altLang="en-US" sz="2400" dirty="0">
                <a:solidFill>
                  <a:srgbClr val="0033CC"/>
                </a:solidFill>
              </a:endParaRPr>
            </a:p>
          </p:txBody>
        </p:sp>
        <p:sp>
          <p:nvSpPr>
            <p:cNvPr id="274453" name="Rectangle 21">
              <a:extLst>
                <a:ext uri="{FF2B5EF4-FFF2-40B4-BE49-F238E27FC236}">
                  <a16:creationId xmlns:a16="http://schemas.microsoft.com/office/drawing/2014/main" id="{0A0C4486-1BBD-4498-B44D-20FADC93AF85}"/>
                </a:ext>
              </a:extLst>
            </p:cNvPr>
            <p:cNvSpPr>
              <a:spLocks noChangeArrowheads="1"/>
            </p:cNvSpPr>
            <p:nvPr/>
          </p:nvSpPr>
          <p:spPr bwMode="auto">
            <a:xfrm>
              <a:off x="3919"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60</a:t>
              </a:r>
              <a:endParaRPr lang="en-US" altLang="en-US" sz="2400" dirty="0">
                <a:solidFill>
                  <a:srgbClr val="0033CC"/>
                </a:solidFill>
              </a:endParaRPr>
            </a:p>
          </p:txBody>
        </p:sp>
        <p:sp>
          <p:nvSpPr>
            <p:cNvPr id="274454" name="Rectangle 22">
              <a:extLst>
                <a:ext uri="{FF2B5EF4-FFF2-40B4-BE49-F238E27FC236}">
                  <a16:creationId xmlns:a16="http://schemas.microsoft.com/office/drawing/2014/main" id="{7888C7FB-F0D3-4957-8650-ECA4293A34D3}"/>
                </a:ext>
              </a:extLst>
            </p:cNvPr>
            <p:cNvSpPr>
              <a:spLocks noChangeArrowheads="1"/>
            </p:cNvSpPr>
            <p:nvPr/>
          </p:nvSpPr>
          <p:spPr bwMode="auto">
            <a:xfrm>
              <a:off x="4205"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98</a:t>
              </a:r>
              <a:endParaRPr lang="en-US" altLang="en-US" sz="2400" dirty="0">
                <a:solidFill>
                  <a:srgbClr val="0033CC"/>
                </a:solidFill>
              </a:endParaRPr>
            </a:p>
          </p:txBody>
        </p:sp>
        <p:sp>
          <p:nvSpPr>
            <p:cNvPr id="274455" name="Rectangle 23">
              <a:extLst>
                <a:ext uri="{FF2B5EF4-FFF2-40B4-BE49-F238E27FC236}">
                  <a16:creationId xmlns:a16="http://schemas.microsoft.com/office/drawing/2014/main" id="{8498DEEA-39C3-46CE-9998-C79F6EEC11C2}"/>
                </a:ext>
              </a:extLst>
            </p:cNvPr>
            <p:cNvSpPr>
              <a:spLocks noChangeArrowheads="1"/>
            </p:cNvSpPr>
            <p:nvPr/>
          </p:nvSpPr>
          <p:spPr bwMode="auto">
            <a:xfrm>
              <a:off x="4491"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68</a:t>
              </a:r>
              <a:endParaRPr lang="en-US" altLang="en-US" sz="2400" dirty="0">
                <a:solidFill>
                  <a:srgbClr val="0033CC"/>
                </a:solidFill>
              </a:endParaRPr>
            </a:p>
          </p:txBody>
        </p:sp>
        <p:sp>
          <p:nvSpPr>
            <p:cNvPr id="274456" name="Rectangle 24">
              <a:extLst>
                <a:ext uri="{FF2B5EF4-FFF2-40B4-BE49-F238E27FC236}">
                  <a16:creationId xmlns:a16="http://schemas.microsoft.com/office/drawing/2014/main" id="{186CB488-7540-40BB-A8D3-B1BD77238671}"/>
                </a:ext>
              </a:extLst>
            </p:cNvPr>
            <p:cNvSpPr>
              <a:spLocks noChangeArrowheads="1"/>
            </p:cNvSpPr>
            <p:nvPr/>
          </p:nvSpPr>
          <p:spPr bwMode="auto">
            <a:xfrm>
              <a:off x="4774"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84</a:t>
              </a:r>
              <a:endParaRPr lang="en-US" altLang="en-US" sz="2400" dirty="0">
                <a:solidFill>
                  <a:srgbClr val="0033CC"/>
                </a:solidFill>
              </a:endParaRPr>
            </a:p>
          </p:txBody>
        </p:sp>
        <p:sp>
          <p:nvSpPr>
            <p:cNvPr id="274457" name="Rectangle 25">
              <a:extLst>
                <a:ext uri="{FF2B5EF4-FFF2-40B4-BE49-F238E27FC236}">
                  <a16:creationId xmlns:a16="http://schemas.microsoft.com/office/drawing/2014/main" id="{1D0F09A2-C91C-455A-A7CD-3658762BC0E7}"/>
                </a:ext>
              </a:extLst>
            </p:cNvPr>
            <p:cNvSpPr>
              <a:spLocks noChangeArrowheads="1"/>
            </p:cNvSpPr>
            <p:nvPr/>
          </p:nvSpPr>
          <p:spPr bwMode="auto">
            <a:xfrm>
              <a:off x="506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36</a:t>
              </a:r>
              <a:endParaRPr lang="en-US" altLang="en-US" sz="2400" dirty="0">
                <a:solidFill>
                  <a:srgbClr val="0033CC"/>
                </a:solidFill>
              </a:endParaRPr>
            </a:p>
          </p:txBody>
        </p:sp>
        <p:sp>
          <p:nvSpPr>
            <p:cNvPr id="274458" name="Rectangle 26">
              <a:extLst>
                <a:ext uri="{FF2B5EF4-FFF2-40B4-BE49-F238E27FC236}">
                  <a16:creationId xmlns:a16="http://schemas.microsoft.com/office/drawing/2014/main" id="{62A4B244-AE64-438B-BAA9-6894E3A81874}"/>
                </a:ext>
              </a:extLst>
            </p:cNvPr>
            <p:cNvSpPr>
              <a:spLocks noChangeArrowheads="1"/>
            </p:cNvSpPr>
            <p:nvPr/>
          </p:nvSpPr>
          <p:spPr bwMode="auto">
            <a:xfrm>
              <a:off x="535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30</a:t>
              </a:r>
              <a:endParaRPr lang="en-US" altLang="en-US" sz="2400" dirty="0">
                <a:solidFill>
                  <a:srgbClr val="0033CC"/>
                </a:solidFill>
              </a:endParaRPr>
            </a:p>
          </p:txBody>
        </p:sp>
      </p:grpSp>
      <p:sp>
        <p:nvSpPr>
          <p:cNvPr id="274459" name="Oval 27">
            <a:extLst>
              <a:ext uri="{FF2B5EF4-FFF2-40B4-BE49-F238E27FC236}">
                <a16:creationId xmlns:a16="http://schemas.microsoft.com/office/drawing/2014/main" id="{F1BA777F-C4CD-4FD8-862F-E640DBE34496}"/>
              </a:ext>
            </a:extLst>
          </p:cNvPr>
          <p:cNvSpPr>
            <a:spLocks noChangeAspect="1" noChangeArrowheads="1"/>
          </p:cNvSpPr>
          <p:nvPr/>
        </p:nvSpPr>
        <p:spPr bwMode="auto">
          <a:xfrm>
            <a:off x="719138" y="1168400"/>
            <a:ext cx="539750" cy="5397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74460" name="Text Box 28">
            <a:extLst>
              <a:ext uri="{FF2B5EF4-FFF2-40B4-BE49-F238E27FC236}">
                <a16:creationId xmlns:a16="http://schemas.microsoft.com/office/drawing/2014/main" id="{681DA423-6AAB-48ED-A1C6-0135526DD773}"/>
              </a:ext>
            </a:extLst>
          </p:cNvPr>
          <p:cNvSpPr txBox="1">
            <a:spLocks noChangeArrowheads="1"/>
          </p:cNvSpPr>
          <p:nvPr/>
        </p:nvSpPr>
        <p:spPr bwMode="auto">
          <a:xfrm>
            <a:off x="3995738"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48</a:t>
            </a:r>
            <a:endParaRPr lang="en-US" altLang="en-US" dirty="0"/>
          </a:p>
        </p:txBody>
      </p:sp>
      <p:sp>
        <p:nvSpPr>
          <p:cNvPr id="274461" name="Text Box 29">
            <a:extLst>
              <a:ext uri="{FF2B5EF4-FFF2-40B4-BE49-F238E27FC236}">
                <a16:creationId xmlns:a16="http://schemas.microsoft.com/office/drawing/2014/main" id="{72D3C99C-C69A-4730-A8E0-D94BF42D4796}"/>
              </a:ext>
            </a:extLst>
          </p:cNvPr>
          <p:cNvSpPr txBox="1">
            <a:spLocks noChangeArrowheads="1"/>
          </p:cNvSpPr>
          <p:nvPr/>
        </p:nvSpPr>
        <p:spPr bwMode="auto">
          <a:xfrm>
            <a:off x="219551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16</a:t>
            </a:r>
            <a:endParaRPr lang="en-US" altLang="en-US" dirty="0"/>
          </a:p>
        </p:txBody>
      </p:sp>
      <p:cxnSp>
        <p:nvCxnSpPr>
          <p:cNvPr id="274462" name="AutoShape 30">
            <a:extLst>
              <a:ext uri="{FF2B5EF4-FFF2-40B4-BE49-F238E27FC236}">
                <a16:creationId xmlns:a16="http://schemas.microsoft.com/office/drawing/2014/main" id="{F8BF3A59-5427-466F-AF9A-4A4ECAC056B9}"/>
              </a:ext>
            </a:extLst>
          </p:cNvPr>
          <p:cNvCxnSpPr>
            <a:cxnSpLocks noChangeShapeType="1"/>
            <a:stCxn id="274461" idx="0"/>
            <a:endCxn id="274460" idx="2"/>
          </p:cNvCxnSpPr>
          <p:nvPr/>
        </p:nvCxnSpPr>
        <p:spPr bwMode="auto">
          <a:xfrm flipV="1">
            <a:off x="2401888" y="2139950"/>
            <a:ext cx="1800225" cy="209550"/>
          </a:xfrm>
          <a:prstGeom prst="straightConnector1">
            <a:avLst/>
          </a:prstGeom>
          <a:noFill/>
          <a:ln w="9525">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74459"/>
                                        </p:tgtEl>
                                        <p:attrNameLst>
                                          <p:attrName>style.visibility</p:attrName>
                                        </p:attrNameLst>
                                      </p:cBhvr>
                                      <p:to>
                                        <p:strVal val="visible"/>
                                      </p:to>
                                    </p:set>
                                  </p:childTnLst>
                                </p:cTn>
                              </p:par>
                            </p:childTnLst>
                          </p:cTn>
                        </p:par>
                        <p:par>
                          <p:cTn id="7" fill="hold" nodeType="afterGroup">
                            <p:stCondLst>
                              <p:cond delay="0"/>
                            </p:stCondLst>
                            <p:childTnLst>
                              <p:par>
                                <p:cTn id="8" presetID="2" presetClass="entr" presetSubtype="8" fill="hold" grpId="0" nodeType="afterEffect">
                                  <p:stCondLst>
                                    <p:cond delay="0"/>
                                  </p:stCondLst>
                                  <p:childTnLst>
                                    <p:set>
                                      <p:cBhvr>
                                        <p:cTn id="9" dur="1" fill="hold">
                                          <p:stCondLst>
                                            <p:cond delay="0"/>
                                          </p:stCondLst>
                                        </p:cTn>
                                        <p:tgtEl>
                                          <p:spTgt spid="274461"/>
                                        </p:tgtEl>
                                        <p:attrNameLst>
                                          <p:attrName>style.visibility</p:attrName>
                                        </p:attrNameLst>
                                      </p:cBhvr>
                                      <p:to>
                                        <p:strVal val="visible"/>
                                      </p:to>
                                    </p:set>
                                    <p:anim calcmode="lin" valueType="num">
                                      <p:cBhvr additive="base">
                                        <p:cTn id="10" dur="500" fill="hold"/>
                                        <p:tgtEl>
                                          <p:spTgt spid="274461"/>
                                        </p:tgtEl>
                                        <p:attrNameLst>
                                          <p:attrName>ppt_x</p:attrName>
                                        </p:attrNameLst>
                                      </p:cBhvr>
                                      <p:tavLst>
                                        <p:tav tm="0">
                                          <p:val>
                                            <p:strVal val="0-#ppt_w/2"/>
                                          </p:val>
                                        </p:tav>
                                        <p:tav tm="100000">
                                          <p:val>
                                            <p:strVal val="#ppt_x"/>
                                          </p:val>
                                        </p:tav>
                                      </p:tavLst>
                                    </p:anim>
                                    <p:anim calcmode="lin" valueType="num">
                                      <p:cBhvr additive="base">
                                        <p:cTn id="11" dur="500" fill="hold"/>
                                        <p:tgtEl>
                                          <p:spTgt spid="274461"/>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00"/>
                            </p:stCondLst>
                            <p:childTnLst>
                              <p:par>
                                <p:cTn id="13" presetID="3" presetClass="entr" presetSubtype="10" fill="hold" nodeType="afterEffect">
                                  <p:stCondLst>
                                    <p:cond delay="0"/>
                                  </p:stCondLst>
                                  <p:childTnLst>
                                    <p:set>
                                      <p:cBhvr>
                                        <p:cTn id="14" dur="1" fill="hold">
                                          <p:stCondLst>
                                            <p:cond delay="0"/>
                                          </p:stCondLst>
                                        </p:cTn>
                                        <p:tgtEl>
                                          <p:spTgt spid="274462"/>
                                        </p:tgtEl>
                                        <p:attrNameLst>
                                          <p:attrName>style.visibility</p:attrName>
                                        </p:attrNameLst>
                                      </p:cBhvr>
                                      <p:to>
                                        <p:strVal val="visible"/>
                                      </p:to>
                                    </p:set>
                                    <p:animEffect transition="in" filter="blinds(horizontal)">
                                      <p:cBhvr>
                                        <p:cTn id="15" dur="500"/>
                                        <p:tgtEl>
                                          <p:spTgt spid="274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6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Veri Yer Tutucusu 3">
            <a:extLst>
              <a:ext uri="{FF2B5EF4-FFF2-40B4-BE49-F238E27FC236}">
                <a16:creationId xmlns:a16="http://schemas.microsoft.com/office/drawing/2014/main" id="{388A9D04-252B-4924-B5CD-0FEA0EC47492}"/>
              </a:ext>
            </a:extLst>
          </p:cNvPr>
          <p:cNvSpPr>
            <a:spLocks noGrp="1"/>
          </p:cNvSpPr>
          <p:nvPr>
            <p:ph type="dt" sz="half" idx="10"/>
          </p:nvPr>
        </p:nvSpPr>
        <p:spPr/>
        <p:txBody>
          <a:bodyPr/>
          <a:lstStyle/>
          <a:p>
            <a:fld id="{6A63FE94-2B13-4E24-9C45-C9B690B4D7E1}" type="datetime4">
              <a:rPr lang="en-US" altLang="en-US"/>
              <a:pPr/>
              <a:t>November 5, 2025</a:t>
            </a:fld>
            <a:endParaRPr lang="en-US" altLang="en-US" dirty="0"/>
          </a:p>
        </p:txBody>
      </p:sp>
      <p:sp>
        <p:nvSpPr>
          <p:cNvPr id="34" name="Alt Bilgi Yer Tutucusu 4">
            <a:extLst>
              <a:ext uri="{FF2B5EF4-FFF2-40B4-BE49-F238E27FC236}">
                <a16:creationId xmlns:a16="http://schemas.microsoft.com/office/drawing/2014/main" id="{8BDA8ADB-FD47-4DD3-9889-91127B2AF138}"/>
              </a:ext>
            </a:extLst>
          </p:cNvPr>
          <p:cNvSpPr>
            <a:spLocks noGrp="1"/>
          </p:cNvSpPr>
          <p:nvPr>
            <p:ph type="ftr" sz="quarter" idx="11"/>
          </p:nvPr>
        </p:nvSpPr>
        <p:spPr/>
        <p:txBody>
          <a:bodyPr/>
          <a:lstStyle/>
          <a:p>
            <a:r>
              <a:rPr lang="en-US" altLang="en-US" dirty="0"/>
              <a:t>Borahan Tümer, Ph.D.                                                                                                                                                                          </a:t>
            </a:r>
          </a:p>
        </p:txBody>
      </p:sp>
      <p:sp>
        <p:nvSpPr>
          <p:cNvPr id="35" name="Slayt Numarası Yer Tutucusu 5">
            <a:extLst>
              <a:ext uri="{FF2B5EF4-FFF2-40B4-BE49-F238E27FC236}">
                <a16:creationId xmlns:a16="http://schemas.microsoft.com/office/drawing/2014/main" id="{20523E99-86DD-4177-B8C5-9837234E607E}"/>
              </a:ext>
            </a:extLst>
          </p:cNvPr>
          <p:cNvSpPr>
            <a:spLocks noGrp="1"/>
          </p:cNvSpPr>
          <p:nvPr>
            <p:ph type="sldNum" sz="quarter" idx="12"/>
          </p:nvPr>
        </p:nvSpPr>
        <p:spPr/>
        <p:txBody>
          <a:bodyPr/>
          <a:lstStyle/>
          <a:p>
            <a:fld id="{ED491729-EC67-4F03-B7A5-B3B864F691A9}" type="slidenum">
              <a:rPr lang="en-US" altLang="en-US"/>
              <a:pPr/>
              <a:t>41</a:t>
            </a:fld>
            <a:endParaRPr lang="en-US" altLang="en-US" dirty="0"/>
          </a:p>
        </p:txBody>
      </p:sp>
      <p:sp>
        <p:nvSpPr>
          <p:cNvPr id="275458" name="Rectangle 2">
            <a:extLst>
              <a:ext uri="{FF2B5EF4-FFF2-40B4-BE49-F238E27FC236}">
                <a16:creationId xmlns:a16="http://schemas.microsoft.com/office/drawing/2014/main" id="{B2708C68-57B4-43CA-89CE-C836E6DD0B0F}"/>
              </a:ext>
            </a:extLst>
          </p:cNvPr>
          <p:cNvSpPr>
            <a:spLocks noGrp="1" noChangeArrowheads="1"/>
          </p:cNvSpPr>
          <p:nvPr>
            <p:ph type="title"/>
          </p:nvPr>
        </p:nvSpPr>
        <p:spPr/>
        <p:txBody>
          <a:bodyPr/>
          <a:lstStyle/>
          <a:p>
            <a:r>
              <a:rPr lang="en-US" altLang="en-US" dirty="0"/>
              <a:t>A Binary Search Tree Example</a:t>
            </a:r>
          </a:p>
        </p:txBody>
      </p:sp>
      <p:grpSp>
        <p:nvGrpSpPr>
          <p:cNvPr id="275459" name="Group 3">
            <a:extLst>
              <a:ext uri="{FF2B5EF4-FFF2-40B4-BE49-F238E27FC236}">
                <a16:creationId xmlns:a16="http://schemas.microsoft.com/office/drawing/2014/main" id="{A0026A40-57C7-409F-965F-6976B3509D84}"/>
              </a:ext>
            </a:extLst>
          </p:cNvPr>
          <p:cNvGrpSpPr>
            <a:grpSpLocks/>
          </p:cNvGrpSpPr>
          <p:nvPr/>
        </p:nvGrpSpPr>
        <p:grpSpPr bwMode="auto">
          <a:xfrm>
            <a:off x="323850" y="1196975"/>
            <a:ext cx="8623300" cy="504825"/>
            <a:chOff x="204" y="845"/>
            <a:chExt cx="5432" cy="318"/>
          </a:xfrm>
        </p:grpSpPr>
        <p:grpSp>
          <p:nvGrpSpPr>
            <p:cNvPr id="275460" name="Group 4">
              <a:extLst>
                <a:ext uri="{FF2B5EF4-FFF2-40B4-BE49-F238E27FC236}">
                  <a16:creationId xmlns:a16="http://schemas.microsoft.com/office/drawing/2014/main" id="{E070C691-812B-4BEF-AE70-E68D2AF56E3B}"/>
                </a:ext>
              </a:extLst>
            </p:cNvPr>
            <p:cNvGrpSpPr>
              <a:grpSpLocks/>
            </p:cNvGrpSpPr>
            <p:nvPr/>
          </p:nvGrpSpPr>
          <p:grpSpPr bwMode="auto">
            <a:xfrm>
              <a:off x="204" y="845"/>
              <a:ext cx="572" cy="318"/>
              <a:chOff x="612" y="1026"/>
              <a:chExt cx="636" cy="318"/>
            </a:xfrm>
          </p:grpSpPr>
          <p:sp>
            <p:nvSpPr>
              <p:cNvPr id="275461" name="Rectangle 5">
                <a:extLst>
                  <a:ext uri="{FF2B5EF4-FFF2-40B4-BE49-F238E27FC236}">
                    <a16:creationId xmlns:a16="http://schemas.microsoft.com/office/drawing/2014/main" id="{3930F465-363F-45FF-B08B-774BF274C27F}"/>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48</a:t>
                </a:r>
                <a:endParaRPr lang="en-US" altLang="en-US" sz="2400" dirty="0">
                  <a:solidFill>
                    <a:srgbClr val="0033CC"/>
                  </a:solidFill>
                </a:endParaRPr>
              </a:p>
            </p:txBody>
          </p:sp>
          <p:sp>
            <p:nvSpPr>
              <p:cNvPr id="275462" name="Rectangle 6">
                <a:extLst>
                  <a:ext uri="{FF2B5EF4-FFF2-40B4-BE49-F238E27FC236}">
                    <a16:creationId xmlns:a16="http://schemas.microsoft.com/office/drawing/2014/main" id="{C7CE3372-7FD6-47FE-9257-B1D681A2E1FB}"/>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16</a:t>
                </a:r>
                <a:endParaRPr lang="en-US" altLang="en-US" sz="2400" dirty="0">
                  <a:solidFill>
                    <a:srgbClr val="0033CC"/>
                  </a:solidFill>
                </a:endParaRPr>
              </a:p>
            </p:txBody>
          </p:sp>
        </p:grpSp>
        <p:grpSp>
          <p:nvGrpSpPr>
            <p:cNvPr id="275463" name="Group 7">
              <a:extLst>
                <a:ext uri="{FF2B5EF4-FFF2-40B4-BE49-F238E27FC236}">
                  <a16:creationId xmlns:a16="http://schemas.microsoft.com/office/drawing/2014/main" id="{D639B712-FC38-44B1-9960-3F191396B3BE}"/>
                </a:ext>
              </a:extLst>
            </p:cNvPr>
            <p:cNvGrpSpPr>
              <a:grpSpLocks/>
            </p:cNvGrpSpPr>
            <p:nvPr/>
          </p:nvGrpSpPr>
          <p:grpSpPr bwMode="auto">
            <a:xfrm>
              <a:off x="776" y="845"/>
              <a:ext cx="572" cy="318"/>
              <a:chOff x="612" y="1026"/>
              <a:chExt cx="636" cy="318"/>
            </a:xfrm>
          </p:grpSpPr>
          <p:sp>
            <p:nvSpPr>
              <p:cNvPr id="275464" name="Rectangle 8">
                <a:extLst>
                  <a:ext uri="{FF2B5EF4-FFF2-40B4-BE49-F238E27FC236}">
                    <a16:creationId xmlns:a16="http://schemas.microsoft.com/office/drawing/2014/main" id="{A9CD1E63-E698-49E3-A138-424B7D7D98B2}"/>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24</a:t>
                </a:r>
                <a:endParaRPr lang="en-US" altLang="en-US" sz="2400" dirty="0">
                  <a:solidFill>
                    <a:srgbClr val="0033CC"/>
                  </a:solidFill>
                </a:endParaRPr>
              </a:p>
            </p:txBody>
          </p:sp>
          <p:sp>
            <p:nvSpPr>
              <p:cNvPr id="275465" name="Rectangle 9">
                <a:extLst>
                  <a:ext uri="{FF2B5EF4-FFF2-40B4-BE49-F238E27FC236}">
                    <a16:creationId xmlns:a16="http://schemas.microsoft.com/office/drawing/2014/main" id="{16C5D94D-F762-41F1-8573-911C8BA289C9}"/>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20</a:t>
                </a:r>
                <a:endParaRPr lang="en-US" altLang="en-US" sz="2400" dirty="0">
                  <a:solidFill>
                    <a:srgbClr val="0033CC"/>
                  </a:solidFill>
                </a:endParaRPr>
              </a:p>
            </p:txBody>
          </p:sp>
        </p:grpSp>
        <p:grpSp>
          <p:nvGrpSpPr>
            <p:cNvPr id="275466" name="Group 10">
              <a:extLst>
                <a:ext uri="{FF2B5EF4-FFF2-40B4-BE49-F238E27FC236}">
                  <a16:creationId xmlns:a16="http://schemas.microsoft.com/office/drawing/2014/main" id="{B94C8E4D-CACC-4945-B962-3F6DC35B12A1}"/>
                </a:ext>
              </a:extLst>
            </p:cNvPr>
            <p:cNvGrpSpPr>
              <a:grpSpLocks/>
            </p:cNvGrpSpPr>
            <p:nvPr/>
          </p:nvGrpSpPr>
          <p:grpSpPr bwMode="auto">
            <a:xfrm>
              <a:off x="1347" y="845"/>
              <a:ext cx="572" cy="318"/>
              <a:chOff x="612" y="1026"/>
              <a:chExt cx="636" cy="318"/>
            </a:xfrm>
          </p:grpSpPr>
          <p:sp>
            <p:nvSpPr>
              <p:cNvPr id="275467" name="Rectangle 11">
                <a:extLst>
                  <a:ext uri="{FF2B5EF4-FFF2-40B4-BE49-F238E27FC236}">
                    <a16:creationId xmlns:a16="http://schemas.microsoft.com/office/drawing/2014/main" id="{BD7F5FC1-C426-4DFE-96E7-3BF7CF99784E}"/>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32</a:t>
                </a:r>
                <a:endParaRPr lang="en-US" altLang="en-US" sz="2400" dirty="0">
                  <a:solidFill>
                    <a:srgbClr val="0033CC"/>
                  </a:solidFill>
                </a:endParaRPr>
              </a:p>
            </p:txBody>
          </p:sp>
          <p:sp>
            <p:nvSpPr>
              <p:cNvPr id="275468" name="Rectangle 12">
                <a:extLst>
                  <a:ext uri="{FF2B5EF4-FFF2-40B4-BE49-F238E27FC236}">
                    <a16:creationId xmlns:a16="http://schemas.microsoft.com/office/drawing/2014/main" id="{2E6A82F4-90BA-4658-BA10-A1BDA46ABDE8}"/>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a:t>
                </a:r>
                <a:endParaRPr lang="en-US" altLang="en-US" sz="2400" dirty="0">
                  <a:solidFill>
                    <a:srgbClr val="0033CC"/>
                  </a:solidFill>
                </a:endParaRPr>
              </a:p>
            </p:txBody>
          </p:sp>
        </p:grpSp>
        <p:grpSp>
          <p:nvGrpSpPr>
            <p:cNvPr id="275469" name="Group 13">
              <a:extLst>
                <a:ext uri="{FF2B5EF4-FFF2-40B4-BE49-F238E27FC236}">
                  <a16:creationId xmlns:a16="http://schemas.microsoft.com/office/drawing/2014/main" id="{638C6BAB-24B8-4510-AD21-477E50C1C9AF}"/>
                </a:ext>
              </a:extLst>
            </p:cNvPr>
            <p:cNvGrpSpPr>
              <a:grpSpLocks/>
            </p:cNvGrpSpPr>
            <p:nvPr/>
          </p:nvGrpSpPr>
          <p:grpSpPr bwMode="auto">
            <a:xfrm>
              <a:off x="1919" y="845"/>
              <a:ext cx="572" cy="318"/>
              <a:chOff x="612" y="1026"/>
              <a:chExt cx="636" cy="318"/>
            </a:xfrm>
          </p:grpSpPr>
          <p:sp>
            <p:nvSpPr>
              <p:cNvPr id="275470" name="Rectangle 14">
                <a:extLst>
                  <a:ext uri="{FF2B5EF4-FFF2-40B4-BE49-F238E27FC236}">
                    <a16:creationId xmlns:a16="http://schemas.microsoft.com/office/drawing/2014/main" id="{216FC7AA-CC9B-4460-9581-A693A205D3E0}"/>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12</a:t>
                </a:r>
                <a:endParaRPr lang="en-US" altLang="en-US" sz="2400" dirty="0">
                  <a:solidFill>
                    <a:srgbClr val="0033CC"/>
                  </a:solidFill>
                </a:endParaRPr>
              </a:p>
            </p:txBody>
          </p:sp>
          <p:sp>
            <p:nvSpPr>
              <p:cNvPr id="275471" name="Rectangle 15">
                <a:extLst>
                  <a:ext uri="{FF2B5EF4-FFF2-40B4-BE49-F238E27FC236}">
                    <a16:creationId xmlns:a16="http://schemas.microsoft.com/office/drawing/2014/main" id="{A5169691-C233-456F-99A1-5ED4B79C9DEE}"/>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54</a:t>
                </a:r>
                <a:endParaRPr lang="en-US" altLang="en-US" sz="2400" dirty="0">
                  <a:solidFill>
                    <a:srgbClr val="0033CC"/>
                  </a:solidFill>
                </a:endParaRPr>
              </a:p>
            </p:txBody>
          </p:sp>
        </p:grpSp>
        <p:sp>
          <p:nvSpPr>
            <p:cNvPr id="275472" name="Rectangle 16">
              <a:extLst>
                <a:ext uri="{FF2B5EF4-FFF2-40B4-BE49-F238E27FC236}">
                  <a16:creationId xmlns:a16="http://schemas.microsoft.com/office/drawing/2014/main" id="{D5EF8B0D-B47A-412E-BB2D-3696AB979819}"/>
                </a:ext>
              </a:extLst>
            </p:cNvPr>
            <p:cNvSpPr>
              <a:spLocks noChangeArrowheads="1"/>
            </p:cNvSpPr>
            <p:nvPr/>
          </p:nvSpPr>
          <p:spPr bwMode="auto">
            <a:xfrm>
              <a:off x="249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72</a:t>
              </a:r>
              <a:endParaRPr lang="en-US" altLang="en-US" sz="2400" dirty="0">
                <a:solidFill>
                  <a:srgbClr val="0033CC"/>
                </a:solidFill>
              </a:endParaRPr>
            </a:p>
          </p:txBody>
        </p:sp>
        <p:sp>
          <p:nvSpPr>
            <p:cNvPr id="275473" name="Rectangle 17">
              <a:extLst>
                <a:ext uri="{FF2B5EF4-FFF2-40B4-BE49-F238E27FC236}">
                  <a16:creationId xmlns:a16="http://schemas.microsoft.com/office/drawing/2014/main" id="{D0CBBC91-0F83-4979-86CF-F2F1EC1139CF}"/>
                </a:ext>
              </a:extLst>
            </p:cNvPr>
            <p:cNvSpPr>
              <a:spLocks noChangeArrowheads="1"/>
            </p:cNvSpPr>
            <p:nvPr/>
          </p:nvSpPr>
          <p:spPr bwMode="auto">
            <a:xfrm>
              <a:off x="2776"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18</a:t>
              </a:r>
              <a:endParaRPr lang="en-US" altLang="en-US" sz="2400" dirty="0">
                <a:solidFill>
                  <a:srgbClr val="0033CC"/>
                </a:solidFill>
              </a:endParaRPr>
            </a:p>
          </p:txBody>
        </p:sp>
        <p:sp>
          <p:nvSpPr>
            <p:cNvPr id="275474" name="Rectangle 18">
              <a:extLst>
                <a:ext uri="{FF2B5EF4-FFF2-40B4-BE49-F238E27FC236}">
                  <a16:creationId xmlns:a16="http://schemas.microsoft.com/office/drawing/2014/main" id="{B9A20D03-9541-4162-9500-D5823BF9E56D}"/>
                </a:ext>
              </a:extLst>
            </p:cNvPr>
            <p:cNvSpPr>
              <a:spLocks noChangeArrowheads="1"/>
            </p:cNvSpPr>
            <p:nvPr/>
          </p:nvSpPr>
          <p:spPr bwMode="auto">
            <a:xfrm>
              <a:off x="3062"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96</a:t>
              </a:r>
              <a:endParaRPr lang="en-US" altLang="en-US" sz="2400" dirty="0">
                <a:solidFill>
                  <a:srgbClr val="0033CC"/>
                </a:solidFill>
              </a:endParaRPr>
            </a:p>
          </p:txBody>
        </p:sp>
        <p:sp>
          <p:nvSpPr>
            <p:cNvPr id="275475" name="Rectangle 19">
              <a:extLst>
                <a:ext uri="{FF2B5EF4-FFF2-40B4-BE49-F238E27FC236}">
                  <a16:creationId xmlns:a16="http://schemas.microsoft.com/office/drawing/2014/main" id="{E23137C6-C81D-4292-800B-0B1C3318EF5D}"/>
                </a:ext>
              </a:extLst>
            </p:cNvPr>
            <p:cNvSpPr>
              <a:spLocks noChangeArrowheads="1"/>
            </p:cNvSpPr>
            <p:nvPr/>
          </p:nvSpPr>
          <p:spPr bwMode="auto">
            <a:xfrm>
              <a:off x="3348"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64</a:t>
              </a:r>
              <a:endParaRPr lang="en-US" altLang="en-US" sz="2400" dirty="0">
                <a:solidFill>
                  <a:srgbClr val="0033CC"/>
                </a:solidFill>
              </a:endParaRPr>
            </a:p>
          </p:txBody>
        </p:sp>
        <p:sp>
          <p:nvSpPr>
            <p:cNvPr id="275476" name="Rectangle 20">
              <a:extLst>
                <a:ext uri="{FF2B5EF4-FFF2-40B4-BE49-F238E27FC236}">
                  <a16:creationId xmlns:a16="http://schemas.microsoft.com/office/drawing/2014/main" id="{20C7DD1B-57B8-4893-97BD-F125DDDC9F74}"/>
                </a:ext>
              </a:extLst>
            </p:cNvPr>
            <p:cNvSpPr>
              <a:spLocks noChangeArrowheads="1"/>
            </p:cNvSpPr>
            <p:nvPr/>
          </p:nvSpPr>
          <p:spPr bwMode="auto">
            <a:xfrm>
              <a:off x="3633"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17</a:t>
              </a:r>
              <a:endParaRPr lang="en-US" altLang="en-US" sz="2400" dirty="0">
                <a:solidFill>
                  <a:srgbClr val="0033CC"/>
                </a:solidFill>
              </a:endParaRPr>
            </a:p>
          </p:txBody>
        </p:sp>
        <p:sp>
          <p:nvSpPr>
            <p:cNvPr id="275477" name="Rectangle 21">
              <a:extLst>
                <a:ext uri="{FF2B5EF4-FFF2-40B4-BE49-F238E27FC236}">
                  <a16:creationId xmlns:a16="http://schemas.microsoft.com/office/drawing/2014/main" id="{C08D41D9-49E7-4FF1-B0B7-24640111F913}"/>
                </a:ext>
              </a:extLst>
            </p:cNvPr>
            <p:cNvSpPr>
              <a:spLocks noChangeArrowheads="1"/>
            </p:cNvSpPr>
            <p:nvPr/>
          </p:nvSpPr>
          <p:spPr bwMode="auto">
            <a:xfrm>
              <a:off x="3919"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60</a:t>
              </a:r>
              <a:endParaRPr lang="en-US" altLang="en-US" sz="2400" dirty="0">
                <a:solidFill>
                  <a:srgbClr val="0033CC"/>
                </a:solidFill>
              </a:endParaRPr>
            </a:p>
          </p:txBody>
        </p:sp>
        <p:sp>
          <p:nvSpPr>
            <p:cNvPr id="275478" name="Rectangle 22">
              <a:extLst>
                <a:ext uri="{FF2B5EF4-FFF2-40B4-BE49-F238E27FC236}">
                  <a16:creationId xmlns:a16="http://schemas.microsoft.com/office/drawing/2014/main" id="{303CF53A-AF7C-471B-AD3B-017BD51DB73D}"/>
                </a:ext>
              </a:extLst>
            </p:cNvPr>
            <p:cNvSpPr>
              <a:spLocks noChangeArrowheads="1"/>
            </p:cNvSpPr>
            <p:nvPr/>
          </p:nvSpPr>
          <p:spPr bwMode="auto">
            <a:xfrm>
              <a:off x="4205"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98</a:t>
              </a:r>
              <a:endParaRPr lang="en-US" altLang="en-US" sz="2400" dirty="0">
                <a:solidFill>
                  <a:srgbClr val="0033CC"/>
                </a:solidFill>
              </a:endParaRPr>
            </a:p>
          </p:txBody>
        </p:sp>
        <p:sp>
          <p:nvSpPr>
            <p:cNvPr id="275479" name="Rectangle 23">
              <a:extLst>
                <a:ext uri="{FF2B5EF4-FFF2-40B4-BE49-F238E27FC236}">
                  <a16:creationId xmlns:a16="http://schemas.microsoft.com/office/drawing/2014/main" id="{6A98667D-C91E-40CF-BFA9-AB4CC33C9151}"/>
                </a:ext>
              </a:extLst>
            </p:cNvPr>
            <p:cNvSpPr>
              <a:spLocks noChangeArrowheads="1"/>
            </p:cNvSpPr>
            <p:nvPr/>
          </p:nvSpPr>
          <p:spPr bwMode="auto">
            <a:xfrm>
              <a:off x="4491"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68</a:t>
              </a:r>
              <a:endParaRPr lang="en-US" altLang="en-US" sz="2400" dirty="0">
                <a:solidFill>
                  <a:srgbClr val="0033CC"/>
                </a:solidFill>
              </a:endParaRPr>
            </a:p>
          </p:txBody>
        </p:sp>
        <p:sp>
          <p:nvSpPr>
            <p:cNvPr id="275480" name="Rectangle 24">
              <a:extLst>
                <a:ext uri="{FF2B5EF4-FFF2-40B4-BE49-F238E27FC236}">
                  <a16:creationId xmlns:a16="http://schemas.microsoft.com/office/drawing/2014/main" id="{DEBFA9BA-C1B4-4942-A6AD-CF8E55BCFB4A}"/>
                </a:ext>
              </a:extLst>
            </p:cNvPr>
            <p:cNvSpPr>
              <a:spLocks noChangeArrowheads="1"/>
            </p:cNvSpPr>
            <p:nvPr/>
          </p:nvSpPr>
          <p:spPr bwMode="auto">
            <a:xfrm>
              <a:off x="4774"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84</a:t>
              </a:r>
              <a:endParaRPr lang="en-US" altLang="en-US" sz="2400" dirty="0">
                <a:solidFill>
                  <a:srgbClr val="0033CC"/>
                </a:solidFill>
              </a:endParaRPr>
            </a:p>
          </p:txBody>
        </p:sp>
        <p:sp>
          <p:nvSpPr>
            <p:cNvPr id="275481" name="Rectangle 25">
              <a:extLst>
                <a:ext uri="{FF2B5EF4-FFF2-40B4-BE49-F238E27FC236}">
                  <a16:creationId xmlns:a16="http://schemas.microsoft.com/office/drawing/2014/main" id="{5B23017D-8995-47D5-858E-F68C57856A80}"/>
                </a:ext>
              </a:extLst>
            </p:cNvPr>
            <p:cNvSpPr>
              <a:spLocks noChangeArrowheads="1"/>
            </p:cNvSpPr>
            <p:nvPr/>
          </p:nvSpPr>
          <p:spPr bwMode="auto">
            <a:xfrm>
              <a:off x="506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36</a:t>
              </a:r>
              <a:endParaRPr lang="en-US" altLang="en-US" sz="2400" dirty="0">
                <a:solidFill>
                  <a:srgbClr val="0033CC"/>
                </a:solidFill>
              </a:endParaRPr>
            </a:p>
          </p:txBody>
        </p:sp>
        <p:sp>
          <p:nvSpPr>
            <p:cNvPr id="275482" name="Rectangle 26">
              <a:extLst>
                <a:ext uri="{FF2B5EF4-FFF2-40B4-BE49-F238E27FC236}">
                  <a16:creationId xmlns:a16="http://schemas.microsoft.com/office/drawing/2014/main" id="{AD582A25-6CD1-437F-B2FC-16D7A513E079}"/>
                </a:ext>
              </a:extLst>
            </p:cNvPr>
            <p:cNvSpPr>
              <a:spLocks noChangeArrowheads="1"/>
            </p:cNvSpPr>
            <p:nvPr/>
          </p:nvSpPr>
          <p:spPr bwMode="auto">
            <a:xfrm>
              <a:off x="535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30</a:t>
              </a:r>
              <a:endParaRPr lang="en-US" altLang="en-US" sz="2400" dirty="0">
                <a:solidFill>
                  <a:srgbClr val="0033CC"/>
                </a:solidFill>
              </a:endParaRPr>
            </a:p>
          </p:txBody>
        </p:sp>
      </p:grpSp>
      <p:sp>
        <p:nvSpPr>
          <p:cNvPr id="275483" name="Oval 27">
            <a:extLst>
              <a:ext uri="{FF2B5EF4-FFF2-40B4-BE49-F238E27FC236}">
                <a16:creationId xmlns:a16="http://schemas.microsoft.com/office/drawing/2014/main" id="{195E2840-623E-42C6-80C6-86738CBE2FBD}"/>
              </a:ext>
            </a:extLst>
          </p:cNvPr>
          <p:cNvSpPr>
            <a:spLocks noChangeAspect="1" noChangeArrowheads="1"/>
          </p:cNvSpPr>
          <p:nvPr/>
        </p:nvSpPr>
        <p:spPr bwMode="auto">
          <a:xfrm>
            <a:off x="1187450" y="1168400"/>
            <a:ext cx="539750" cy="5397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75484" name="Text Box 28">
            <a:extLst>
              <a:ext uri="{FF2B5EF4-FFF2-40B4-BE49-F238E27FC236}">
                <a16:creationId xmlns:a16="http://schemas.microsoft.com/office/drawing/2014/main" id="{A77D6AB4-0815-4E7D-94B0-95CD1A052147}"/>
              </a:ext>
            </a:extLst>
          </p:cNvPr>
          <p:cNvSpPr txBox="1">
            <a:spLocks noChangeArrowheads="1"/>
          </p:cNvSpPr>
          <p:nvPr/>
        </p:nvSpPr>
        <p:spPr bwMode="auto">
          <a:xfrm>
            <a:off x="3995738"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48</a:t>
            </a:r>
            <a:endParaRPr lang="en-US" altLang="en-US" dirty="0"/>
          </a:p>
        </p:txBody>
      </p:sp>
      <p:sp>
        <p:nvSpPr>
          <p:cNvPr id="275485" name="Text Box 29">
            <a:extLst>
              <a:ext uri="{FF2B5EF4-FFF2-40B4-BE49-F238E27FC236}">
                <a16:creationId xmlns:a16="http://schemas.microsoft.com/office/drawing/2014/main" id="{06B6C668-0E22-4B66-8C32-3377C16BEF1E}"/>
              </a:ext>
            </a:extLst>
          </p:cNvPr>
          <p:cNvSpPr txBox="1">
            <a:spLocks noChangeArrowheads="1"/>
          </p:cNvSpPr>
          <p:nvPr/>
        </p:nvSpPr>
        <p:spPr bwMode="auto">
          <a:xfrm>
            <a:off x="219551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16</a:t>
            </a:r>
            <a:endParaRPr lang="en-US" altLang="en-US" dirty="0"/>
          </a:p>
        </p:txBody>
      </p:sp>
      <p:cxnSp>
        <p:nvCxnSpPr>
          <p:cNvPr id="275486" name="AutoShape 30">
            <a:extLst>
              <a:ext uri="{FF2B5EF4-FFF2-40B4-BE49-F238E27FC236}">
                <a16:creationId xmlns:a16="http://schemas.microsoft.com/office/drawing/2014/main" id="{793543C7-245A-4490-B7EB-72AFF7E08FBA}"/>
              </a:ext>
            </a:extLst>
          </p:cNvPr>
          <p:cNvCxnSpPr>
            <a:cxnSpLocks noChangeShapeType="1"/>
            <a:stCxn id="275485" idx="0"/>
            <a:endCxn id="275484" idx="2"/>
          </p:cNvCxnSpPr>
          <p:nvPr/>
        </p:nvCxnSpPr>
        <p:spPr bwMode="auto">
          <a:xfrm flipV="1">
            <a:off x="2401888" y="2139950"/>
            <a:ext cx="1800225" cy="209550"/>
          </a:xfrm>
          <a:prstGeom prst="straightConnector1">
            <a:avLst/>
          </a:prstGeom>
          <a:noFill/>
          <a:ln w="9525">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5488" name="Text Box 32">
            <a:extLst>
              <a:ext uri="{FF2B5EF4-FFF2-40B4-BE49-F238E27FC236}">
                <a16:creationId xmlns:a16="http://schemas.microsoft.com/office/drawing/2014/main" id="{679A25A4-A3A4-472B-8A42-466125F23D54}"/>
              </a:ext>
            </a:extLst>
          </p:cNvPr>
          <p:cNvSpPr txBox="1">
            <a:spLocks noChangeArrowheads="1"/>
          </p:cNvSpPr>
          <p:nvPr/>
        </p:nvSpPr>
        <p:spPr bwMode="auto">
          <a:xfrm>
            <a:off x="3059113" y="2924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24</a:t>
            </a:r>
            <a:endParaRPr lang="en-US" altLang="en-US" dirty="0"/>
          </a:p>
        </p:txBody>
      </p:sp>
      <p:cxnSp>
        <p:nvCxnSpPr>
          <p:cNvPr id="275489" name="AutoShape 33">
            <a:extLst>
              <a:ext uri="{FF2B5EF4-FFF2-40B4-BE49-F238E27FC236}">
                <a16:creationId xmlns:a16="http://schemas.microsoft.com/office/drawing/2014/main" id="{55D93E61-AFCB-4EB9-A332-90888138A052}"/>
              </a:ext>
            </a:extLst>
          </p:cNvPr>
          <p:cNvCxnSpPr>
            <a:cxnSpLocks noChangeShapeType="1"/>
            <a:stCxn id="275485" idx="2"/>
            <a:endCxn id="275488" idx="0"/>
          </p:cNvCxnSpPr>
          <p:nvPr/>
        </p:nvCxnSpPr>
        <p:spPr bwMode="auto">
          <a:xfrm>
            <a:off x="2401888" y="2716213"/>
            <a:ext cx="863600"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75488"/>
                                        </p:tgtEl>
                                        <p:attrNameLst>
                                          <p:attrName>style.visibility</p:attrName>
                                        </p:attrNameLst>
                                      </p:cBhvr>
                                      <p:to>
                                        <p:strVal val="visible"/>
                                      </p:to>
                                    </p:set>
                                  </p:childTnLst>
                                </p:cTn>
                              </p:par>
                            </p:childTnLst>
                          </p:cTn>
                        </p:par>
                        <p:par>
                          <p:cTn id="7" fill="hold" nodeType="afterGroup">
                            <p:stCondLst>
                              <p:cond delay="0"/>
                            </p:stCondLst>
                            <p:childTnLst>
                              <p:par>
                                <p:cTn id="8" presetID="2" presetClass="entr" presetSubtype="2" fill="hold" grpId="1" nodeType="afterEffect">
                                  <p:stCondLst>
                                    <p:cond delay="0"/>
                                  </p:stCondLst>
                                  <p:childTnLst>
                                    <p:set>
                                      <p:cBhvr>
                                        <p:cTn id="9" dur="1" fill="hold">
                                          <p:stCondLst>
                                            <p:cond delay="0"/>
                                          </p:stCondLst>
                                        </p:cTn>
                                        <p:tgtEl>
                                          <p:spTgt spid="275488"/>
                                        </p:tgtEl>
                                        <p:attrNameLst>
                                          <p:attrName>style.visibility</p:attrName>
                                        </p:attrNameLst>
                                      </p:cBhvr>
                                      <p:to>
                                        <p:strVal val="visible"/>
                                      </p:to>
                                    </p:set>
                                    <p:anim calcmode="lin" valueType="num">
                                      <p:cBhvr additive="base">
                                        <p:cTn id="10" dur="500" fill="hold"/>
                                        <p:tgtEl>
                                          <p:spTgt spid="275488"/>
                                        </p:tgtEl>
                                        <p:attrNameLst>
                                          <p:attrName>ppt_x</p:attrName>
                                        </p:attrNameLst>
                                      </p:cBhvr>
                                      <p:tavLst>
                                        <p:tav tm="0">
                                          <p:val>
                                            <p:strVal val="1+#ppt_w/2"/>
                                          </p:val>
                                        </p:tav>
                                        <p:tav tm="100000">
                                          <p:val>
                                            <p:strVal val="#ppt_x"/>
                                          </p:val>
                                        </p:tav>
                                      </p:tavLst>
                                    </p:anim>
                                    <p:anim calcmode="lin" valueType="num">
                                      <p:cBhvr additive="base">
                                        <p:cTn id="11" dur="500" fill="hold"/>
                                        <p:tgtEl>
                                          <p:spTgt spid="275488"/>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00"/>
                            </p:stCondLst>
                            <p:childTnLst>
                              <p:par>
                                <p:cTn id="13" presetID="1" presetClass="entr" presetSubtype="0" fill="hold" nodeType="afterEffect">
                                  <p:stCondLst>
                                    <p:cond delay="0"/>
                                  </p:stCondLst>
                                  <p:childTnLst>
                                    <p:set>
                                      <p:cBhvr>
                                        <p:cTn id="14" dur="1" fill="hold">
                                          <p:stCondLst>
                                            <p:cond delay="0"/>
                                          </p:stCondLst>
                                        </p:cTn>
                                        <p:tgtEl>
                                          <p:spTgt spid="2754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88" grpId="0"/>
      <p:bldP spid="275488"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Veri Yer Tutucusu 3">
            <a:extLst>
              <a:ext uri="{FF2B5EF4-FFF2-40B4-BE49-F238E27FC236}">
                <a16:creationId xmlns:a16="http://schemas.microsoft.com/office/drawing/2014/main" id="{70ADDF3B-33FC-4931-BFF4-3DB76A1E27AA}"/>
              </a:ext>
            </a:extLst>
          </p:cNvPr>
          <p:cNvSpPr>
            <a:spLocks noGrp="1"/>
          </p:cNvSpPr>
          <p:nvPr>
            <p:ph type="dt" sz="half" idx="10"/>
          </p:nvPr>
        </p:nvSpPr>
        <p:spPr/>
        <p:txBody>
          <a:bodyPr/>
          <a:lstStyle/>
          <a:p>
            <a:fld id="{8C90245F-C7DD-44FB-ABCF-6702247E88FB}" type="datetime4">
              <a:rPr lang="en-US" altLang="en-US"/>
              <a:pPr/>
              <a:t>November 5, 2025</a:t>
            </a:fld>
            <a:endParaRPr lang="en-US" altLang="en-US" dirty="0"/>
          </a:p>
        </p:txBody>
      </p:sp>
      <p:sp>
        <p:nvSpPr>
          <p:cNvPr id="36" name="Alt Bilgi Yer Tutucusu 4">
            <a:extLst>
              <a:ext uri="{FF2B5EF4-FFF2-40B4-BE49-F238E27FC236}">
                <a16:creationId xmlns:a16="http://schemas.microsoft.com/office/drawing/2014/main" id="{1DEF8E81-B8D8-4BF0-BC53-51645FD265C7}"/>
              </a:ext>
            </a:extLst>
          </p:cNvPr>
          <p:cNvSpPr>
            <a:spLocks noGrp="1"/>
          </p:cNvSpPr>
          <p:nvPr>
            <p:ph type="ftr" sz="quarter" idx="11"/>
          </p:nvPr>
        </p:nvSpPr>
        <p:spPr/>
        <p:txBody>
          <a:bodyPr/>
          <a:lstStyle/>
          <a:p>
            <a:r>
              <a:rPr lang="en-US" altLang="en-US" dirty="0"/>
              <a:t>Borahan Tümer, Ph.D.                                                                                                                                                                          </a:t>
            </a:r>
          </a:p>
        </p:txBody>
      </p:sp>
      <p:sp>
        <p:nvSpPr>
          <p:cNvPr id="37" name="Slayt Numarası Yer Tutucusu 5">
            <a:extLst>
              <a:ext uri="{FF2B5EF4-FFF2-40B4-BE49-F238E27FC236}">
                <a16:creationId xmlns:a16="http://schemas.microsoft.com/office/drawing/2014/main" id="{7BE46F28-E2C6-4A77-9805-E20AF65C6762}"/>
              </a:ext>
            </a:extLst>
          </p:cNvPr>
          <p:cNvSpPr>
            <a:spLocks noGrp="1"/>
          </p:cNvSpPr>
          <p:nvPr>
            <p:ph type="sldNum" sz="quarter" idx="12"/>
          </p:nvPr>
        </p:nvSpPr>
        <p:spPr/>
        <p:txBody>
          <a:bodyPr/>
          <a:lstStyle/>
          <a:p>
            <a:fld id="{B3B4C2A7-A3E9-44E1-90F1-2DD1D5B47F0B}" type="slidenum">
              <a:rPr lang="en-US" altLang="en-US"/>
              <a:pPr/>
              <a:t>42</a:t>
            </a:fld>
            <a:endParaRPr lang="en-US" altLang="en-US" dirty="0"/>
          </a:p>
        </p:txBody>
      </p:sp>
      <p:sp>
        <p:nvSpPr>
          <p:cNvPr id="276482" name="Rectangle 2">
            <a:extLst>
              <a:ext uri="{FF2B5EF4-FFF2-40B4-BE49-F238E27FC236}">
                <a16:creationId xmlns:a16="http://schemas.microsoft.com/office/drawing/2014/main" id="{8FA818C1-782E-46E4-A760-32D4C1AA570F}"/>
              </a:ext>
            </a:extLst>
          </p:cNvPr>
          <p:cNvSpPr>
            <a:spLocks noGrp="1" noChangeArrowheads="1"/>
          </p:cNvSpPr>
          <p:nvPr>
            <p:ph type="title"/>
          </p:nvPr>
        </p:nvSpPr>
        <p:spPr/>
        <p:txBody>
          <a:bodyPr/>
          <a:lstStyle/>
          <a:p>
            <a:r>
              <a:rPr lang="en-US" altLang="en-US" dirty="0"/>
              <a:t>A Binary Search Tree Example</a:t>
            </a:r>
          </a:p>
        </p:txBody>
      </p:sp>
      <p:grpSp>
        <p:nvGrpSpPr>
          <p:cNvPr id="276483" name="Group 3">
            <a:extLst>
              <a:ext uri="{FF2B5EF4-FFF2-40B4-BE49-F238E27FC236}">
                <a16:creationId xmlns:a16="http://schemas.microsoft.com/office/drawing/2014/main" id="{9D23A5FB-7D33-468B-8C2F-B681B77002A8}"/>
              </a:ext>
            </a:extLst>
          </p:cNvPr>
          <p:cNvGrpSpPr>
            <a:grpSpLocks/>
          </p:cNvGrpSpPr>
          <p:nvPr/>
        </p:nvGrpSpPr>
        <p:grpSpPr bwMode="auto">
          <a:xfrm>
            <a:off x="323850" y="1196975"/>
            <a:ext cx="8623300" cy="504825"/>
            <a:chOff x="204" y="845"/>
            <a:chExt cx="5432" cy="318"/>
          </a:xfrm>
        </p:grpSpPr>
        <p:grpSp>
          <p:nvGrpSpPr>
            <p:cNvPr id="276484" name="Group 4">
              <a:extLst>
                <a:ext uri="{FF2B5EF4-FFF2-40B4-BE49-F238E27FC236}">
                  <a16:creationId xmlns:a16="http://schemas.microsoft.com/office/drawing/2014/main" id="{CDA5C334-D6F8-405E-BECD-45D7C7AF6CA0}"/>
                </a:ext>
              </a:extLst>
            </p:cNvPr>
            <p:cNvGrpSpPr>
              <a:grpSpLocks/>
            </p:cNvGrpSpPr>
            <p:nvPr/>
          </p:nvGrpSpPr>
          <p:grpSpPr bwMode="auto">
            <a:xfrm>
              <a:off x="204" y="845"/>
              <a:ext cx="572" cy="318"/>
              <a:chOff x="612" y="1026"/>
              <a:chExt cx="636" cy="318"/>
            </a:xfrm>
          </p:grpSpPr>
          <p:sp>
            <p:nvSpPr>
              <p:cNvPr id="276485" name="Rectangle 5">
                <a:extLst>
                  <a:ext uri="{FF2B5EF4-FFF2-40B4-BE49-F238E27FC236}">
                    <a16:creationId xmlns:a16="http://schemas.microsoft.com/office/drawing/2014/main" id="{CAA574D1-0387-4B9C-977D-83187362317C}"/>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48</a:t>
                </a:r>
                <a:endParaRPr lang="en-US" altLang="en-US" sz="2400" dirty="0">
                  <a:solidFill>
                    <a:srgbClr val="0033CC"/>
                  </a:solidFill>
                </a:endParaRPr>
              </a:p>
            </p:txBody>
          </p:sp>
          <p:sp>
            <p:nvSpPr>
              <p:cNvPr id="276486" name="Rectangle 6">
                <a:extLst>
                  <a:ext uri="{FF2B5EF4-FFF2-40B4-BE49-F238E27FC236}">
                    <a16:creationId xmlns:a16="http://schemas.microsoft.com/office/drawing/2014/main" id="{71A53071-F21F-4085-913B-CF48C90EEBEF}"/>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16</a:t>
                </a:r>
                <a:endParaRPr lang="en-US" altLang="en-US" sz="2400" dirty="0">
                  <a:solidFill>
                    <a:srgbClr val="0033CC"/>
                  </a:solidFill>
                </a:endParaRPr>
              </a:p>
            </p:txBody>
          </p:sp>
        </p:grpSp>
        <p:grpSp>
          <p:nvGrpSpPr>
            <p:cNvPr id="276487" name="Group 7">
              <a:extLst>
                <a:ext uri="{FF2B5EF4-FFF2-40B4-BE49-F238E27FC236}">
                  <a16:creationId xmlns:a16="http://schemas.microsoft.com/office/drawing/2014/main" id="{F504B540-6C93-49F2-ADF9-8E31B71FDCE3}"/>
                </a:ext>
              </a:extLst>
            </p:cNvPr>
            <p:cNvGrpSpPr>
              <a:grpSpLocks/>
            </p:cNvGrpSpPr>
            <p:nvPr/>
          </p:nvGrpSpPr>
          <p:grpSpPr bwMode="auto">
            <a:xfrm>
              <a:off x="776" y="845"/>
              <a:ext cx="572" cy="318"/>
              <a:chOff x="612" y="1026"/>
              <a:chExt cx="636" cy="318"/>
            </a:xfrm>
          </p:grpSpPr>
          <p:sp>
            <p:nvSpPr>
              <p:cNvPr id="276488" name="Rectangle 8">
                <a:extLst>
                  <a:ext uri="{FF2B5EF4-FFF2-40B4-BE49-F238E27FC236}">
                    <a16:creationId xmlns:a16="http://schemas.microsoft.com/office/drawing/2014/main" id="{BD69054C-30A5-4758-86D5-E02E054168A1}"/>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24</a:t>
                </a:r>
                <a:endParaRPr lang="en-US" altLang="en-US" sz="2400" dirty="0">
                  <a:solidFill>
                    <a:srgbClr val="0033CC"/>
                  </a:solidFill>
                </a:endParaRPr>
              </a:p>
            </p:txBody>
          </p:sp>
          <p:sp>
            <p:nvSpPr>
              <p:cNvPr id="276489" name="Rectangle 9">
                <a:extLst>
                  <a:ext uri="{FF2B5EF4-FFF2-40B4-BE49-F238E27FC236}">
                    <a16:creationId xmlns:a16="http://schemas.microsoft.com/office/drawing/2014/main" id="{DF9EC758-CE79-4BD8-BE37-128E837D6E17}"/>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20</a:t>
                </a:r>
                <a:endParaRPr lang="en-US" altLang="en-US" sz="2400" dirty="0">
                  <a:solidFill>
                    <a:srgbClr val="0033CC"/>
                  </a:solidFill>
                </a:endParaRPr>
              </a:p>
            </p:txBody>
          </p:sp>
        </p:grpSp>
        <p:grpSp>
          <p:nvGrpSpPr>
            <p:cNvPr id="276490" name="Group 10">
              <a:extLst>
                <a:ext uri="{FF2B5EF4-FFF2-40B4-BE49-F238E27FC236}">
                  <a16:creationId xmlns:a16="http://schemas.microsoft.com/office/drawing/2014/main" id="{5A3280C2-A294-4F10-A2E6-E1331F16ABEA}"/>
                </a:ext>
              </a:extLst>
            </p:cNvPr>
            <p:cNvGrpSpPr>
              <a:grpSpLocks/>
            </p:cNvGrpSpPr>
            <p:nvPr/>
          </p:nvGrpSpPr>
          <p:grpSpPr bwMode="auto">
            <a:xfrm>
              <a:off x="1347" y="845"/>
              <a:ext cx="572" cy="318"/>
              <a:chOff x="612" y="1026"/>
              <a:chExt cx="636" cy="318"/>
            </a:xfrm>
          </p:grpSpPr>
          <p:sp>
            <p:nvSpPr>
              <p:cNvPr id="276491" name="Rectangle 11">
                <a:extLst>
                  <a:ext uri="{FF2B5EF4-FFF2-40B4-BE49-F238E27FC236}">
                    <a16:creationId xmlns:a16="http://schemas.microsoft.com/office/drawing/2014/main" id="{5C16392D-E2E9-44D5-964E-A769C411BD34}"/>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32</a:t>
                </a:r>
                <a:endParaRPr lang="en-US" altLang="en-US" sz="2400" dirty="0">
                  <a:solidFill>
                    <a:srgbClr val="0033CC"/>
                  </a:solidFill>
                </a:endParaRPr>
              </a:p>
            </p:txBody>
          </p:sp>
          <p:sp>
            <p:nvSpPr>
              <p:cNvPr id="276492" name="Rectangle 12">
                <a:extLst>
                  <a:ext uri="{FF2B5EF4-FFF2-40B4-BE49-F238E27FC236}">
                    <a16:creationId xmlns:a16="http://schemas.microsoft.com/office/drawing/2014/main" id="{E21690E5-6001-4C4B-B167-43E158BE9093}"/>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a:t>
                </a:r>
                <a:endParaRPr lang="en-US" altLang="en-US" sz="2400" dirty="0">
                  <a:solidFill>
                    <a:srgbClr val="0033CC"/>
                  </a:solidFill>
                </a:endParaRPr>
              </a:p>
            </p:txBody>
          </p:sp>
        </p:grpSp>
        <p:grpSp>
          <p:nvGrpSpPr>
            <p:cNvPr id="276493" name="Group 13">
              <a:extLst>
                <a:ext uri="{FF2B5EF4-FFF2-40B4-BE49-F238E27FC236}">
                  <a16:creationId xmlns:a16="http://schemas.microsoft.com/office/drawing/2014/main" id="{4371C070-3136-419A-B6FA-2EB29DDDCF3B}"/>
                </a:ext>
              </a:extLst>
            </p:cNvPr>
            <p:cNvGrpSpPr>
              <a:grpSpLocks/>
            </p:cNvGrpSpPr>
            <p:nvPr/>
          </p:nvGrpSpPr>
          <p:grpSpPr bwMode="auto">
            <a:xfrm>
              <a:off x="1919" y="845"/>
              <a:ext cx="572" cy="318"/>
              <a:chOff x="612" y="1026"/>
              <a:chExt cx="636" cy="318"/>
            </a:xfrm>
          </p:grpSpPr>
          <p:sp>
            <p:nvSpPr>
              <p:cNvPr id="276494" name="Rectangle 14">
                <a:extLst>
                  <a:ext uri="{FF2B5EF4-FFF2-40B4-BE49-F238E27FC236}">
                    <a16:creationId xmlns:a16="http://schemas.microsoft.com/office/drawing/2014/main" id="{E721B933-4B68-48DC-B9A6-B2733B158947}"/>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12</a:t>
                </a:r>
                <a:endParaRPr lang="en-US" altLang="en-US" sz="2400" dirty="0">
                  <a:solidFill>
                    <a:srgbClr val="0033CC"/>
                  </a:solidFill>
                </a:endParaRPr>
              </a:p>
            </p:txBody>
          </p:sp>
          <p:sp>
            <p:nvSpPr>
              <p:cNvPr id="276495" name="Rectangle 15">
                <a:extLst>
                  <a:ext uri="{FF2B5EF4-FFF2-40B4-BE49-F238E27FC236}">
                    <a16:creationId xmlns:a16="http://schemas.microsoft.com/office/drawing/2014/main" id="{10EBE223-FAD9-4084-BD13-57DD2B50DDB6}"/>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54</a:t>
                </a:r>
                <a:endParaRPr lang="en-US" altLang="en-US" sz="2400" dirty="0">
                  <a:solidFill>
                    <a:srgbClr val="0033CC"/>
                  </a:solidFill>
                </a:endParaRPr>
              </a:p>
            </p:txBody>
          </p:sp>
        </p:grpSp>
        <p:sp>
          <p:nvSpPr>
            <p:cNvPr id="276496" name="Rectangle 16">
              <a:extLst>
                <a:ext uri="{FF2B5EF4-FFF2-40B4-BE49-F238E27FC236}">
                  <a16:creationId xmlns:a16="http://schemas.microsoft.com/office/drawing/2014/main" id="{64F6C3F8-094B-458E-B91A-0CEFCB38DC0E}"/>
                </a:ext>
              </a:extLst>
            </p:cNvPr>
            <p:cNvSpPr>
              <a:spLocks noChangeArrowheads="1"/>
            </p:cNvSpPr>
            <p:nvPr/>
          </p:nvSpPr>
          <p:spPr bwMode="auto">
            <a:xfrm>
              <a:off x="249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72</a:t>
              </a:r>
              <a:endParaRPr lang="en-US" altLang="en-US" sz="2400" dirty="0">
                <a:solidFill>
                  <a:srgbClr val="0033CC"/>
                </a:solidFill>
              </a:endParaRPr>
            </a:p>
          </p:txBody>
        </p:sp>
        <p:sp>
          <p:nvSpPr>
            <p:cNvPr id="276497" name="Rectangle 17">
              <a:extLst>
                <a:ext uri="{FF2B5EF4-FFF2-40B4-BE49-F238E27FC236}">
                  <a16:creationId xmlns:a16="http://schemas.microsoft.com/office/drawing/2014/main" id="{EF114AB8-9820-43B3-A092-31339C2F7A92}"/>
                </a:ext>
              </a:extLst>
            </p:cNvPr>
            <p:cNvSpPr>
              <a:spLocks noChangeArrowheads="1"/>
            </p:cNvSpPr>
            <p:nvPr/>
          </p:nvSpPr>
          <p:spPr bwMode="auto">
            <a:xfrm>
              <a:off x="2776"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18</a:t>
              </a:r>
              <a:endParaRPr lang="en-US" altLang="en-US" sz="2400" dirty="0">
                <a:solidFill>
                  <a:srgbClr val="0033CC"/>
                </a:solidFill>
              </a:endParaRPr>
            </a:p>
          </p:txBody>
        </p:sp>
        <p:sp>
          <p:nvSpPr>
            <p:cNvPr id="276498" name="Rectangle 18">
              <a:extLst>
                <a:ext uri="{FF2B5EF4-FFF2-40B4-BE49-F238E27FC236}">
                  <a16:creationId xmlns:a16="http://schemas.microsoft.com/office/drawing/2014/main" id="{C2E07D4D-E4B9-4E5F-AB2F-E82BABAAD61E}"/>
                </a:ext>
              </a:extLst>
            </p:cNvPr>
            <p:cNvSpPr>
              <a:spLocks noChangeArrowheads="1"/>
            </p:cNvSpPr>
            <p:nvPr/>
          </p:nvSpPr>
          <p:spPr bwMode="auto">
            <a:xfrm>
              <a:off x="3062"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96</a:t>
              </a:r>
              <a:endParaRPr lang="en-US" altLang="en-US" sz="2400" dirty="0">
                <a:solidFill>
                  <a:srgbClr val="0033CC"/>
                </a:solidFill>
              </a:endParaRPr>
            </a:p>
          </p:txBody>
        </p:sp>
        <p:sp>
          <p:nvSpPr>
            <p:cNvPr id="276499" name="Rectangle 19">
              <a:extLst>
                <a:ext uri="{FF2B5EF4-FFF2-40B4-BE49-F238E27FC236}">
                  <a16:creationId xmlns:a16="http://schemas.microsoft.com/office/drawing/2014/main" id="{8679054A-62DA-4BF4-9AB0-E502FDFD140B}"/>
                </a:ext>
              </a:extLst>
            </p:cNvPr>
            <p:cNvSpPr>
              <a:spLocks noChangeArrowheads="1"/>
            </p:cNvSpPr>
            <p:nvPr/>
          </p:nvSpPr>
          <p:spPr bwMode="auto">
            <a:xfrm>
              <a:off x="3348"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64</a:t>
              </a:r>
              <a:endParaRPr lang="en-US" altLang="en-US" sz="2400" dirty="0">
                <a:solidFill>
                  <a:srgbClr val="0033CC"/>
                </a:solidFill>
              </a:endParaRPr>
            </a:p>
          </p:txBody>
        </p:sp>
        <p:sp>
          <p:nvSpPr>
            <p:cNvPr id="276500" name="Rectangle 20">
              <a:extLst>
                <a:ext uri="{FF2B5EF4-FFF2-40B4-BE49-F238E27FC236}">
                  <a16:creationId xmlns:a16="http://schemas.microsoft.com/office/drawing/2014/main" id="{FBB2F675-1FD0-41C4-878D-86EFD1855344}"/>
                </a:ext>
              </a:extLst>
            </p:cNvPr>
            <p:cNvSpPr>
              <a:spLocks noChangeArrowheads="1"/>
            </p:cNvSpPr>
            <p:nvPr/>
          </p:nvSpPr>
          <p:spPr bwMode="auto">
            <a:xfrm>
              <a:off x="3633"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17</a:t>
              </a:r>
              <a:endParaRPr lang="en-US" altLang="en-US" sz="2400" dirty="0">
                <a:solidFill>
                  <a:srgbClr val="0033CC"/>
                </a:solidFill>
              </a:endParaRPr>
            </a:p>
          </p:txBody>
        </p:sp>
        <p:sp>
          <p:nvSpPr>
            <p:cNvPr id="276501" name="Rectangle 21">
              <a:extLst>
                <a:ext uri="{FF2B5EF4-FFF2-40B4-BE49-F238E27FC236}">
                  <a16:creationId xmlns:a16="http://schemas.microsoft.com/office/drawing/2014/main" id="{5B1BB863-AFD2-4D4C-87FE-78A8F4850A20}"/>
                </a:ext>
              </a:extLst>
            </p:cNvPr>
            <p:cNvSpPr>
              <a:spLocks noChangeArrowheads="1"/>
            </p:cNvSpPr>
            <p:nvPr/>
          </p:nvSpPr>
          <p:spPr bwMode="auto">
            <a:xfrm>
              <a:off x="3919"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60</a:t>
              </a:r>
              <a:endParaRPr lang="en-US" altLang="en-US" sz="2400" dirty="0">
                <a:solidFill>
                  <a:srgbClr val="0033CC"/>
                </a:solidFill>
              </a:endParaRPr>
            </a:p>
          </p:txBody>
        </p:sp>
        <p:sp>
          <p:nvSpPr>
            <p:cNvPr id="276502" name="Rectangle 22">
              <a:extLst>
                <a:ext uri="{FF2B5EF4-FFF2-40B4-BE49-F238E27FC236}">
                  <a16:creationId xmlns:a16="http://schemas.microsoft.com/office/drawing/2014/main" id="{C748CDB7-9FC4-4DC1-94EE-13722D6949D2}"/>
                </a:ext>
              </a:extLst>
            </p:cNvPr>
            <p:cNvSpPr>
              <a:spLocks noChangeArrowheads="1"/>
            </p:cNvSpPr>
            <p:nvPr/>
          </p:nvSpPr>
          <p:spPr bwMode="auto">
            <a:xfrm>
              <a:off x="4205"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98</a:t>
              </a:r>
              <a:endParaRPr lang="en-US" altLang="en-US" sz="2400" dirty="0">
                <a:solidFill>
                  <a:srgbClr val="0033CC"/>
                </a:solidFill>
              </a:endParaRPr>
            </a:p>
          </p:txBody>
        </p:sp>
        <p:sp>
          <p:nvSpPr>
            <p:cNvPr id="276503" name="Rectangle 23">
              <a:extLst>
                <a:ext uri="{FF2B5EF4-FFF2-40B4-BE49-F238E27FC236}">
                  <a16:creationId xmlns:a16="http://schemas.microsoft.com/office/drawing/2014/main" id="{30655498-9DE5-4F19-8D16-F768127B6145}"/>
                </a:ext>
              </a:extLst>
            </p:cNvPr>
            <p:cNvSpPr>
              <a:spLocks noChangeArrowheads="1"/>
            </p:cNvSpPr>
            <p:nvPr/>
          </p:nvSpPr>
          <p:spPr bwMode="auto">
            <a:xfrm>
              <a:off x="4491"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68</a:t>
              </a:r>
              <a:endParaRPr lang="en-US" altLang="en-US" sz="2400" dirty="0">
                <a:solidFill>
                  <a:srgbClr val="0033CC"/>
                </a:solidFill>
              </a:endParaRPr>
            </a:p>
          </p:txBody>
        </p:sp>
        <p:sp>
          <p:nvSpPr>
            <p:cNvPr id="276504" name="Rectangle 24">
              <a:extLst>
                <a:ext uri="{FF2B5EF4-FFF2-40B4-BE49-F238E27FC236}">
                  <a16:creationId xmlns:a16="http://schemas.microsoft.com/office/drawing/2014/main" id="{7EB0CA1A-6241-4205-9E57-D61FEC145C41}"/>
                </a:ext>
              </a:extLst>
            </p:cNvPr>
            <p:cNvSpPr>
              <a:spLocks noChangeArrowheads="1"/>
            </p:cNvSpPr>
            <p:nvPr/>
          </p:nvSpPr>
          <p:spPr bwMode="auto">
            <a:xfrm>
              <a:off x="4774"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84</a:t>
              </a:r>
              <a:endParaRPr lang="en-US" altLang="en-US" sz="2400" dirty="0">
                <a:solidFill>
                  <a:srgbClr val="0033CC"/>
                </a:solidFill>
              </a:endParaRPr>
            </a:p>
          </p:txBody>
        </p:sp>
        <p:sp>
          <p:nvSpPr>
            <p:cNvPr id="276505" name="Rectangle 25">
              <a:extLst>
                <a:ext uri="{FF2B5EF4-FFF2-40B4-BE49-F238E27FC236}">
                  <a16:creationId xmlns:a16="http://schemas.microsoft.com/office/drawing/2014/main" id="{0DEA1E9F-C2EA-48D0-8DCA-570FD7C0D574}"/>
                </a:ext>
              </a:extLst>
            </p:cNvPr>
            <p:cNvSpPr>
              <a:spLocks noChangeArrowheads="1"/>
            </p:cNvSpPr>
            <p:nvPr/>
          </p:nvSpPr>
          <p:spPr bwMode="auto">
            <a:xfrm>
              <a:off x="506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36</a:t>
              </a:r>
              <a:endParaRPr lang="en-US" altLang="en-US" sz="2400" dirty="0">
                <a:solidFill>
                  <a:srgbClr val="0033CC"/>
                </a:solidFill>
              </a:endParaRPr>
            </a:p>
          </p:txBody>
        </p:sp>
        <p:sp>
          <p:nvSpPr>
            <p:cNvPr id="276506" name="Rectangle 26">
              <a:extLst>
                <a:ext uri="{FF2B5EF4-FFF2-40B4-BE49-F238E27FC236}">
                  <a16:creationId xmlns:a16="http://schemas.microsoft.com/office/drawing/2014/main" id="{47411E30-EC34-43F3-881F-6E2AF6D823F7}"/>
                </a:ext>
              </a:extLst>
            </p:cNvPr>
            <p:cNvSpPr>
              <a:spLocks noChangeArrowheads="1"/>
            </p:cNvSpPr>
            <p:nvPr/>
          </p:nvSpPr>
          <p:spPr bwMode="auto">
            <a:xfrm>
              <a:off x="535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30</a:t>
              </a:r>
              <a:endParaRPr lang="en-US" altLang="en-US" sz="2400" dirty="0">
                <a:solidFill>
                  <a:srgbClr val="0033CC"/>
                </a:solidFill>
              </a:endParaRPr>
            </a:p>
          </p:txBody>
        </p:sp>
      </p:grpSp>
      <p:sp>
        <p:nvSpPr>
          <p:cNvPr id="276508" name="Text Box 28">
            <a:extLst>
              <a:ext uri="{FF2B5EF4-FFF2-40B4-BE49-F238E27FC236}">
                <a16:creationId xmlns:a16="http://schemas.microsoft.com/office/drawing/2014/main" id="{7B88F330-B1FA-4B44-ADE4-5CB55804DC85}"/>
              </a:ext>
            </a:extLst>
          </p:cNvPr>
          <p:cNvSpPr txBox="1">
            <a:spLocks noChangeArrowheads="1"/>
          </p:cNvSpPr>
          <p:nvPr/>
        </p:nvSpPr>
        <p:spPr bwMode="auto">
          <a:xfrm>
            <a:off x="3995738"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48</a:t>
            </a:r>
            <a:endParaRPr lang="en-US" altLang="en-US" dirty="0"/>
          </a:p>
        </p:txBody>
      </p:sp>
      <p:sp>
        <p:nvSpPr>
          <p:cNvPr id="276509" name="Text Box 29">
            <a:extLst>
              <a:ext uri="{FF2B5EF4-FFF2-40B4-BE49-F238E27FC236}">
                <a16:creationId xmlns:a16="http://schemas.microsoft.com/office/drawing/2014/main" id="{47D6AF8B-B9A5-466C-97B2-6BBD7FE0644B}"/>
              </a:ext>
            </a:extLst>
          </p:cNvPr>
          <p:cNvSpPr txBox="1">
            <a:spLocks noChangeArrowheads="1"/>
          </p:cNvSpPr>
          <p:nvPr/>
        </p:nvSpPr>
        <p:spPr bwMode="auto">
          <a:xfrm>
            <a:off x="219551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16</a:t>
            </a:r>
            <a:endParaRPr lang="en-US" altLang="en-US" dirty="0"/>
          </a:p>
        </p:txBody>
      </p:sp>
      <p:cxnSp>
        <p:nvCxnSpPr>
          <p:cNvPr id="276510" name="AutoShape 30">
            <a:extLst>
              <a:ext uri="{FF2B5EF4-FFF2-40B4-BE49-F238E27FC236}">
                <a16:creationId xmlns:a16="http://schemas.microsoft.com/office/drawing/2014/main" id="{82D745E2-995F-4729-9FD7-A747BBC6A7A2}"/>
              </a:ext>
            </a:extLst>
          </p:cNvPr>
          <p:cNvCxnSpPr>
            <a:cxnSpLocks noChangeShapeType="1"/>
            <a:stCxn id="276509" idx="0"/>
            <a:endCxn id="276508" idx="2"/>
          </p:cNvCxnSpPr>
          <p:nvPr/>
        </p:nvCxnSpPr>
        <p:spPr bwMode="auto">
          <a:xfrm flipV="1">
            <a:off x="2401888" y="2139950"/>
            <a:ext cx="1800225" cy="209550"/>
          </a:xfrm>
          <a:prstGeom prst="straightConnector1">
            <a:avLst/>
          </a:prstGeom>
          <a:noFill/>
          <a:ln w="9525">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6511" name="Text Box 31">
            <a:extLst>
              <a:ext uri="{FF2B5EF4-FFF2-40B4-BE49-F238E27FC236}">
                <a16:creationId xmlns:a16="http://schemas.microsoft.com/office/drawing/2014/main" id="{AED9785F-A8AF-4A48-9986-443B51EE2A20}"/>
              </a:ext>
            </a:extLst>
          </p:cNvPr>
          <p:cNvSpPr txBox="1">
            <a:spLocks noChangeArrowheads="1"/>
          </p:cNvSpPr>
          <p:nvPr/>
        </p:nvSpPr>
        <p:spPr bwMode="auto">
          <a:xfrm>
            <a:off x="3059113" y="2924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24</a:t>
            </a:r>
            <a:endParaRPr lang="en-US" altLang="en-US" dirty="0"/>
          </a:p>
        </p:txBody>
      </p:sp>
      <p:cxnSp>
        <p:nvCxnSpPr>
          <p:cNvPr id="276512" name="AutoShape 32">
            <a:extLst>
              <a:ext uri="{FF2B5EF4-FFF2-40B4-BE49-F238E27FC236}">
                <a16:creationId xmlns:a16="http://schemas.microsoft.com/office/drawing/2014/main" id="{DFD74699-AB1A-43E2-BDCE-EA221A5AEB0B}"/>
              </a:ext>
            </a:extLst>
          </p:cNvPr>
          <p:cNvCxnSpPr>
            <a:cxnSpLocks noChangeShapeType="1"/>
            <a:stCxn id="276509" idx="2"/>
            <a:endCxn id="276511" idx="0"/>
          </p:cNvCxnSpPr>
          <p:nvPr/>
        </p:nvCxnSpPr>
        <p:spPr bwMode="auto">
          <a:xfrm>
            <a:off x="2401888" y="2716213"/>
            <a:ext cx="863600"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6513" name="Oval 33">
            <a:extLst>
              <a:ext uri="{FF2B5EF4-FFF2-40B4-BE49-F238E27FC236}">
                <a16:creationId xmlns:a16="http://schemas.microsoft.com/office/drawing/2014/main" id="{31B7CC0F-6F7B-4CA9-B6FF-79387D724133}"/>
              </a:ext>
            </a:extLst>
          </p:cNvPr>
          <p:cNvSpPr>
            <a:spLocks noChangeAspect="1" noChangeArrowheads="1"/>
          </p:cNvSpPr>
          <p:nvPr/>
        </p:nvSpPr>
        <p:spPr bwMode="auto">
          <a:xfrm>
            <a:off x="1619250" y="1168400"/>
            <a:ext cx="539750" cy="5397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76514" name="Text Box 34">
            <a:extLst>
              <a:ext uri="{FF2B5EF4-FFF2-40B4-BE49-F238E27FC236}">
                <a16:creationId xmlns:a16="http://schemas.microsoft.com/office/drawing/2014/main" id="{A12222C9-2F4D-47EB-A77C-3FECDF5625FE}"/>
              </a:ext>
            </a:extLst>
          </p:cNvPr>
          <p:cNvSpPr txBox="1">
            <a:spLocks noChangeArrowheads="1"/>
          </p:cNvSpPr>
          <p:nvPr/>
        </p:nvSpPr>
        <p:spPr bwMode="auto">
          <a:xfrm>
            <a:off x="2555875"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20</a:t>
            </a:r>
            <a:endParaRPr lang="en-US" altLang="en-US" dirty="0"/>
          </a:p>
        </p:txBody>
      </p:sp>
      <p:cxnSp>
        <p:nvCxnSpPr>
          <p:cNvPr id="276515" name="AutoShape 35">
            <a:extLst>
              <a:ext uri="{FF2B5EF4-FFF2-40B4-BE49-F238E27FC236}">
                <a16:creationId xmlns:a16="http://schemas.microsoft.com/office/drawing/2014/main" id="{EEBAC813-335A-4978-87C1-E66E0209E464}"/>
              </a:ext>
            </a:extLst>
          </p:cNvPr>
          <p:cNvCxnSpPr>
            <a:cxnSpLocks noChangeShapeType="1"/>
            <a:stCxn id="276511" idx="2"/>
            <a:endCxn id="276514" idx="0"/>
          </p:cNvCxnSpPr>
          <p:nvPr/>
        </p:nvCxnSpPr>
        <p:spPr bwMode="auto">
          <a:xfrm flipH="1">
            <a:off x="2762250" y="3290888"/>
            <a:ext cx="503238"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76513"/>
                                        </p:tgtEl>
                                        <p:attrNameLst>
                                          <p:attrName>style.visibility</p:attrName>
                                        </p:attrNameLst>
                                      </p:cBhvr>
                                      <p:to>
                                        <p:strVal val="visible"/>
                                      </p:to>
                                    </p:set>
                                  </p:childTnLst>
                                </p:cTn>
                              </p:par>
                            </p:childTnLst>
                          </p:cTn>
                        </p:par>
                        <p:par>
                          <p:cTn id="7" fill="hold" nodeType="afterGroup">
                            <p:stCondLst>
                              <p:cond delay="0"/>
                            </p:stCondLst>
                            <p:childTnLst>
                              <p:par>
                                <p:cTn id="8" presetID="2" presetClass="entr" presetSubtype="8" fill="hold" grpId="0" nodeType="afterEffect">
                                  <p:stCondLst>
                                    <p:cond delay="0"/>
                                  </p:stCondLst>
                                  <p:childTnLst>
                                    <p:set>
                                      <p:cBhvr>
                                        <p:cTn id="9" dur="1" fill="hold">
                                          <p:stCondLst>
                                            <p:cond delay="0"/>
                                          </p:stCondLst>
                                        </p:cTn>
                                        <p:tgtEl>
                                          <p:spTgt spid="276514"/>
                                        </p:tgtEl>
                                        <p:attrNameLst>
                                          <p:attrName>style.visibility</p:attrName>
                                        </p:attrNameLst>
                                      </p:cBhvr>
                                      <p:to>
                                        <p:strVal val="visible"/>
                                      </p:to>
                                    </p:set>
                                    <p:anim calcmode="lin" valueType="num">
                                      <p:cBhvr additive="base">
                                        <p:cTn id="10" dur="500" fill="hold"/>
                                        <p:tgtEl>
                                          <p:spTgt spid="276514"/>
                                        </p:tgtEl>
                                        <p:attrNameLst>
                                          <p:attrName>ppt_x</p:attrName>
                                        </p:attrNameLst>
                                      </p:cBhvr>
                                      <p:tavLst>
                                        <p:tav tm="0">
                                          <p:val>
                                            <p:strVal val="0-#ppt_w/2"/>
                                          </p:val>
                                        </p:tav>
                                        <p:tav tm="100000">
                                          <p:val>
                                            <p:strVal val="#ppt_x"/>
                                          </p:val>
                                        </p:tav>
                                      </p:tavLst>
                                    </p:anim>
                                    <p:anim calcmode="lin" valueType="num">
                                      <p:cBhvr additive="base">
                                        <p:cTn id="11" dur="500" fill="hold"/>
                                        <p:tgtEl>
                                          <p:spTgt spid="276514"/>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00"/>
                            </p:stCondLst>
                            <p:childTnLst>
                              <p:par>
                                <p:cTn id="13" presetID="3" presetClass="entr" presetSubtype="10" fill="hold" nodeType="afterEffect">
                                  <p:stCondLst>
                                    <p:cond delay="0"/>
                                  </p:stCondLst>
                                  <p:childTnLst>
                                    <p:set>
                                      <p:cBhvr>
                                        <p:cTn id="14" dur="1" fill="hold">
                                          <p:stCondLst>
                                            <p:cond delay="0"/>
                                          </p:stCondLst>
                                        </p:cTn>
                                        <p:tgtEl>
                                          <p:spTgt spid="276515"/>
                                        </p:tgtEl>
                                        <p:attrNameLst>
                                          <p:attrName>style.visibility</p:attrName>
                                        </p:attrNameLst>
                                      </p:cBhvr>
                                      <p:to>
                                        <p:strVal val="visible"/>
                                      </p:to>
                                    </p:set>
                                    <p:animEffect transition="in" filter="blinds(horizontal)">
                                      <p:cBhvr>
                                        <p:cTn id="15" dur="500"/>
                                        <p:tgtEl>
                                          <p:spTgt spid="276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Veri Yer Tutucusu 3">
            <a:extLst>
              <a:ext uri="{FF2B5EF4-FFF2-40B4-BE49-F238E27FC236}">
                <a16:creationId xmlns:a16="http://schemas.microsoft.com/office/drawing/2014/main" id="{5CFB91FA-5FDE-4F7C-8536-86EFA5F09E85}"/>
              </a:ext>
            </a:extLst>
          </p:cNvPr>
          <p:cNvSpPr>
            <a:spLocks noGrp="1"/>
          </p:cNvSpPr>
          <p:nvPr>
            <p:ph type="dt" sz="half" idx="10"/>
          </p:nvPr>
        </p:nvSpPr>
        <p:spPr/>
        <p:txBody>
          <a:bodyPr/>
          <a:lstStyle/>
          <a:p>
            <a:fld id="{BEDCB956-4E5B-4C37-9B54-5C68FAD32072}" type="datetime4">
              <a:rPr lang="en-US" altLang="en-US"/>
              <a:pPr/>
              <a:t>November 5, 2025</a:t>
            </a:fld>
            <a:endParaRPr lang="en-US" altLang="en-US" dirty="0"/>
          </a:p>
        </p:txBody>
      </p:sp>
      <p:sp>
        <p:nvSpPr>
          <p:cNvPr id="38" name="Alt Bilgi Yer Tutucusu 4">
            <a:extLst>
              <a:ext uri="{FF2B5EF4-FFF2-40B4-BE49-F238E27FC236}">
                <a16:creationId xmlns:a16="http://schemas.microsoft.com/office/drawing/2014/main" id="{56CD5CB2-BFE5-4B2A-BAE9-4B70AE8E0A91}"/>
              </a:ext>
            </a:extLst>
          </p:cNvPr>
          <p:cNvSpPr>
            <a:spLocks noGrp="1"/>
          </p:cNvSpPr>
          <p:nvPr>
            <p:ph type="ftr" sz="quarter" idx="11"/>
          </p:nvPr>
        </p:nvSpPr>
        <p:spPr/>
        <p:txBody>
          <a:bodyPr/>
          <a:lstStyle/>
          <a:p>
            <a:r>
              <a:rPr lang="en-US" altLang="en-US" dirty="0"/>
              <a:t>Borahan Tümer, Ph.D.                                                                                                                                                                          </a:t>
            </a:r>
          </a:p>
        </p:txBody>
      </p:sp>
      <p:sp>
        <p:nvSpPr>
          <p:cNvPr id="39" name="Slayt Numarası Yer Tutucusu 5">
            <a:extLst>
              <a:ext uri="{FF2B5EF4-FFF2-40B4-BE49-F238E27FC236}">
                <a16:creationId xmlns:a16="http://schemas.microsoft.com/office/drawing/2014/main" id="{8C1874C2-FCA2-434B-B3B1-A239DF74F251}"/>
              </a:ext>
            </a:extLst>
          </p:cNvPr>
          <p:cNvSpPr>
            <a:spLocks noGrp="1"/>
          </p:cNvSpPr>
          <p:nvPr>
            <p:ph type="sldNum" sz="quarter" idx="12"/>
          </p:nvPr>
        </p:nvSpPr>
        <p:spPr/>
        <p:txBody>
          <a:bodyPr/>
          <a:lstStyle/>
          <a:p>
            <a:fld id="{97BCB2B5-8F5D-449A-97DE-7F716153E4EE}" type="slidenum">
              <a:rPr lang="en-US" altLang="en-US"/>
              <a:pPr/>
              <a:t>43</a:t>
            </a:fld>
            <a:endParaRPr lang="en-US" altLang="en-US" dirty="0"/>
          </a:p>
        </p:txBody>
      </p:sp>
      <p:sp>
        <p:nvSpPr>
          <p:cNvPr id="277506" name="Rectangle 2">
            <a:extLst>
              <a:ext uri="{FF2B5EF4-FFF2-40B4-BE49-F238E27FC236}">
                <a16:creationId xmlns:a16="http://schemas.microsoft.com/office/drawing/2014/main" id="{BEF53860-ED68-4163-ADCA-0BDC3C8C7D08}"/>
              </a:ext>
            </a:extLst>
          </p:cNvPr>
          <p:cNvSpPr>
            <a:spLocks noGrp="1" noChangeArrowheads="1"/>
          </p:cNvSpPr>
          <p:nvPr>
            <p:ph type="title"/>
          </p:nvPr>
        </p:nvSpPr>
        <p:spPr/>
        <p:txBody>
          <a:bodyPr/>
          <a:lstStyle/>
          <a:p>
            <a:r>
              <a:rPr lang="en-US" altLang="en-US" dirty="0"/>
              <a:t>A Binary Search Tree Example</a:t>
            </a:r>
          </a:p>
        </p:txBody>
      </p:sp>
      <p:grpSp>
        <p:nvGrpSpPr>
          <p:cNvPr id="277507" name="Group 3">
            <a:extLst>
              <a:ext uri="{FF2B5EF4-FFF2-40B4-BE49-F238E27FC236}">
                <a16:creationId xmlns:a16="http://schemas.microsoft.com/office/drawing/2014/main" id="{D4FFB8EA-F364-4B04-A429-D9E1503C8A13}"/>
              </a:ext>
            </a:extLst>
          </p:cNvPr>
          <p:cNvGrpSpPr>
            <a:grpSpLocks/>
          </p:cNvGrpSpPr>
          <p:nvPr/>
        </p:nvGrpSpPr>
        <p:grpSpPr bwMode="auto">
          <a:xfrm>
            <a:off x="323850" y="1196975"/>
            <a:ext cx="8623300" cy="504825"/>
            <a:chOff x="204" y="845"/>
            <a:chExt cx="5432" cy="318"/>
          </a:xfrm>
        </p:grpSpPr>
        <p:grpSp>
          <p:nvGrpSpPr>
            <p:cNvPr id="277508" name="Group 4">
              <a:extLst>
                <a:ext uri="{FF2B5EF4-FFF2-40B4-BE49-F238E27FC236}">
                  <a16:creationId xmlns:a16="http://schemas.microsoft.com/office/drawing/2014/main" id="{D6DE4834-56EC-4E2B-A12F-B809A13A85B0}"/>
                </a:ext>
              </a:extLst>
            </p:cNvPr>
            <p:cNvGrpSpPr>
              <a:grpSpLocks/>
            </p:cNvGrpSpPr>
            <p:nvPr/>
          </p:nvGrpSpPr>
          <p:grpSpPr bwMode="auto">
            <a:xfrm>
              <a:off x="204" y="845"/>
              <a:ext cx="572" cy="318"/>
              <a:chOff x="612" y="1026"/>
              <a:chExt cx="636" cy="318"/>
            </a:xfrm>
          </p:grpSpPr>
          <p:sp>
            <p:nvSpPr>
              <p:cNvPr id="277509" name="Rectangle 5">
                <a:extLst>
                  <a:ext uri="{FF2B5EF4-FFF2-40B4-BE49-F238E27FC236}">
                    <a16:creationId xmlns:a16="http://schemas.microsoft.com/office/drawing/2014/main" id="{844B3921-9737-4996-9E5F-FBC994798090}"/>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48</a:t>
                </a:r>
                <a:endParaRPr lang="en-US" altLang="en-US" sz="2400" dirty="0">
                  <a:solidFill>
                    <a:srgbClr val="0033CC"/>
                  </a:solidFill>
                </a:endParaRPr>
              </a:p>
            </p:txBody>
          </p:sp>
          <p:sp>
            <p:nvSpPr>
              <p:cNvPr id="277510" name="Rectangle 6">
                <a:extLst>
                  <a:ext uri="{FF2B5EF4-FFF2-40B4-BE49-F238E27FC236}">
                    <a16:creationId xmlns:a16="http://schemas.microsoft.com/office/drawing/2014/main" id="{0E32FF32-649F-4696-9CD0-53C2511C12D6}"/>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16</a:t>
                </a:r>
                <a:endParaRPr lang="en-US" altLang="en-US" sz="2400" dirty="0">
                  <a:solidFill>
                    <a:srgbClr val="0033CC"/>
                  </a:solidFill>
                </a:endParaRPr>
              </a:p>
            </p:txBody>
          </p:sp>
        </p:grpSp>
        <p:grpSp>
          <p:nvGrpSpPr>
            <p:cNvPr id="277511" name="Group 7">
              <a:extLst>
                <a:ext uri="{FF2B5EF4-FFF2-40B4-BE49-F238E27FC236}">
                  <a16:creationId xmlns:a16="http://schemas.microsoft.com/office/drawing/2014/main" id="{DD184363-B183-4F56-94F0-1FA2208DCB30}"/>
                </a:ext>
              </a:extLst>
            </p:cNvPr>
            <p:cNvGrpSpPr>
              <a:grpSpLocks/>
            </p:cNvGrpSpPr>
            <p:nvPr/>
          </p:nvGrpSpPr>
          <p:grpSpPr bwMode="auto">
            <a:xfrm>
              <a:off x="776" y="845"/>
              <a:ext cx="572" cy="318"/>
              <a:chOff x="612" y="1026"/>
              <a:chExt cx="636" cy="318"/>
            </a:xfrm>
          </p:grpSpPr>
          <p:sp>
            <p:nvSpPr>
              <p:cNvPr id="277512" name="Rectangle 8">
                <a:extLst>
                  <a:ext uri="{FF2B5EF4-FFF2-40B4-BE49-F238E27FC236}">
                    <a16:creationId xmlns:a16="http://schemas.microsoft.com/office/drawing/2014/main" id="{1CD3DC2B-43AE-4A2E-BBD6-159C0B39FC2F}"/>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24</a:t>
                </a:r>
                <a:endParaRPr lang="en-US" altLang="en-US" sz="2400" dirty="0">
                  <a:solidFill>
                    <a:srgbClr val="0033CC"/>
                  </a:solidFill>
                </a:endParaRPr>
              </a:p>
            </p:txBody>
          </p:sp>
          <p:sp>
            <p:nvSpPr>
              <p:cNvPr id="277513" name="Rectangle 9">
                <a:extLst>
                  <a:ext uri="{FF2B5EF4-FFF2-40B4-BE49-F238E27FC236}">
                    <a16:creationId xmlns:a16="http://schemas.microsoft.com/office/drawing/2014/main" id="{A1022F4C-62FC-471D-AC6B-96F582FD175C}"/>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20</a:t>
                </a:r>
                <a:endParaRPr lang="en-US" altLang="en-US" sz="2400" dirty="0">
                  <a:solidFill>
                    <a:srgbClr val="0033CC"/>
                  </a:solidFill>
                </a:endParaRPr>
              </a:p>
            </p:txBody>
          </p:sp>
        </p:grpSp>
        <p:grpSp>
          <p:nvGrpSpPr>
            <p:cNvPr id="277514" name="Group 10">
              <a:extLst>
                <a:ext uri="{FF2B5EF4-FFF2-40B4-BE49-F238E27FC236}">
                  <a16:creationId xmlns:a16="http://schemas.microsoft.com/office/drawing/2014/main" id="{3759F312-7964-4167-858A-347C7A99574D}"/>
                </a:ext>
              </a:extLst>
            </p:cNvPr>
            <p:cNvGrpSpPr>
              <a:grpSpLocks/>
            </p:cNvGrpSpPr>
            <p:nvPr/>
          </p:nvGrpSpPr>
          <p:grpSpPr bwMode="auto">
            <a:xfrm>
              <a:off x="1347" y="845"/>
              <a:ext cx="572" cy="318"/>
              <a:chOff x="612" y="1026"/>
              <a:chExt cx="636" cy="318"/>
            </a:xfrm>
          </p:grpSpPr>
          <p:sp>
            <p:nvSpPr>
              <p:cNvPr id="277515" name="Rectangle 11">
                <a:extLst>
                  <a:ext uri="{FF2B5EF4-FFF2-40B4-BE49-F238E27FC236}">
                    <a16:creationId xmlns:a16="http://schemas.microsoft.com/office/drawing/2014/main" id="{33D36ED2-CC1C-4BD9-8CEE-E4A29B498D89}"/>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32</a:t>
                </a:r>
                <a:endParaRPr lang="en-US" altLang="en-US" sz="2400" dirty="0">
                  <a:solidFill>
                    <a:srgbClr val="0033CC"/>
                  </a:solidFill>
                </a:endParaRPr>
              </a:p>
            </p:txBody>
          </p:sp>
          <p:sp>
            <p:nvSpPr>
              <p:cNvPr id="277516" name="Rectangle 12">
                <a:extLst>
                  <a:ext uri="{FF2B5EF4-FFF2-40B4-BE49-F238E27FC236}">
                    <a16:creationId xmlns:a16="http://schemas.microsoft.com/office/drawing/2014/main" id="{A6329A02-B82F-4621-B15F-792375AF40A0}"/>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a:t>
                </a:r>
                <a:endParaRPr lang="en-US" altLang="en-US" sz="2400" dirty="0">
                  <a:solidFill>
                    <a:srgbClr val="0033CC"/>
                  </a:solidFill>
                </a:endParaRPr>
              </a:p>
            </p:txBody>
          </p:sp>
        </p:grpSp>
        <p:grpSp>
          <p:nvGrpSpPr>
            <p:cNvPr id="277517" name="Group 13">
              <a:extLst>
                <a:ext uri="{FF2B5EF4-FFF2-40B4-BE49-F238E27FC236}">
                  <a16:creationId xmlns:a16="http://schemas.microsoft.com/office/drawing/2014/main" id="{91340BE9-3143-4AFD-BE19-59EF872E67E2}"/>
                </a:ext>
              </a:extLst>
            </p:cNvPr>
            <p:cNvGrpSpPr>
              <a:grpSpLocks/>
            </p:cNvGrpSpPr>
            <p:nvPr/>
          </p:nvGrpSpPr>
          <p:grpSpPr bwMode="auto">
            <a:xfrm>
              <a:off x="1919" y="845"/>
              <a:ext cx="572" cy="318"/>
              <a:chOff x="612" y="1026"/>
              <a:chExt cx="636" cy="318"/>
            </a:xfrm>
          </p:grpSpPr>
          <p:sp>
            <p:nvSpPr>
              <p:cNvPr id="277518" name="Rectangle 14">
                <a:extLst>
                  <a:ext uri="{FF2B5EF4-FFF2-40B4-BE49-F238E27FC236}">
                    <a16:creationId xmlns:a16="http://schemas.microsoft.com/office/drawing/2014/main" id="{6D638CD2-0F24-47DA-9611-579CE996EB45}"/>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12</a:t>
                </a:r>
                <a:endParaRPr lang="en-US" altLang="en-US" sz="2400" dirty="0">
                  <a:solidFill>
                    <a:srgbClr val="0033CC"/>
                  </a:solidFill>
                </a:endParaRPr>
              </a:p>
            </p:txBody>
          </p:sp>
          <p:sp>
            <p:nvSpPr>
              <p:cNvPr id="277519" name="Rectangle 15">
                <a:extLst>
                  <a:ext uri="{FF2B5EF4-FFF2-40B4-BE49-F238E27FC236}">
                    <a16:creationId xmlns:a16="http://schemas.microsoft.com/office/drawing/2014/main" id="{381FF29D-0BBB-46E0-BE71-4FEC16C3B9E6}"/>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54</a:t>
                </a:r>
                <a:endParaRPr lang="en-US" altLang="en-US" sz="2400" dirty="0">
                  <a:solidFill>
                    <a:srgbClr val="0033CC"/>
                  </a:solidFill>
                </a:endParaRPr>
              </a:p>
            </p:txBody>
          </p:sp>
        </p:grpSp>
        <p:sp>
          <p:nvSpPr>
            <p:cNvPr id="277520" name="Rectangle 16">
              <a:extLst>
                <a:ext uri="{FF2B5EF4-FFF2-40B4-BE49-F238E27FC236}">
                  <a16:creationId xmlns:a16="http://schemas.microsoft.com/office/drawing/2014/main" id="{015C8F05-B7EE-475C-80F3-E2AF69B5B770}"/>
                </a:ext>
              </a:extLst>
            </p:cNvPr>
            <p:cNvSpPr>
              <a:spLocks noChangeArrowheads="1"/>
            </p:cNvSpPr>
            <p:nvPr/>
          </p:nvSpPr>
          <p:spPr bwMode="auto">
            <a:xfrm>
              <a:off x="249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72</a:t>
              </a:r>
              <a:endParaRPr lang="en-US" altLang="en-US" sz="2400" dirty="0">
                <a:solidFill>
                  <a:srgbClr val="0033CC"/>
                </a:solidFill>
              </a:endParaRPr>
            </a:p>
          </p:txBody>
        </p:sp>
        <p:sp>
          <p:nvSpPr>
            <p:cNvPr id="277521" name="Rectangle 17">
              <a:extLst>
                <a:ext uri="{FF2B5EF4-FFF2-40B4-BE49-F238E27FC236}">
                  <a16:creationId xmlns:a16="http://schemas.microsoft.com/office/drawing/2014/main" id="{F819844D-3A75-4CC1-99A0-8897818B0FEC}"/>
                </a:ext>
              </a:extLst>
            </p:cNvPr>
            <p:cNvSpPr>
              <a:spLocks noChangeArrowheads="1"/>
            </p:cNvSpPr>
            <p:nvPr/>
          </p:nvSpPr>
          <p:spPr bwMode="auto">
            <a:xfrm>
              <a:off x="2776"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18</a:t>
              </a:r>
              <a:endParaRPr lang="en-US" altLang="en-US" sz="2400" dirty="0">
                <a:solidFill>
                  <a:srgbClr val="0033CC"/>
                </a:solidFill>
              </a:endParaRPr>
            </a:p>
          </p:txBody>
        </p:sp>
        <p:sp>
          <p:nvSpPr>
            <p:cNvPr id="277522" name="Rectangle 18">
              <a:extLst>
                <a:ext uri="{FF2B5EF4-FFF2-40B4-BE49-F238E27FC236}">
                  <a16:creationId xmlns:a16="http://schemas.microsoft.com/office/drawing/2014/main" id="{31838425-CE26-4835-A841-42EDA2270AF6}"/>
                </a:ext>
              </a:extLst>
            </p:cNvPr>
            <p:cNvSpPr>
              <a:spLocks noChangeArrowheads="1"/>
            </p:cNvSpPr>
            <p:nvPr/>
          </p:nvSpPr>
          <p:spPr bwMode="auto">
            <a:xfrm>
              <a:off x="3062"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96</a:t>
              </a:r>
              <a:endParaRPr lang="en-US" altLang="en-US" sz="2400" dirty="0">
                <a:solidFill>
                  <a:srgbClr val="0033CC"/>
                </a:solidFill>
              </a:endParaRPr>
            </a:p>
          </p:txBody>
        </p:sp>
        <p:sp>
          <p:nvSpPr>
            <p:cNvPr id="277523" name="Rectangle 19">
              <a:extLst>
                <a:ext uri="{FF2B5EF4-FFF2-40B4-BE49-F238E27FC236}">
                  <a16:creationId xmlns:a16="http://schemas.microsoft.com/office/drawing/2014/main" id="{3E95FA6F-3CB6-461A-B284-4E226A62F246}"/>
                </a:ext>
              </a:extLst>
            </p:cNvPr>
            <p:cNvSpPr>
              <a:spLocks noChangeArrowheads="1"/>
            </p:cNvSpPr>
            <p:nvPr/>
          </p:nvSpPr>
          <p:spPr bwMode="auto">
            <a:xfrm>
              <a:off x="3348"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64</a:t>
              </a:r>
              <a:endParaRPr lang="en-US" altLang="en-US" sz="2400" dirty="0">
                <a:solidFill>
                  <a:srgbClr val="0033CC"/>
                </a:solidFill>
              </a:endParaRPr>
            </a:p>
          </p:txBody>
        </p:sp>
        <p:sp>
          <p:nvSpPr>
            <p:cNvPr id="277524" name="Rectangle 20">
              <a:extLst>
                <a:ext uri="{FF2B5EF4-FFF2-40B4-BE49-F238E27FC236}">
                  <a16:creationId xmlns:a16="http://schemas.microsoft.com/office/drawing/2014/main" id="{9097E5FA-32EB-40B2-9DE1-D550B7884BB4}"/>
                </a:ext>
              </a:extLst>
            </p:cNvPr>
            <p:cNvSpPr>
              <a:spLocks noChangeArrowheads="1"/>
            </p:cNvSpPr>
            <p:nvPr/>
          </p:nvSpPr>
          <p:spPr bwMode="auto">
            <a:xfrm>
              <a:off x="3633"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17</a:t>
              </a:r>
              <a:endParaRPr lang="en-US" altLang="en-US" sz="2400" dirty="0">
                <a:solidFill>
                  <a:srgbClr val="0033CC"/>
                </a:solidFill>
              </a:endParaRPr>
            </a:p>
          </p:txBody>
        </p:sp>
        <p:sp>
          <p:nvSpPr>
            <p:cNvPr id="277525" name="Rectangle 21">
              <a:extLst>
                <a:ext uri="{FF2B5EF4-FFF2-40B4-BE49-F238E27FC236}">
                  <a16:creationId xmlns:a16="http://schemas.microsoft.com/office/drawing/2014/main" id="{196DC400-D456-404C-AFCA-5887DDCAA639}"/>
                </a:ext>
              </a:extLst>
            </p:cNvPr>
            <p:cNvSpPr>
              <a:spLocks noChangeArrowheads="1"/>
            </p:cNvSpPr>
            <p:nvPr/>
          </p:nvSpPr>
          <p:spPr bwMode="auto">
            <a:xfrm>
              <a:off x="3919"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60</a:t>
              </a:r>
              <a:endParaRPr lang="en-US" altLang="en-US" sz="2400" dirty="0">
                <a:solidFill>
                  <a:srgbClr val="0033CC"/>
                </a:solidFill>
              </a:endParaRPr>
            </a:p>
          </p:txBody>
        </p:sp>
        <p:sp>
          <p:nvSpPr>
            <p:cNvPr id="277526" name="Rectangle 22">
              <a:extLst>
                <a:ext uri="{FF2B5EF4-FFF2-40B4-BE49-F238E27FC236}">
                  <a16:creationId xmlns:a16="http://schemas.microsoft.com/office/drawing/2014/main" id="{0791437B-96C2-4BB5-9F2D-EBA0289E886D}"/>
                </a:ext>
              </a:extLst>
            </p:cNvPr>
            <p:cNvSpPr>
              <a:spLocks noChangeArrowheads="1"/>
            </p:cNvSpPr>
            <p:nvPr/>
          </p:nvSpPr>
          <p:spPr bwMode="auto">
            <a:xfrm>
              <a:off x="4205"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98</a:t>
              </a:r>
              <a:endParaRPr lang="en-US" altLang="en-US" sz="2400" dirty="0">
                <a:solidFill>
                  <a:srgbClr val="0033CC"/>
                </a:solidFill>
              </a:endParaRPr>
            </a:p>
          </p:txBody>
        </p:sp>
        <p:sp>
          <p:nvSpPr>
            <p:cNvPr id="277527" name="Rectangle 23">
              <a:extLst>
                <a:ext uri="{FF2B5EF4-FFF2-40B4-BE49-F238E27FC236}">
                  <a16:creationId xmlns:a16="http://schemas.microsoft.com/office/drawing/2014/main" id="{CB8CC33B-60A6-4CE2-94E1-9A6CF121FA43}"/>
                </a:ext>
              </a:extLst>
            </p:cNvPr>
            <p:cNvSpPr>
              <a:spLocks noChangeArrowheads="1"/>
            </p:cNvSpPr>
            <p:nvPr/>
          </p:nvSpPr>
          <p:spPr bwMode="auto">
            <a:xfrm>
              <a:off x="4491"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68</a:t>
              </a:r>
              <a:endParaRPr lang="en-US" altLang="en-US" sz="2400" dirty="0">
                <a:solidFill>
                  <a:srgbClr val="0033CC"/>
                </a:solidFill>
              </a:endParaRPr>
            </a:p>
          </p:txBody>
        </p:sp>
        <p:sp>
          <p:nvSpPr>
            <p:cNvPr id="277528" name="Rectangle 24">
              <a:extLst>
                <a:ext uri="{FF2B5EF4-FFF2-40B4-BE49-F238E27FC236}">
                  <a16:creationId xmlns:a16="http://schemas.microsoft.com/office/drawing/2014/main" id="{C1402ED7-1CA0-43F5-A85A-5E3732EDF08C}"/>
                </a:ext>
              </a:extLst>
            </p:cNvPr>
            <p:cNvSpPr>
              <a:spLocks noChangeArrowheads="1"/>
            </p:cNvSpPr>
            <p:nvPr/>
          </p:nvSpPr>
          <p:spPr bwMode="auto">
            <a:xfrm>
              <a:off x="4774"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84</a:t>
              </a:r>
              <a:endParaRPr lang="en-US" altLang="en-US" sz="2400" dirty="0">
                <a:solidFill>
                  <a:srgbClr val="0033CC"/>
                </a:solidFill>
              </a:endParaRPr>
            </a:p>
          </p:txBody>
        </p:sp>
        <p:sp>
          <p:nvSpPr>
            <p:cNvPr id="277529" name="Rectangle 25">
              <a:extLst>
                <a:ext uri="{FF2B5EF4-FFF2-40B4-BE49-F238E27FC236}">
                  <a16:creationId xmlns:a16="http://schemas.microsoft.com/office/drawing/2014/main" id="{62E8ED45-77F4-4E7C-A9F5-B2ADB3831725}"/>
                </a:ext>
              </a:extLst>
            </p:cNvPr>
            <p:cNvSpPr>
              <a:spLocks noChangeArrowheads="1"/>
            </p:cNvSpPr>
            <p:nvPr/>
          </p:nvSpPr>
          <p:spPr bwMode="auto">
            <a:xfrm>
              <a:off x="506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36</a:t>
              </a:r>
              <a:endParaRPr lang="en-US" altLang="en-US" sz="2400" dirty="0">
                <a:solidFill>
                  <a:srgbClr val="0033CC"/>
                </a:solidFill>
              </a:endParaRPr>
            </a:p>
          </p:txBody>
        </p:sp>
        <p:sp>
          <p:nvSpPr>
            <p:cNvPr id="277530" name="Rectangle 26">
              <a:extLst>
                <a:ext uri="{FF2B5EF4-FFF2-40B4-BE49-F238E27FC236}">
                  <a16:creationId xmlns:a16="http://schemas.microsoft.com/office/drawing/2014/main" id="{EC037D85-6720-4087-8A10-CFD95A2EF000}"/>
                </a:ext>
              </a:extLst>
            </p:cNvPr>
            <p:cNvSpPr>
              <a:spLocks noChangeArrowheads="1"/>
            </p:cNvSpPr>
            <p:nvPr/>
          </p:nvSpPr>
          <p:spPr bwMode="auto">
            <a:xfrm>
              <a:off x="535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30</a:t>
              </a:r>
              <a:endParaRPr lang="en-US" altLang="en-US" sz="2400" dirty="0">
                <a:solidFill>
                  <a:srgbClr val="0033CC"/>
                </a:solidFill>
              </a:endParaRPr>
            </a:p>
          </p:txBody>
        </p:sp>
      </p:grpSp>
      <p:sp>
        <p:nvSpPr>
          <p:cNvPr id="277531" name="Text Box 27">
            <a:extLst>
              <a:ext uri="{FF2B5EF4-FFF2-40B4-BE49-F238E27FC236}">
                <a16:creationId xmlns:a16="http://schemas.microsoft.com/office/drawing/2014/main" id="{60B277E8-1B2A-4198-AB02-A8336CBDA661}"/>
              </a:ext>
            </a:extLst>
          </p:cNvPr>
          <p:cNvSpPr txBox="1">
            <a:spLocks noChangeArrowheads="1"/>
          </p:cNvSpPr>
          <p:nvPr/>
        </p:nvSpPr>
        <p:spPr bwMode="auto">
          <a:xfrm>
            <a:off x="3995738"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48</a:t>
            </a:r>
            <a:endParaRPr lang="en-US" altLang="en-US" dirty="0"/>
          </a:p>
        </p:txBody>
      </p:sp>
      <p:sp>
        <p:nvSpPr>
          <p:cNvPr id="277532" name="Text Box 28">
            <a:extLst>
              <a:ext uri="{FF2B5EF4-FFF2-40B4-BE49-F238E27FC236}">
                <a16:creationId xmlns:a16="http://schemas.microsoft.com/office/drawing/2014/main" id="{2F9405BC-3F3D-453B-84CA-5187D32BF2ED}"/>
              </a:ext>
            </a:extLst>
          </p:cNvPr>
          <p:cNvSpPr txBox="1">
            <a:spLocks noChangeArrowheads="1"/>
          </p:cNvSpPr>
          <p:nvPr/>
        </p:nvSpPr>
        <p:spPr bwMode="auto">
          <a:xfrm>
            <a:off x="219551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16</a:t>
            </a:r>
            <a:endParaRPr lang="en-US" altLang="en-US" dirty="0"/>
          </a:p>
        </p:txBody>
      </p:sp>
      <p:cxnSp>
        <p:nvCxnSpPr>
          <p:cNvPr id="277533" name="AutoShape 29">
            <a:extLst>
              <a:ext uri="{FF2B5EF4-FFF2-40B4-BE49-F238E27FC236}">
                <a16:creationId xmlns:a16="http://schemas.microsoft.com/office/drawing/2014/main" id="{8871752F-8BEB-45CC-97B7-575B31B10A0D}"/>
              </a:ext>
            </a:extLst>
          </p:cNvPr>
          <p:cNvCxnSpPr>
            <a:cxnSpLocks noChangeShapeType="1"/>
            <a:stCxn id="277532" idx="0"/>
            <a:endCxn id="277531" idx="2"/>
          </p:cNvCxnSpPr>
          <p:nvPr/>
        </p:nvCxnSpPr>
        <p:spPr bwMode="auto">
          <a:xfrm flipV="1">
            <a:off x="2401888" y="2139950"/>
            <a:ext cx="1800225" cy="209550"/>
          </a:xfrm>
          <a:prstGeom prst="straightConnector1">
            <a:avLst/>
          </a:prstGeom>
          <a:noFill/>
          <a:ln w="9525">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7534" name="Text Box 30">
            <a:extLst>
              <a:ext uri="{FF2B5EF4-FFF2-40B4-BE49-F238E27FC236}">
                <a16:creationId xmlns:a16="http://schemas.microsoft.com/office/drawing/2014/main" id="{F1105DAC-C3FD-4B9D-BFD9-D003A8BD8644}"/>
              </a:ext>
            </a:extLst>
          </p:cNvPr>
          <p:cNvSpPr txBox="1">
            <a:spLocks noChangeArrowheads="1"/>
          </p:cNvSpPr>
          <p:nvPr/>
        </p:nvSpPr>
        <p:spPr bwMode="auto">
          <a:xfrm>
            <a:off x="3059113" y="2924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24</a:t>
            </a:r>
            <a:endParaRPr lang="en-US" altLang="en-US" dirty="0"/>
          </a:p>
        </p:txBody>
      </p:sp>
      <p:cxnSp>
        <p:nvCxnSpPr>
          <p:cNvPr id="277535" name="AutoShape 31">
            <a:extLst>
              <a:ext uri="{FF2B5EF4-FFF2-40B4-BE49-F238E27FC236}">
                <a16:creationId xmlns:a16="http://schemas.microsoft.com/office/drawing/2014/main" id="{6FEF9A63-98E2-4B10-BCC7-BFB5AB1F3E46}"/>
              </a:ext>
            </a:extLst>
          </p:cNvPr>
          <p:cNvCxnSpPr>
            <a:cxnSpLocks noChangeShapeType="1"/>
            <a:stCxn id="277532" idx="2"/>
            <a:endCxn id="277534" idx="0"/>
          </p:cNvCxnSpPr>
          <p:nvPr/>
        </p:nvCxnSpPr>
        <p:spPr bwMode="auto">
          <a:xfrm>
            <a:off x="2401888" y="2716213"/>
            <a:ext cx="863600"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7536" name="Oval 32">
            <a:extLst>
              <a:ext uri="{FF2B5EF4-FFF2-40B4-BE49-F238E27FC236}">
                <a16:creationId xmlns:a16="http://schemas.microsoft.com/office/drawing/2014/main" id="{30769F0B-474D-43DD-BEF6-654E9598A341}"/>
              </a:ext>
            </a:extLst>
          </p:cNvPr>
          <p:cNvSpPr>
            <a:spLocks noChangeAspect="1" noChangeArrowheads="1"/>
          </p:cNvSpPr>
          <p:nvPr/>
        </p:nvSpPr>
        <p:spPr bwMode="auto">
          <a:xfrm>
            <a:off x="2085975" y="1168400"/>
            <a:ext cx="539750" cy="5397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77537" name="Text Box 33">
            <a:extLst>
              <a:ext uri="{FF2B5EF4-FFF2-40B4-BE49-F238E27FC236}">
                <a16:creationId xmlns:a16="http://schemas.microsoft.com/office/drawing/2014/main" id="{D5C451C9-EAC1-495B-9471-864DC3D2970A}"/>
              </a:ext>
            </a:extLst>
          </p:cNvPr>
          <p:cNvSpPr txBox="1">
            <a:spLocks noChangeArrowheads="1"/>
          </p:cNvSpPr>
          <p:nvPr/>
        </p:nvSpPr>
        <p:spPr bwMode="auto">
          <a:xfrm>
            <a:off x="2555875"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20</a:t>
            </a:r>
            <a:endParaRPr lang="en-US" altLang="en-US" dirty="0"/>
          </a:p>
        </p:txBody>
      </p:sp>
      <p:cxnSp>
        <p:nvCxnSpPr>
          <p:cNvPr id="277538" name="AutoShape 34">
            <a:extLst>
              <a:ext uri="{FF2B5EF4-FFF2-40B4-BE49-F238E27FC236}">
                <a16:creationId xmlns:a16="http://schemas.microsoft.com/office/drawing/2014/main" id="{FE478332-8B1D-4E5D-BA91-82F9761B14D4}"/>
              </a:ext>
            </a:extLst>
          </p:cNvPr>
          <p:cNvCxnSpPr>
            <a:cxnSpLocks noChangeShapeType="1"/>
            <a:stCxn id="277534" idx="2"/>
            <a:endCxn id="277537" idx="0"/>
          </p:cNvCxnSpPr>
          <p:nvPr/>
        </p:nvCxnSpPr>
        <p:spPr bwMode="auto">
          <a:xfrm flipH="1">
            <a:off x="2762250" y="3290888"/>
            <a:ext cx="503238"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7539" name="Text Box 35">
            <a:extLst>
              <a:ext uri="{FF2B5EF4-FFF2-40B4-BE49-F238E27FC236}">
                <a16:creationId xmlns:a16="http://schemas.microsoft.com/office/drawing/2014/main" id="{607EB0C0-D4C6-413E-AEBE-1E00258789FD}"/>
              </a:ext>
            </a:extLst>
          </p:cNvPr>
          <p:cNvSpPr txBox="1">
            <a:spLocks noChangeArrowheads="1"/>
          </p:cNvSpPr>
          <p:nvPr/>
        </p:nvSpPr>
        <p:spPr bwMode="auto">
          <a:xfrm>
            <a:off x="35623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32</a:t>
            </a:r>
            <a:endParaRPr lang="en-US" altLang="en-US" dirty="0"/>
          </a:p>
        </p:txBody>
      </p:sp>
      <p:cxnSp>
        <p:nvCxnSpPr>
          <p:cNvPr id="277540" name="AutoShape 36">
            <a:extLst>
              <a:ext uri="{FF2B5EF4-FFF2-40B4-BE49-F238E27FC236}">
                <a16:creationId xmlns:a16="http://schemas.microsoft.com/office/drawing/2014/main" id="{D7DA8C93-9A25-4710-8035-2DA67610103D}"/>
              </a:ext>
            </a:extLst>
          </p:cNvPr>
          <p:cNvCxnSpPr>
            <a:cxnSpLocks noChangeShapeType="1"/>
            <a:stCxn id="277534" idx="2"/>
            <a:endCxn id="277539" idx="0"/>
          </p:cNvCxnSpPr>
          <p:nvPr/>
        </p:nvCxnSpPr>
        <p:spPr bwMode="auto">
          <a:xfrm>
            <a:off x="3265488" y="3290888"/>
            <a:ext cx="503237"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77536"/>
                                        </p:tgtEl>
                                        <p:attrNameLst>
                                          <p:attrName>style.visibility</p:attrName>
                                        </p:attrNameLst>
                                      </p:cBhvr>
                                      <p:to>
                                        <p:strVal val="visible"/>
                                      </p:to>
                                    </p:set>
                                  </p:childTnLst>
                                </p:cTn>
                              </p:par>
                            </p:childTnLst>
                          </p:cTn>
                        </p:par>
                        <p:par>
                          <p:cTn id="7" fill="hold" nodeType="afterGroup">
                            <p:stCondLst>
                              <p:cond delay="0"/>
                            </p:stCondLst>
                            <p:childTnLst>
                              <p:par>
                                <p:cTn id="8" presetID="2" presetClass="entr" presetSubtype="2" fill="hold" grpId="0" nodeType="afterEffect">
                                  <p:stCondLst>
                                    <p:cond delay="0"/>
                                  </p:stCondLst>
                                  <p:childTnLst>
                                    <p:set>
                                      <p:cBhvr>
                                        <p:cTn id="9" dur="1" fill="hold">
                                          <p:stCondLst>
                                            <p:cond delay="0"/>
                                          </p:stCondLst>
                                        </p:cTn>
                                        <p:tgtEl>
                                          <p:spTgt spid="277539"/>
                                        </p:tgtEl>
                                        <p:attrNameLst>
                                          <p:attrName>style.visibility</p:attrName>
                                        </p:attrNameLst>
                                      </p:cBhvr>
                                      <p:to>
                                        <p:strVal val="visible"/>
                                      </p:to>
                                    </p:set>
                                    <p:anim calcmode="lin" valueType="num">
                                      <p:cBhvr additive="base">
                                        <p:cTn id="10" dur="500" fill="hold"/>
                                        <p:tgtEl>
                                          <p:spTgt spid="277539"/>
                                        </p:tgtEl>
                                        <p:attrNameLst>
                                          <p:attrName>ppt_x</p:attrName>
                                        </p:attrNameLst>
                                      </p:cBhvr>
                                      <p:tavLst>
                                        <p:tav tm="0">
                                          <p:val>
                                            <p:strVal val="1+#ppt_w/2"/>
                                          </p:val>
                                        </p:tav>
                                        <p:tav tm="100000">
                                          <p:val>
                                            <p:strVal val="#ppt_x"/>
                                          </p:val>
                                        </p:tav>
                                      </p:tavLst>
                                    </p:anim>
                                    <p:anim calcmode="lin" valueType="num">
                                      <p:cBhvr additive="base">
                                        <p:cTn id="11" dur="500" fill="hold"/>
                                        <p:tgtEl>
                                          <p:spTgt spid="277539"/>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00"/>
                            </p:stCondLst>
                            <p:childTnLst>
                              <p:par>
                                <p:cTn id="13" presetID="3" presetClass="entr" presetSubtype="10" fill="hold" nodeType="afterEffect">
                                  <p:stCondLst>
                                    <p:cond delay="0"/>
                                  </p:stCondLst>
                                  <p:childTnLst>
                                    <p:set>
                                      <p:cBhvr>
                                        <p:cTn id="14" dur="1" fill="hold">
                                          <p:stCondLst>
                                            <p:cond delay="0"/>
                                          </p:stCondLst>
                                        </p:cTn>
                                        <p:tgtEl>
                                          <p:spTgt spid="277540"/>
                                        </p:tgtEl>
                                        <p:attrNameLst>
                                          <p:attrName>style.visibility</p:attrName>
                                        </p:attrNameLst>
                                      </p:cBhvr>
                                      <p:to>
                                        <p:strVal val="visible"/>
                                      </p:to>
                                    </p:set>
                                    <p:animEffect transition="in" filter="blinds(horizontal)">
                                      <p:cBhvr>
                                        <p:cTn id="15" dur="500"/>
                                        <p:tgtEl>
                                          <p:spTgt spid="277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3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Veri Yer Tutucusu 3">
            <a:extLst>
              <a:ext uri="{FF2B5EF4-FFF2-40B4-BE49-F238E27FC236}">
                <a16:creationId xmlns:a16="http://schemas.microsoft.com/office/drawing/2014/main" id="{DB8BED48-57E7-4A81-91DC-06F8A5948DE7}"/>
              </a:ext>
            </a:extLst>
          </p:cNvPr>
          <p:cNvSpPr>
            <a:spLocks noGrp="1"/>
          </p:cNvSpPr>
          <p:nvPr>
            <p:ph type="dt" sz="half" idx="10"/>
          </p:nvPr>
        </p:nvSpPr>
        <p:spPr/>
        <p:txBody>
          <a:bodyPr/>
          <a:lstStyle/>
          <a:p>
            <a:fld id="{00BCAE61-EACB-44DF-916B-A6FA75311017}" type="datetime4">
              <a:rPr lang="en-US" altLang="en-US"/>
              <a:pPr/>
              <a:t>November 5, 2025</a:t>
            </a:fld>
            <a:endParaRPr lang="en-US" altLang="en-US" dirty="0"/>
          </a:p>
        </p:txBody>
      </p:sp>
      <p:sp>
        <p:nvSpPr>
          <p:cNvPr id="40" name="Alt Bilgi Yer Tutucusu 4">
            <a:extLst>
              <a:ext uri="{FF2B5EF4-FFF2-40B4-BE49-F238E27FC236}">
                <a16:creationId xmlns:a16="http://schemas.microsoft.com/office/drawing/2014/main" id="{497C8002-3C5A-42D5-8EC8-AA99264C92F5}"/>
              </a:ext>
            </a:extLst>
          </p:cNvPr>
          <p:cNvSpPr>
            <a:spLocks noGrp="1"/>
          </p:cNvSpPr>
          <p:nvPr>
            <p:ph type="ftr" sz="quarter" idx="11"/>
          </p:nvPr>
        </p:nvSpPr>
        <p:spPr/>
        <p:txBody>
          <a:bodyPr/>
          <a:lstStyle/>
          <a:p>
            <a:r>
              <a:rPr lang="en-US" altLang="en-US" dirty="0"/>
              <a:t>Borahan Tümer, Ph.D.                                                                                                                                                                          </a:t>
            </a:r>
          </a:p>
        </p:txBody>
      </p:sp>
      <p:sp>
        <p:nvSpPr>
          <p:cNvPr id="41" name="Slayt Numarası Yer Tutucusu 5">
            <a:extLst>
              <a:ext uri="{FF2B5EF4-FFF2-40B4-BE49-F238E27FC236}">
                <a16:creationId xmlns:a16="http://schemas.microsoft.com/office/drawing/2014/main" id="{DFE7C961-157E-499D-834B-C132C6BBF1C3}"/>
              </a:ext>
            </a:extLst>
          </p:cNvPr>
          <p:cNvSpPr>
            <a:spLocks noGrp="1"/>
          </p:cNvSpPr>
          <p:nvPr>
            <p:ph type="sldNum" sz="quarter" idx="12"/>
          </p:nvPr>
        </p:nvSpPr>
        <p:spPr/>
        <p:txBody>
          <a:bodyPr/>
          <a:lstStyle/>
          <a:p>
            <a:fld id="{94C336CB-62B2-489B-9E0C-E6167F1A6825}" type="slidenum">
              <a:rPr lang="en-US" altLang="en-US"/>
              <a:pPr/>
              <a:t>44</a:t>
            </a:fld>
            <a:endParaRPr lang="en-US" altLang="en-US" dirty="0"/>
          </a:p>
        </p:txBody>
      </p:sp>
      <p:sp>
        <p:nvSpPr>
          <p:cNvPr id="278530" name="Rectangle 2">
            <a:extLst>
              <a:ext uri="{FF2B5EF4-FFF2-40B4-BE49-F238E27FC236}">
                <a16:creationId xmlns:a16="http://schemas.microsoft.com/office/drawing/2014/main" id="{3B70191B-67A7-48E5-AD53-E7651C4FD79C}"/>
              </a:ext>
            </a:extLst>
          </p:cNvPr>
          <p:cNvSpPr>
            <a:spLocks noGrp="1" noChangeArrowheads="1"/>
          </p:cNvSpPr>
          <p:nvPr>
            <p:ph type="title"/>
          </p:nvPr>
        </p:nvSpPr>
        <p:spPr/>
        <p:txBody>
          <a:bodyPr/>
          <a:lstStyle/>
          <a:p>
            <a:r>
              <a:rPr lang="en-US" altLang="en-US" dirty="0"/>
              <a:t>A Binary Search Tree Example</a:t>
            </a:r>
          </a:p>
        </p:txBody>
      </p:sp>
      <p:grpSp>
        <p:nvGrpSpPr>
          <p:cNvPr id="278531" name="Group 3">
            <a:extLst>
              <a:ext uri="{FF2B5EF4-FFF2-40B4-BE49-F238E27FC236}">
                <a16:creationId xmlns:a16="http://schemas.microsoft.com/office/drawing/2014/main" id="{D91C9181-4CA8-4C9D-97F6-D2C179C119C4}"/>
              </a:ext>
            </a:extLst>
          </p:cNvPr>
          <p:cNvGrpSpPr>
            <a:grpSpLocks/>
          </p:cNvGrpSpPr>
          <p:nvPr/>
        </p:nvGrpSpPr>
        <p:grpSpPr bwMode="auto">
          <a:xfrm>
            <a:off x="323850" y="1196975"/>
            <a:ext cx="8623300" cy="504825"/>
            <a:chOff x="204" y="845"/>
            <a:chExt cx="5432" cy="318"/>
          </a:xfrm>
        </p:grpSpPr>
        <p:grpSp>
          <p:nvGrpSpPr>
            <p:cNvPr id="278532" name="Group 4">
              <a:extLst>
                <a:ext uri="{FF2B5EF4-FFF2-40B4-BE49-F238E27FC236}">
                  <a16:creationId xmlns:a16="http://schemas.microsoft.com/office/drawing/2014/main" id="{F294598A-6E28-486E-8D30-25A7A4F420BF}"/>
                </a:ext>
              </a:extLst>
            </p:cNvPr>
            <p:cNvGrpSpPr>
              <a:grpSpLocks/>
            </p:cNvGrpSpPr>
            <p:nvPr/>
          </p:nvGrpSpPr>
          <p:grpSpPr bwMode="auto">
            <a:xfrm>
              <a:off x="204" y="845"/>
              <a:ext cx="572" cy="318"/>
              <a:chOff x="612" y="1026"/>
              <a:chExt cx="636" cy="318"/>
            </a:xfrm>
          </p:grpSpPr>
          <p:sp>
            <p:nvSpPr>
              <p:cNvPr id="278533" name="Rectangle 5">
                <a:extLst>
                  <a:ext uri="{FF2B5EF4-FFF2-40B4-BE49-F238E27FC236}">
                    <a16:creationId xmlns:a16="http://schemas.microsoft.com/office/drawing/2014/main" id="{C4CF7696-D03A-4FEF-879D-3B9A7E0D1987}"/>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48</a:t>
                </a:r>
                <a:endParaRPr lang="en-US" altLang="en-US" sz="2400" dirty="0">
                  <a:solidFill>
                    <a:srgbClr val="0033CC"/>
                  </a:solidFill>
                </a:endParaRPr>
              </a:p>
            </p:txBody>
          </p:sp>
          <p:sp>
            <p:nvSpPr>
              <p:cNvPr id="278534" name="Rectangle 6">
                <a:extLst>
                  <a:ext uri="{FF2B5EF4-FFF2-40B4-BE49-F238E27FC236}">
                    <a16:creationId xmlns:a16="http://schemas.microsoft.com/office/drawing/2014/main" id="{931B22EF-0759-4BC3-B545-1602551315B5}"/>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16</a:t>
                </a:r>
                <a:endParaRPr lang="en-US" altLang="en-US" sz="2400" dirty="0">
                  <a:solidFill>
                    <a:srgbClr val="0033CC"/>
                  </a:solidFill>
                </a:endParaRPr>
              </a:p>
            </p:txBody>
          </p:sp>
        </p:grpSp>
        <p:grpSp>
          <p:nvGrpSpPr>
            <p:cNvPr id="278535" name="Group 7">
              <a:extLst>
                <a:ext uri="{FF2B5EF4-FFF2-40B4-BE49-F238E27FC236}">
                  <a16:creationId xmlns:a16="http://schemas.microsoft.com/office/drawing/2014/main" id="{DA89E885-B83B-4959-B855-D3EA668ABDAE}"/>
                </a:ext>
              </a:extLst>
            </p:cNvPr>
            <p:cNvGrpSpPr>
              <a:grpSpLocks/>
            </p:cNvGrpSpPr>
            <p:nvPr/>
          </p:nvGrpSpPr>
          <p:grpSpPr bwMode="auto">
            <a:xfrm>
              <a:off x="776" y="845"/>
              <a:ext cx="572" cy="318"/>
              <a:chOff x="612" y="1026"/>
              <a:chExt cx="636" cy="318"/>
            </a:xfrm>
          </p:grpSpPr>
          <p:sp>
            <p:nvSpPr>
              <p:cNvPr id="278536" name="Rectangle 8">
                <a:extLst>
                  <a:ext uri="{FF2B5EF4-FFF2-40B4-BE49-F238E27FC236}">
                    <a16:creationId xmlns:a16="http://schemas.microsoft.com/office/drawing/2014/main" id="{24492D45-73AD-47F4-BFC6-A0338EFDCEED}"/>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24</a:t>
                </a:r>
                <a:endParaRPr lang="en-US" altLang="en-US" sz="2400" dirty="0">
                  <a:solidFill>
                    <a:srgbClr val="0033CC"/>
                  </a:solidFill>
                </a:endParaRPr>
              </a:p>
            </p:txBody>
          </p:sp>
          <p:sp>
            <p:nvSpPr>
              <p:cNvPr id="278537" name="Rectangle 9">
                <a:extLst>
                  <a:ext uri="{FF2B5EF4-FFF2-40B4-BE49-F238E27FC236}">
                    <a16:creationId xmlns:a16="http://schemas.microsoft.com/office/drawing/2014/main" id="{15088F4E-75C2-4E17-8ECF-CF18D949FEB7}"/>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20</a:t>
                </a:r>
                <a:endParaRPr lang="en-US" altLang="en-US" sz="2400" dirty="0">
                  <a:solidFill>
                    <a:srgbClr val="0033CC"/>
                  </a:solidFill>
                </a:endParaRPr>
              </a:p>
            </p:txBody>
          </p:sp>
        </p:grpSp>
        <p:grpSp>
          <p:nvGrpSpPr>
            <p:cNvPr id="278538" name="Group 10">
              <a:extLst>
                <a:ext uri="{FF2B5EF4-FFF2-40B4-BE49-F238E27FC236}">
                  <a16:creationId xmlns:a16="http://schemas.microsoft.com/office/drawing/2014/main" id="{C228FA09-08AE-4889-B565-213139E7B7E4}"/>
                </a:ext>
              </a:extLst>
            </p:cNvPr>
            <p:cNvGrpSpPr>
              <a:grpSpLocks/>
            </p:cNvGrpSpPr>
            <p:nvPr/>
          </p:nvGrpSpPr>
          <p:grpSpPr bwMode="auto">
            <a:xfrm>
              <a:off x="1347" y="845"/>
              <a:ext cx="572" cy="318"/>
              <a:chOff x="612" y="1026"/>
              <a:chExt cx="636" cy="318"/>
            </a:xfrm>
          </p:grpSpPr>
          <p:sp>
            <p:nvSpPr>
              <p:cNvPr id="278539" name="Rectangle 11">
                <a:extLst>
                  <a:ext uri="{FF2B5EF4-FFF2-40B4-BE49-F238E27FC236}">
                    <a16:creationId xmlns:a16="http://schemas.microsoft.com/office/drawing/2014/main" id="{11991AEA-EE38-4E01-B373-39DD92DD22AE}"/>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32</a:t>
                </a:r>
                <a:endParaRPr lang="en-US" altLang="en-US" sz="2400" dirty="0">
                  <a:solidFill>
                    <a:srgbClr val="0033CC"/>
                  </a:solidFill>
                </a:endParaRPr>
              </a:p>
            </p:txBody>
          </p:sp>
          <p:sp>
            <p:nvSpPr>
              <p:cNvPr id="278540" name="Rectangle 12">
                <a:extLst>
                  <a:ext uri="{FF2B5EF4-FFF2-40B4-BE49-F238E27FC236}">
                    <a16:creationId xmlns:a16="http://schemas.microsoft.com/office/drawing/2014/main" id="{3390EE37-B8D3-4BE9-BE7E-8688C1EC145A}"/>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a:t>
                </a:r>
                <a:endParaRPr lang="en-US" altLang="en-US" sz="2400" dirty="0">
                  <a:solidFill>
                    <a:srgbClr val="0033CC"/>
                  </a:solidFill>
                </a:endParaRPr>
              </a:p>
            </p:txBody>
          </p:sp>
        </p:grpSp>
        <p:grpSp>
          <p:nvGrpSpPr>
            <p:cNvPr id="278541" name="Group 13">
              <a:extLst>
                <a:ext uri="{FF2B5EF4-FFF2-40B4-BE49-F238E27FC236}">
                  <a16:creationId xmlns:a16="http://schemas.microsoft.com/office/drawing/2014/main" id="{5F6075A8-602F-4F8A-94CB-9BFB8124C22B}"/>
                </a:ext>
              </a:extLst>
            </p:cNvPr>
            <p:cNvGrpSpPr>
              <a:grpSpLocks/>
            </p:cNvGrpSpPr>
            <p:nvPr/>
          </p:nvGrpSpPr>
          <p:grpSpPr bwMode="auto">
            <a:xfrm>
              <a:off x="1919" y="845"/>
              <a:ext cx="572" cy="318"/>
              <a:chOff x="612" y="1026"/>
              <a:chExt cx="636" cy="318"/>
            </a:xfrm>
          </p:grpSpPr>
          <p:sp>
            <p:nvSpPr>
              <p:cNvPr id="278542" name="Rectangle 14">
                <a:extLst>
                  <a:ext uri="{FF2B5EF4-FFF2-40B4-BE49-F238E27FC236}">
                    <a16:creationId xmlns:a16="http://schemas.microsoft.com/office/drawing/2014/main" id="{5CB0C216-FA33-49E4-9537-9F23FBCB1098}"/>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12</a:t>
                </a:r>
                <a:endParaRPr lang="en-US" altLang="en-US" sz="2400" dirty="0">
                  <a:solidFill>
                    <a:srgbClr val="0033CC"/>
                  </a:solidFill>
                </a:endParaRPr>
              </a:p>
            </p:txBody>
          </p:sp>
          <p:sp>
            <p:nvSpPr>
              <p:cNvPr id="278543" name="Rectangle 15">
                <a:extLst>
                  <a:ext uri="{FF2B5EF4-FFF2-40B4-BE49-F238E27FC236}">
                    <a16:creationId xmlns:a16="http://schemas.microsoft.com/office/drawing/2014/main" id="{FFB1BF68-FCB8-4B28-BD59-8C756B13B616}"/>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54</a:t>
                </a:r>
                <a:endParaRPr lang="en-US" altLang="en-US" sz="2400" dirty="0">
                  <a:solidFill>
                    <a:srgbClr val="0033CC"/>
                  </a:solidFill>
                </a:endParaRPr>
              </a:p>
            </p:txBody>
          </p:sp>
        </p:grpSp>
        <p:sp>
          <p:nvSpPr>
            <p:cNvPr id="278544" name="Rectangle 16">
              <a:extLst>
                <a:ext uri="{FF2B5EF4-FFF2-40B4-BE49-F238E27FC236}">
                  <a16:creationId xmlns:a16="http://schemas.microsoft.com/office/drawing/2014/main" id="{9C963B31-D548-4347-A796-EE0735A52E11}"/>
                </a:ext>
              </a:extLst>
            </p:cNvPr>
            <p:cNvSpPr>
              <a:spLocks noChangeArrowheads="1"/>
            </p:cNvSpPr>
            <p:nvPr/>
          </p:nvSpPr>
          <p:spPr bwMode="auto">
            <a:xfrm>
              <a:off x="249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72</a:t>
              </a:r>
              <a:endParaRPr lang="en-US" altLang="en-US" sz="2400" dirty="0">
                <a:solidFill>
                  <a:srgbClr val="0033CC"/>
                </a:solidFill>
              </a:endParaRPr>
            </a:p>
          </p:txBody>
        </p:sp>
        <p:sp>
          <p:nvSpPr>
            <p:cNvPr id="278545" name="Rectangle 17">
              <a:extLst>
                <a:ext uri="{FF2B5EF4-FFF2-40B4-BE49-F238E27FC236}">
                  <a16:creationId xmlns:a16="http://schemas.microsoft.com/office/drawing/2014/main" id="{680FF746-B33B-450A-9DAB-942766EC26D8}"/>
                </a:ext>
              </a:extLst>
            </p:cNvPr>
            <p:cNvSpPr>
              <a:spLocks noChangeArrowheads="1"/>
            </p:cNvSpPr>
            <p:nvPr/>
          </p:nvSpPr>
          <p:spPr bwMode="auto">
            <a:xfrm>
              <a:off x="2776"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18</a:t>
              </a:r>
              <a:endParaRPr lang="en-US" altLang="en-US" sz="2400" dirty="0">
                <a:solidFill>
                  <a:srgbClr val="0033CC"/>
                </a:solidFill>
              </a:endParaRPr>
            </a:p>
          </p:txBody>
        </p:sp>
        <p:sp>
          <p:nvSpPr>
            <p:cNvPr id="278546" name="Rectangle 18">
              <a:extLst>
                <a:ext uri="{FF2B5EF4-FFF2-40B4-BE49-F238E27FC236}">
                  <a16:creationId xmlns:a16="http://schemas.microsoft.com/office/drawing/2014/main" id="{1F76AC42-5ECE-46A1-892B-501875127293}"/>
                </a:ext>
              </a:extLst>
            </p:cNvPr>
            <p:cNvSpPr>
              <a:spLocks noChangeArrowheads="1"/>
            </p:cNvSpPr>
            <p:nvPr/>
          </p:nvSpPr>
          <p:spPr bwMode="auto">
            <a:xfrm>
              <a:off x="3062"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96</a:t>
              </a:r>
              <a:endParaRPr lang="en-US" altLang="en-US" sz="2400" dirty="0">
                <a:solidFill>
                  <a:srgbClr val="0033CC"/>
                </a:solidFill>
              </a:endParaRPr>
            </a:p>
          </p:txBody>
        </p:sp>
        <p:sp>
          <p:nvSpPr>
            <p:cNvPr id="278547" name="Rectangle 19">
              <a:extLst>
                <a:ext uri="{FF2B5EF4-FFF2-40B4-BE49-F238E27FC236}">
                  <a16:creationId xmlns:a16="http://schemas.microsoft.com/office/drawing/2014/main" id="{62703F60-3DCB-4874-9271-5FDDCC995C28}"/>
                </a:ext>
              </a:extLst>
            </p:cNvPr>
            <p:cNvSpPr>
              <a:spLocks noChangeArrowheads="1"/>
            </p:cNvSpPr>
            <p:nvPr/>
          </p:nvSpPr>
          <p:spPr bwMode="auto">
            <a:xfrm>
              <a:off x="3348"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64</a:t>
              </a:r>
              <a:endParaRPr lang="en-US" altLang="en-US" sz="2400" dirty="0">
                <a:solidFill>
                  <a:srgbClr val="0033CC"/>
                </a:solidFill>
              </a:endParaRPr>
            </a:p>
          </p:txBody>
        </p:sp>
        <p:sp>
          <p:nvSpPr>
            <p:cNvPr id="278548" name="Rectangle 20">
              <a:extLst>
                <a:ext uri="{FF2B5EF4-FFF2-40B4-BE49-F238E27FC236}">
                  <a16:creationId xmlns:a16="http://schemas.microsoft.com/office/drawing/2014/main" id="{D8127886-3637-4774-B1EC-19FB71A0A83E}"/>
                </a:ext>
              </a:extLst>
            </p:cNvPr>
            <p:cNvSpPr>
              <a:spLocks noChangeArrowheads="1"/>
            </p:cNvSpPr>
            <p:nvPr/>
          </p:nvSpPr>
          <p:spPr bwMode="auto">
            <a:xfrm>
              <a:off x="3633"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17</a:t>
              </a:r>
              <a:endParaRPr lang="en-US" altLang="en-US" sz="2400" dirty="0">
                <a:solidFill>
                  <a:srgbClr val="0033CC"/>
                </a:solidFill>
              </a:endParaRPr>
            </a:p>
          </p:txBody>
        </p:sp>
        <p:sp>
          <p:nvSpPr>
            <p:cNvPr id="278549" name="Rectangle 21">
              <a:extLst>
                <a:ext uri="{FF2B5EF4-FFF2-40B4-BE49-F238E27FC236}">
                  <a16:creationId xmlns:a16="http://schemas.microsoft.com/office/drawing/2014/main" id="{750234A0-A73D-4F83-BC9F-74E7C6115230}"/>
                </a:ext>
              </a:extLst>
            </p:cNvPr>
            <p:cNvSpPr>
              <a:spLocks noChangeArrowheads="1"/>
            </p:cNvSpPr>
            <p:nvPr/>
          </p:nvSpPr>
          <p:spPr bwMode="auto">
            <a:xfrm>
              <a:off x="3919"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60</a:t>
              </a:r>
              <a:endParaRPr lang="en-US" altLang="en-US" sz="2400" dirty="0">
                <a:solidFill>
                  <a:srgbClr val="0033CC"/>
                </a:solidFill>
              </a:endParaRPr>
            </a:p>
          </p:txBody>
        </p:sp>
        <p:sp>
          <p:nvSpPr>
            <p:cNvPr id="278550" name="Rectangle 22">
              <a:extLst>
                <a:ext uri="{FF2B5EF4-FFF2-40B4-BE49-F238E27FC236}">
                  <a16:creationId xmlns:a16="http://schemas.microsoft.com/office/drawing/2014/main" id="{1D718BC5-5DB1-4E80-9B85-0A3F7E0300CD}"/>
                </a:ext>
              </a:extLst>
            </p:cNvPr>
            <p:cNvSpPr>
              <a:spLocks noChangeArrowheads="1"/>
            </p:cNvSpPr>
            <p:nvPr/>
          </p:nvSpPr>
          <p:spPr bwMode="auto">
            <a:xfrm>
              <a:off x="4205"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98</a:t>
              </a:r>
              <a:endParaRPr lang="en-US" altLang="en-US" sz="2400" dirty="0">
                <a:solidFill>
                  <a:srgbClr val="0033CC"/>
                </a:solidFill>
              </a:endParaRPr>
            </a:p>
          </p:txBody>
        </p:sp>
        <p:sp>
          <p:nvSpPr>
            <p:cNvPr id="278551" name="Rectangle 23">
              <a:extLst>
                <a:ext uri="{FF2B5EF4-FFF2-40B4-BE49-F238E27FC236}">
                  <a16:creationId xmlns:a16="http://schemas.microsoft.com/office/drawing/2014/main" id="{C2F0E03F-B97E-4B21-BCD9-C97C43283687}"/>
                </a:ext>
              </a:extLst>
            </p:cNvPr>
            <p:cNvSpPr>
              <a:spLocks noChangeArrowheads="1"/>
            </p:cNvSpPr>
            <p:nvPr/>
          </p:nvSpPr>
          <p:spPr bwMode="auto">
            <a:xfrm>
              <a:off x="4491"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68</a:t>
              </a:r>
              <a:endParaRPr lang="en-US" altLang="en-US" sz="2400" dirty="0">
                <a:solidFill>
                  <a:srgbClr val="0033CC"/>
                </a:solidFill>
              </a:endParaRPr>
            </a:p>
          </p:txBody>
        </p:sp>
        <p:sp>
          <p:nvSpPr>
            <p:cNvPr id="278552" name="Rectangle 24">
              <a:extLst>
                <a:ext uri="{FF2B5EF4-FFF2-40B4-BE49-F238E27FC236}">
                  <a16:creationId xmlns:a16="http://schemas.microsoft.com/office/drawing/2014/main" id="{72328767-5414-4A85-8855-CAE234595934}"/>
                </a:ext>
              </a:extLst>
            </p:cNvPr>
            <p:cNvSpPr>
              <a:spLocks noChangeArrowheads="1"/>
            </p:cNvSpPr>
            <p:nvPr/>
          </p:nvSpPr>
          <p:spPr bwMode="auto">
            <a:xfrm>
              <a:off x="4774"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84</a:t>
              </a:r>
              <a:endParaRPr lang="en-US" altLang="en-US" sz="2400" dirty="0">
                <a:solidFill>
                  <a:srgbClr val="0033CC"/>
                </a:solidFill>
              </a:endParaRPr>
            </a:p>
          </p:txBody>
        </p:sp>
        <p:sp>
          <p:nvSpPr>
            <p:cNvPr id="278553" name="Rectangle 25">
              <a:extLst>
                <a:ext uri="{FF2B5EF4-FFF2-40B4-BE49-F238E27FC236}">
                  <a16:creationId xmlns:a16="http://schemas.microsoft.com/office/drawing/2014/main" id="{83CE80A9-AFFE-4E39-B582-E59A44A2FF83}"/>
                </a:ext>
              </a:extLst>
            </p:cNvPr>
            <p:cNvSpPr>
              <a:spLocks noChangeArrowheads="1"/>
            </p:cNvSpPr>
            <p:nvPr/>
          </p:nvSpPr>
          <p:spPr bwMode="auto">
            <a:xfrm>
              <a:off x="506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36</a:t>
              </a:r>
              <a:endParaRPr lang="en-US" altLang="en-US" sz="2400" dirty="0">
                <a:solidFill>
                  <a:srgbClr val="0033CC"/>
                </a:solidFill>
              </a:endParaRPr>
            </a:p>
          </p:txBody>
        </p:sp>
        <p:sp>
          <p:nvSpPr>
            <p:cNvPr id="278554" name="Rectangle 26">
              <a:extLst>
                <a:ext uri="{FF2B5EF4-FFF2-40B4-BE49-F238E27FC236}">
                  <a16:creationId xmlns:a16="http://schemas.microsoft.com/office/drawing/2014/main" id="{5B983E7C-DBA4-4053-ACC3-0FA023FAD44D}"/>
                </a:ext>
              </a:extLst>
            </p:cNvPr>
            <p:cNvSpPr>
              <a:spLocks noChangeArrowheads="1"/>
            </p:cNvSpPr>
            <p:nvPr/>
          </p:nvSpPr>
          <p:spPr bwMode="auto">
            <a:xfrm>
              <a:off x="535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30</a:t>
              </a:r>
              <a:endParaRPr lang="en-US" altLang="en-US" sz="2400" dirty="0">
                <a:solidFill>
                  <a:srgbClr val="0033CC"/>
                </a:solidFill>
              </a:endParaRPr>
            </a:p>
          </p:txBody>
        </p:sp>
      </p:grpSp>
      <p:sp>
        <p:nvSpPr>
          <p:cNvPr id="278555" name="Text Box 27">
            <a:extLst>
              <a:ext uri="{FF2B5EF4-FFF2-40B4-BE49-F238E27FC236}">
                <a16:creationId xmlns:a16="http://schemas.microsoft.com/office/drawing/2014/main" id="{E0B97B2F-6306-4E92-A4E2-44750C4A62B1}"/>
              </a:ext>
            </a:extLst>
          </p:cNvPr>
          <p:cNvSpPr txBox="1">
            <a:spLocks noChangeArrowheads="1"/>
          </p:cNvSpPr>
          <p:nvPr/>
        </p:nvSpPr>
        <p:spPr bwMode="auto">
          <a:xfrm>
            <a:off x="3995738"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48</a:t>
            </a:r>
            <a:endParaRPr lang="en-US" altLang="en-US" dirty="0"/>
          </a:p>
        </p:txBody>
      </p:sp>
      <p:sp>
        <p:nvSpPr>
          <p:cNvPr id="278556" name="Text Box 28">
            <a:extLst>
              <a:ext uri="{FF2B5EF4-FFF2-40B4-BE49-F238E27FC236}">
                <a16:creationId xmlns:a16="http://schemas.microsoft.com/office/drawing/2014/main" id="{9B8653F6-A8CC-4E72-A53C-4F9B21DB1052}"/>
              </a:ext>
            </a:extLst>
          </p:cNvPr>
          <p:cNvSpPr txBox="1">
            <a:spLocks noChangeArrowheads="1"/>
          </p:cNvSpPr>
          <p:nvPr/>
        </p:nvSpPr>
        <p:spPr bwMode="auto">
          <a:xfrm>
            <a:off x="219551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16</a:t>
            </a:r>
            <a:endParaRPr lang="en-US" altLang="en-US" dirty="0"/>
          </a:p>
        </p:txBody>
      </p:sp>
      <p:cxnSp>
        <p:nvCxnSpPr>
          <p:cNvPr id="278557" name="AutoShape 29">
            <a:extLst>
              <a:ext uri="{FF2B5EF4-FFF2-40B4-BE49-F238E27FC236}">
                <a16:creationId xmlns:a16="http://schemas.microsoft.com/office/drawing/2014/main" id="{6AB57D49-DED2-4340-9BB9-2C478CED2A73}"/>
              </a:ext>
            </a:extLst>
          </p:cNvPr>
          <p:cNvCxnSpPr>
            <a:cxnSpLocks noChangeShapeType="1"/>
            <a:stCxn id="278556" idx="0"/>
            <a:endCxn id="278555" idx="2"/>
          </p:cNvCxnSpPr>
          <p:nvPr/>
        </p:nvCxnSpPr>
        <p:spPr bwMode="auto">
          <a:xfrm flipV="1">
            <a:off x="2401888" y="2139950"/>
            <a:ext cx="1800225" cy="209550"/>
          </a:xfrm>
          <a:prstGeom prst="straightConnector1">
            <a:avLst/>
          </a:prstGeom>
          <a:noFill/>
          <a:ln w="9525">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8558" name="Text Box 30">
            <a:extLst>
              <a:ext uri="{FF2B5EF4-FFF2-40B4-BE49-F238E27FC236}">
                <a16:creationId xmlns:a16="http://schemas.microsoft.com/office/drawing/2014/main" id="{EC18EB4C-5B6A-43EB-BF6C-A1D8AE660685}"/>
              </a:ext>
            </a:extLst>
          </p:cNvPr>
          <p:cNvSpPr txBox="1">
            <a:spLocks noChangeArrowheads="1"/>
          </p:cNvSpPr>
          <p:nvPr/>
        </p:nvSpPr>
        <p:spPr bwMode="auto">
          <a:xfrm>
            <a:off x="3059113" y="2924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24</a:t>
            </a:r>
            <a:endParaRPr lang="en-US" altLang="en-US" dirty="0"/>
          </a:p>
        </p:txBody>
      </p:sp>
      <p:cxnSp>
        <p:nvCxnSpPr>
          <p:cNvPr id="278559" name="AutoShape 31">
            <a:extLst>
              <a:ext uri="{FF2B5EF4-FFF2-40B4-BE49-F238E27FC236}">
                <a16:creationId xmlns:a16="http://schemas.microsoft.com/office/drawing/2014/main" id="{DABD24D4-3F2D-48F5-AA58-9B4C37E23D88}"/>
              </a:ext>
            </a:extLst>
          </p:cNvPr>
          <p:cNvCxnSpPr>
            <a:cxnSpLocks noChangeShapeType="1"/>
            <a:stCxn id="278556" idx="2"/>
            <a:endCxn id="278558" idx="0"/>
          </p:cNvCxnSpPr>
          <p:nvPr/>
        </p:nvCxnSpPr>
        <p:spPr bwMode="auto">
          <a:xfrm>
            <a:off x="2401888" y="2716213"/>
            <a:ext cx="863600"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8560" name="Oval 32">
            <a:extLst>
              <a:ext uri="{FF2B5EF4-FFF2-40B4-BE49-F238E27FC236}">
                <a16:creationId xmlns:a16="http://schemas.microsoft.com/office/drawing/2014/main" id="{3B75A7E1-2338-4B1A-BE9D-15C0F9B61ED3}"/>
              </a:ext>
            </a:extLst>
          </p:cNvPr>
          <p:cNvSpPr>
            <a:spLocks noChangeAspect="1" noChangeArrowheads="1"/>
          </p:cNvSpPr>
          <p:nvPr/>
        </p:nvSpPr>
        <p:spPr bwMode="auto">
          <a:xfrm>
            <a:off x="2536825" y="1168400"/>
            <a:ext cx="539750" cy="5397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78561" name="Text Box 33">
            <a:extLst>
              <a:ext uri="{FF2B5EF4-FFF2-40B4-BE49-F238E27FC236}">
                <a16:creationId xmlns:a16="http://schemas.microsoft.com/office/drawing/2014/main" id="{1148E384-E040-449C-817C-F72EBBD4878F}"/>
              </a:ext>
            </a:extLst>
          </p:cNvPr>
          <p:cNvSpPr txBox="1">
            <a:spLocks noChangeArrowheads="1"/>
          </p:cNvSpPr>
          <p:nvPr/>
        </p:nvSpPr>
        <p:spPr bwMode="auto">
          <a:xfrm>
            <a:off x="2555875"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20</a:t>
            </a:r>
            <a:endParaRPr lang="en-US" altLang="en-US" dirty="0"/>
          </a:p>
        </p:txBody>
      </p:sp>
      <p:cxnSp>
        <p:nvCxnSpPr>
          <p:cNvPr id="278562" name="AutoShape 34">
            <a:extLst>
              <a:ext uri="{FF2B5EF4-FFF2-40B4-BE49-F238E27FC236}">
                <a16:creationId xmlns:a16="http://schemas.microsoft.com/office/drawing/2014/main" id="{47832538-72D9-4874-ACDC-017F6AA55F78}"/>
              </a:ext>
            </a:extLst>
          </p:cNvPr>
          <p:cNvCxnSpPr>
            <a:cxnSpLocks noChangeShapeType="1"/>
            <a:stCxn id="278558" idx="2"/>
            <a:endCxn id="278561" idx="0"/>
          </p:cNvCxnSpPr>
          <p:nvPr/>
        </p:nvCxnSpPr>
        <p:spPr bwMode="auto">
          <a:xfrm flipH="1">
            <a:off x="2762250" y="3290888"/>
            <a:ext cx="503238"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8563" name="Text Box 35">
            <a:extLst>
              <a:ext uri="{FF2B5EF4-FFF2-40B4-BE49-F238E27FC236}">
                <a16:creationId xmlns:a16="http://schemas.microsoft.com/office/drawing/2014/main" id="{7ACE3632-70AE-4EC9-A9D3-7744957732A5}"/>
              </a:ext>
            </a:extLst>
          </p:cNvPr>
          <p:cNvSpPr txBox="1">
            <a:spLocks noChangeArrowheads="1"/>
          </p:cNvSpPr>
          <p:nvPr/>
        </p:nvSpPr>
        <p:spPr bwMode="auto">
          <a:xfrm>
            <a:off x="35623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32</a:t>
            </a:r>
            <a:endParaRPr lang="en-US" altLang="en-US" dirty="0"/>
          </a:p>
        </p:txBody>
      </p:sp>
      <p:cxnSp>
        <p:nvCxnSpPr>
          <p:cNvPr id="278564" name="AutoShape 36">
            <a:extLst>
              <a:ext uri="{FF2B5EF4-FFF2-40B4-BE49-F238E27FC236}">
                <a16:creationId xmlns:a16="http://schemas.microsoft.com/office/drawing/2014/main" id="{76FDE26B-194D-4610-8BC5-DAFE87B10D83}"/>
              </a:ext>
            </a:extLst>
          </p:cNvPr>
          <p:cNvCxnSpPr>
            <a:cxnSpLocks noChangeShapeType="1"/>
            <a:stCxn id="278558" idx="2"/>
            <a:endCxn id="278563" idx="0"/>
          </p:cNvCxnSpPr>
          <p:nvPr/>
        </p:nvCxnSpPr>
        <p:spPr bwMode="auto">
          <a:xfrm>
            <a:off x="3265488" y="3290888"/>
            <a:ext cx="503237"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8565" name="Text Box 37">
            <a:extLst>
              <a:ext uri="{FF2B5EF4-FFF2-40B4-BE49-F238E27FC236}">
                <a16:creationId xmlns:a16="http://schemas.microsoft.com/office/drawing/2014/main" id="{F0FF0019-A941-4891-945C-FC3154F1CEC9}"/>
              </a:ext>
            </a:extLst>
          </p:cNvPr>
          <p:cNvSpPr txBox="1">
            <a:spLocks noChangeArrowheads="1"/>
          </p:cNvSpPr>
          <p:nvPr/>
        </p:nvSpPr>
        <p:spPr bwMode="auto">
          <a:xfrm>
            <a:off x="1330325" y="2924175"/>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8</a:t>
            </a:r>
            <a:endParaRPr lang="en-US" altLang="en-US" dirty="0"/>
          </a:p>
        </p:txBody>
      </p:sp>
      <p:cxnSp>
        <p:nvCxnSpPr>
          <p:cNvPr id="278566" name="AutoShape 38">
            <a:extLst>
              <a:ext uri="{FF2B5EF4-FFF2-40B4-BE49-F238E27FC236}">
                <a16:creationId xmlns:a16="http://schemas.microsoft.com/office/drawing/2014/main" id="{F9FB4C69-C583-4D33-8B3F-CDE62BEBAA33}"/>
              </a:ext>
            </a:extLst>
          </p:cNvPr>
          <p:cNvCxnSpPr>
            <a:cxnSpLocks noChangeShapeType="1"/>
            <a:stCxn id="278556" idx="2"/>
            <a:endCxn id="278565" idx="0"/>
          </p:cNvCxnSpPr>
          <p:nvPr/>
        </p:nvCxnSpPr>
        <p:spPr bwMode="auto">
          <a:xfrm flipH="1">
            <a:off x="1479550" y="2716213"/>
            <a:ext cx="922338"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78560"/>
                                        </p:tgtEl>
                                        <p:attrNameLst>
                                          <p:attrName>style.visibility</p:attrName>
                                        </p:attrNameLst>
                                      </p:cBhvr>
                                      <p:to>
                                        <p:strVal val="visible"/>
                                      </p:to>
                                    </p:set>
                                  </p:childTnLst>
                                </p:cTn>
                              </p:par>
                            </p:childTnLst>
                          </p:cTn>
                        </p:par>
                        <p:par>
                          <p:cTn id="7" fill="hold" nodeType="afterGroup">
                            <p:stCondLst>
                              <p:cond delay="0"/>
                            </p:stCondLst>
                            <p:childTnLst>
                              <p:par>
                                <p:cTn id="8" presetID="2" presetClass="entr" presetSubtype="8" fill="hold" grpId="0" nodeType="afterEffect">
                                  <p:stCondLst>
                                    <p:cond delay="0"/>
                                  </p:stCondLst>
                                  <p:childTnLst>
                                    <p:set>
                                      <p:cBhvr>
                                        <p:cTn id="9" dur="1" fill="hold">
                                          <p:stCondLst>
                                            <p:cond delay="0"/>
                                          </p:stCondLst>
                                        </p:cTn>
                                        <p:tgtEl>
                                          <p:spTgt spid="278565"/>
                                        </p:tgtEl>
                                        <p:attrNameLst>
                                          <p:attrName>style.visibility</p:attrName>
                                        </p:attrNameLst>
                                      </p:cBhvr>
                                      <p:to>
                                        <p:strVal val="visible"/>
                                      </p:to>
                                    </p:set>
                                    <p:anim calcmode="lin" valueType="num">
                                      <p:cBhvr additive="base">
                                        <p:cTn id="10" dur="500" fill="hold"/>
                                        <p:tgtEl>
                                          <p:spTgt spid="278565"/>
                                        </p:tgtEl>
                                        <p:attrNameLst>
                                          <p:attrName>ppt_x</p:attrName>
                                        </p:attrNameLst>
                                      </p:cBhvr>
                                      <p:tavLst>
                                        <p:tav tm="0">
                                          <p:val>
                                            <p:strVal val="0-#ppt_w/2"/>
                                          </p:val>
                                        </p:tav>
                                        <p:tav tm="100000">
                                          <p:val>
                                            <p:strVal val="#ppt_x"/>
                                          </p:val>
                                        </p:tav>
                                      </p:tavLst>
                                    </p:anim>
                                    <p:anim calcmode="lin" valueType="num">
                                      <p:cBhvr additive="base">
                                        <p:cTn id="11" dur="500" fill="hold"/>
                                        <p:tgtEl>
                                          <p:spTgt spid="278565"/>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00"/>
                            </p:stCondLst>
                            <p:childTnLst>
                              <p:par>
                                <p:cTn id="13" presetID="3" presetClass="entr" presetSubtype="10" fill="hold" nodeType="afterEffect">
                                  <p:stCondLst>
                                    <p:cond delay="0"/>
                                  </p:stCondLst>
                                  <p:childTnLst>
                                    <p:set>
                                      <p:cBhvr>
                                        <p:cTn id="14" dur="1" fill="hold">
                                          <p:stCondLst>
                                            <p:cond delay="0"/>
                                          </p:stCondLst>
                                        </p:cTn>
                                        <p:tgtEl>
                                          <p:spTgt spid="278566"/>
                                        </p:tgtEl>
                                        <p:attrNameLst>
                                          <p:attrName>style.visibility</p:attrName>
                                        </p:attrNameLst>
                                      </p:cBhvr>
                                      <p:to>
                                        <p:strVal val="visible"/>
                                      </p:to>
                                    </p:set>
                                    <p:animEffect transition="in" filter="blinds(horizontal)">
                                      <p:cBhvr>
                                        <p:cTn id="15" dur="500"/>
                                        <p:tgtEl>
                                          <p:spTgt spid="278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6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Veri Yer Tutucusu 3">
            <a:extLst>
              <a:ext uri="{FF2B5EF4-FFF2-40B4-BE49-F238E27FC236}">
                <a16:creationId xmlns:a16="http://schemas.microsoft.com/office/drawing/2014/main" id="{366FA000-7BA5-4CF9-98AB-4DAF9E95935D}"/>
              </a:ext>
            </a:extLst>
          </p:cNvPr>
          <p:cNvSpPr>
            <a:spLocks noGrp="1"/>
          </p:cNvSpPr>
          <p:nvPr>
            <p:ph type="dt" sz="half" idx="10"/>
          </p:nvPr>
        </p:nvSpPr>
        <p:spPr/>
        <p:txBody>
          <a:bodyPr/>
          <a:lstStyle/>
          <a:p>
            <a:fld id="{6D35A20A-8C11-4CCD-8FAF-10BBC51A06EF}" type="datetime4">
              <a:rPr lang="en-US" altLang="en-US"/>
              <a:pPr/>
              <a:t>November 5, 2025</a:t>
            </a:fld>
            <a:endParaRPr lang="en-US" altLang="en-US" dirty="0"/>
          </a:p>
        </p:txBody>
      </p:sp>
      <p:sp>
        <p:nvSpPr>
          <p:cNvPr id="42" name="Alt Bilgi Yer Tutucusu 4">
            <a:extLst>
              <a:ext uri="{FF2B5EF4-FFF2-40B4-BE49-F238E27FC236}">
                <a16:creationId xmlns:a16="http://schemas.microsoft.com/office/drawing/2014/main" id="{D003ED5D-481A-46DC-8C33-05E410621DCF}"/>
              </a:ext>
            </a:extLst>
          </p:cNvPr>
          <p:cNvSpPr>
            <a:spLocks noGrp="1"/>
          </p:cNvSpPr>
          <p:nvPr>
            <p:ph type="ftr" sz="quarter" idx="11"/>
          </p:nvPr>
        </p:nvSpPr>
        <p:spPr/>
        <p:txBody>
          <a:bodyPr/>
          <a:lstStyle/>
          <a:p>
            <a:r>
              <a:rPr lang="en-US" altLang="en-US" dirty="0"/>
              <a:t>Borahan Tümer, Ph.D.                                                                                                                                                                          </a:t>
            </a:r>
          </a:p>
        </p:txBody>
      </p:sp>
      <p:sp>
        <p:nvSpPr>
          <p:cNvPr id="43" name="Slayt Numarası Yer Tutucusu 5">
            <a:extLst>
              <a:ext uri="{FF2B5EF4-FFF2-40B4-BE49-F238E27FC236}">
                <a16:creationId xmlns:a16="http://schemas.microsoft.com/office/drawing/2014/main" id="{3EDEF5CB-0399-408B-9844-53D6505D25AD}"/>
              </a:ext>
            </a:extLst>
          </p:cNvPr>
          <p:cNvSpPr>
            <a:spLocks noGrp="1"/>
          </p:cNvSpPr>
          <p:nvPr>
            <p:ph type="sldNum" sz="quarter" idx="12"/>
          </p:nvPr>
        </p:nvSpPr>
        <p:spPr/>
        <p:txBody>
          <a:bodyPr/>
          <a:lstStyle/>
          <a:p>
            <a:fld id="{825AE793-B4BA-4F6D-9B1B-66D85403D2FD}" type="slidenum">
              <a:rPr lang="en-US" altLang="en-US"/>
              <a:pPr/>
              <a:t>45</a:t>
            </a:fld>
            <a:endParaRPr lang="en-US" altLang="en-US" dirty="0"/>
          </a:p>
        </p:txBody>
      </p:sp>
      <p:sp>
        <p:nvSpPr>
          <p:cNvPr id="279554" name="Rectangle 2">
            <a:extLst>
              <a:ext uri="{FF2B5EF4-FFF2-40B4-BE49-F238E27FC236}">
                <a16:creationId xmlns:a16="http://schemas.microsoft.com/office/drawing/2014/main" id="{464F0404-AE84-4560-9357-517043FB3ECE}"/>
              </a:ext>
            </a:extLst>
          </p:cNvPr>
          <p:cNvSpPr>
            <a:spLocks noGrp="1" noChangeArrowheads="1"/>
          </p:cNvSpPr>
          <p:nvPr>
            <p:ph type="title"/>
          </p:nvPr>
        </p:nvSpPr>
        <p:spPr/>
        <p:txBody>
          <a:bodyPr/>
          <a:lstStyle/>
          <a:p>
            <a:r>
              <a:rPr lang="en-US" altLang="en-US" dirty="0"/>
              <a:t>A Binary Search Tree Example</a:t>
            </a:r>
          </a:p>
        </p:txBody>
      </p:sp>
      <p:grpSp>
        <p:nvGrpSpPr>
          <p:cNvPr id="279555" name="Group 3">
            <a:extLst>
              <a:ext uri="{FF2B5EF4-FFF2-40B4-BE49-F238E27FC236}">
                <a16:creationId xmlns:a16="http://schemas.microsoft.com/office/drawing/2014/main" id="{1016D29D-60CE-4E04-A587-1EEB1EB81F26}"/>
              </a:ext>
            </a:extLst>
          </p:cNvPr>
          <p:cNvGrpSpPr>
            <a:grpSpLocks/>
          </p:cNvGrpSpPr>
          <p:nvPr/>
        </p:nvGrpSpPr>
        <p:grpSpPr bwMode="auto">
          <a:xfrm>
            <a:off x="323850" y="1196975"/>
            <a:ext cx="8623300" cy="504825"/>
            <a:chOff x="204" y="845"/>
            <a:chExt cx="5432" cy="318"/>
          </a:xfrm>
        </p:grpSpPr>
        <p:grpSp>
          <p:nvGrpSpPr>
            <p:cNvPr id="279556" name="Group 4">
              <a:extLst>
                <a:ext uri="{FF2B5EF4-FFF2-40B4-BE49-F238E27FC236}">
                  <a16:creationId xmlns:a16="http://schemas.microsoft.com/office/drawing/2014/main" id="{1C404657-9735-4A8D-BEB1-9881673872C6}"/>
                </a:ext>
              </a:extLst>
            </p:cNvPr>
            <p:cNvGrpSpPr>
              <a:grpSpLocks/>
            </p:cNvGrpSpPr>
            <p:nvPr/>
          </p:nvGrpSpPr>
          <p:grpSpPr bwMode="auto">
            <a:xfrm>
              <a:off x="204" y="845"/>
              <a:ext cx="572" cy="318"/>
              <a:chOff x="612" y="1026"/>
              <a:chExt cx="636" cy="318"/>
            </a:xfrm>
          </p:grpSpPr>
          <p:sp>
            <p:nvSpPr>
              <p:cNvPr id="279557" name="Rectangle 5">
                <a:extLst>
                  <a:ext uri="{FF2B5EF4-FFF2-40B4-BE49-F238E27FC236}">
                    <a16:creationId xmlns:a16="http://schemas.microsoft.com/office/drawing/2014/main" id="{943179F2-7387-4015-B584-9B39CB0F9E98}"/>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48</a:t>
                </a:r>
                <a:endParaRPr lang="en-US" altLang="en-US" sz="2400" dirty="0">
                  <a:solidFill>
                    <a:srgbClr val="0033CC"/>
                  </a:solidFill>
                </a:endParaRPr>
              </a:p>
            </p:txBody>
          </p:sp>
          <p:sp>
            <p:nvSpPr>
              <p:cNvPr id="279558" name="Rectangle 6">
                <a:extLst>
                  <a:ext uri="{FF2B5EF4-FFF2-40B4-BE49-F238E27FC236}">
                    <a16:creationId xmlns:a16="http://schemas.microsoft.com/office/drawing/2014/main" id="{ED79C4D3-8FBD-4F20-839A-698AD00D9482}"/>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16</a:t>
                </a:r>
                <a:endParaRPr lang="en-US" altLang="en-US" sz="2400" dirty="0">
                  <a:solidFill>
                    <a:srgbClr val="0033CC"/>
                  </a:solidFill>
                </a:endParaRPr>
              </a:p>
            </p:txBody>
          </p:sp>
        </p:grpSp>
        <p:grpSp>
          <p:nvGrpSpPr>
            <p:cNvPr id="279559" name="Group 7">
              <a:extLst>
                <a:ext uri="{FF2B5EF4-FFF2-40B4-BE49-F238E27FC236}">
                  <a16:creationId xmlns:a16="http://schemas.microsoft.com/office/drawing/2014/main" id="{0FD52DD1-C520-43FA-B6D6-756FFC902096}"/>
                </a:ext>
              </a:extLst>
            </p:cNvPr>
            <p:cNvGrpSpPr>
              <a:grpSpLocks/>
            </p:cNvGrpSpPr>
            <p:nvPr/>
          </p:nvGrpSpPr>
          <p:grpSpPr bwMode="auto">
            <a:xfrm>
              <a:off x="776" y="845"/>
              <a:ext cx="572" cy="318"/>
              <a:chOff x="612" y="1026"/>
              <a:chExt cx="636" cy="318"/>
            </a:xfrm>
          </p:grpSpPr>
          <p:sp>
            <p:nvSpPr>
              <p:cNvPr id="279560" name="Rectangle 8">
                <a:extLst>
                  <a:ext uri="{FF2B5EF4-FFF2-40B4-BE49-F238E27FC236}">
                    <a16:creationId xmlns:a16="http://schemas.microsoft.com/office/drawing/2014/main" id="{DD37AAAC-2D78-4021-9850-BA20C0A4927A}"/>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24</a:t>
                </a:r>
                <a:endParaRPr lang="en-US" altLang="en-US" sz="2400" dirty="0">
                  <a:solidFill>
                    <a:srgbClr val="0033CC"/>
                  </a:solidFill>
                </a:endParaRPr>
              </a:p>
            </p:txBody>
          </p:sp>
          <p:sp>
            <p:nvSpPr>
              <p:cNvPr id="279561" name="Rectangle 9">
                <a:extLst>
                  <a:ext uri="{FF2B5EF4-FFF2-40B4-BE49-F238E27FC236}">
                    <a16:creationId xmlns:a16="http://schemas.microsoft.com/office/drawing/2014/main" id="{2E5A840E-393B-4C31-8B91-7AD82986E61A}"/>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20</a:t>
                </a:r>
                <a:endParaRPr lang="en-US" altLang="en-US" sz="2400" dirty="0">
                  <a:solidFill>
                    <a:srgbClr val="0033CC"/>
                  </a:solidFill>
                </a:endParaRPr>
              </a:p>
            </p:txBody>
          </p:sp>
        </p:grpSp>
        <p:grpSp>
          <p:nvGrpSpPr>
            <p:cNvPr id="279562" name="Group 10">
              <a:extLst>
                <a:ext uri="{FF2B5EF4-FFF2-40B4-BE49-F238E27FC236}">
                  <a16:creationId xmlns:a16="http://schemas.microsoft.com/office/drawing/2014/main" id="{F0B89CC2-C280-425C-852E-7F832896A71B}"/>
                </a:ext>
              </a:extLst>
            </p:cNvPr>
            <p:cNvGrpSpPr>
              <a:grpSpLocks/>
            </p:cNvGrpSpPr>
            <p:nvPr/>
          </p:nvGrpSpPr>
          <p:grpSpPr bwMode="auto">
            <a:xfrm>
              <a:off x="1347" y="845"/>
              <a:ext cx="572" cy="318"/>
              <a:chOff x="612" y="1026"/>
              <a:chExt cx="636" cy="318"/>
            </a:xfrm>
          </p:grpSpPr>
          <p:sp>
            <p:nvSpPr>
              <p:cNvPr id="279563" name="Rectangle 11">
                <a:extLst>
                  <a:ext uri="{FF2B5EF4-FFF2-40B4-BE49-F238E27FC236}">
                    <a16:creationId xmlns:a16="http://schemas.microsoft.com/office/drawing/2014/main" id="{515B82F8-327B-4CC4-9907-A4F571A3D7F2}"/>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32</a:t>
                </a:r>
                <a:endParaRPr lang="en-US" altLang="en-US" sz="2400" dirty="0">
                  <a:solidFill>
                    <a:srgbClr val="0033CC"/>
                  </a:solidFill>
                </a:endParaRPr>
              </a:p>
            </p:txBody>
          </p:sp>
          <p:sp>
            <p:nvSpPr>
              <p:cNvPr id="279564" name="Rectangle 12">
                <a:extLst>
                  <a:ext uri="{FF2B5EF4-FFF2-40B4-BE49-F238E27FC236}">
                    <a16:creationId xmlns:a16="http://schemas.microsoft.com/office/drawing/2014/main" id="{ED9750FF-8C7D-4850-96C5-62563948794B}"/>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a:t>
                </a:r>
                <a:endParaRPr lang="en-US" altLang="en-US" sz="2400" dirty="0">
                  <a:solidFill>
                    <a:srgbClr val="0033CC"/>
                  </a:solidFill>
                </a:endParaRPr>
              </a:p>
            </p:txBody>
          </p:sp>
        </p:grpSp>
        <p:grpSp>
          <p:nvGrpSpPr>
            <p:cNvPr id="279565" name="Group 13">
              <a:extLst>
                <a:ext uri="{FF2B5EF4-FFF2-40B4-BE49-F238E27FC236}">
                  <a16:creationId xmlns:a16="http://schemas.microsoft.com/office/drawing/2014/main" id="{6D584549-E2B3-4933-BAE3-C8752AAE489A}"/>
                </a:ext>
              </a:extLst>
            </p:cNvPr>
            <p:cNvGrpSpPr>
              <a:grpSpLocks/>
            </p:cNvGrpSpPr>
            <p:nvPr/>
          </p:nvGrpSpPr>
          <p:grpSpPr bwMode="auto">
            <a:xfrm>
              <a:off x="1919" y="845"/>
              <a:ext cx="572" cy="318"/>
              <a:chOff x="612" y="1026"/>
              <a:chExt cx="636" cy="318"/>
            </a:xfrm>
          </p:grpSpPr>
          <p:sp>
            <p:nvSpPr>
              <p:cNvPr id="279566" name="Rectangle 14">
                <a:extLst>
                  <a:ext uri="{FF2B5EF4-FFF2-40B4-BE49-F238E27FC236}">
                    <a16:creationId xmlns:a16="http://schemas.microsoft.com/office/drawing/2014/main" id="{537173A0-08FB-46A2-9126-BE1557FC07D0}"/>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12</a:t>
                </a:r>
                <a:endParaRPr lang="en-US" altLang="en-US" sz="2400" dirty="0">
                  <a:solidFill>
                    <a:srgbClr val="0033CC"/>
                  </a:solidFill>
                </a:endParaRPr>
              </a:p>
            </p:txBody>
          </p:sp>
          <p:sp>
            <p:nvSpPr>
              <p:cNvPr id="279567" name="Rectangle 15">
                <a:extLst>
                  <a:ext uri="{FF2B5EF4-FFF2-40B4-BE49-F238E27FC236}">
                    <a16:creationId xmlns:a16="http://schemas.microsoft.com/office/drawing/2014/main" id="{A9030D05-7397-4DFC-8B27-946D0277A775}"/>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54</a:t>
                </a:r>
                <a:endParaRPr lang="en-US" altLang="en-US" sz="2400" dirty="0">
                  <a:solidFill>
                    <a:srgbClr val="0033CC"/>
                  </a:solidFill>
                </a:endParaRPr>
              </a:p>
            </p:txBody>
          </p:sp>
        </p:grpSp>
        <p:sp>
          <p:nvSpPr>
            <p:cNvPr id="279568" name="Rectangle 16">
              <a:extLst>
                <a:ext uri="{FF2B5EF4-FFF2-40B4-BE49-F238E27FC236}">
                  <a16:creationId xmlns:a16="http://schemas.microsoft.com/office/drawing/2014/main" id="{ACA85218-D619-46D0-B2DE-12A3C64E3A9B}"/>
                </a:ext>
              </a:extLst>
            </p:cNvPr>
            <p:cNvSpPr>
              <a:spLocks noChangeArrowheads="1"/>
            </p:cNvSpPr>
            <p:nvPr/>
          </p:nvSpPr>
          <p:spPr bwMode="auto">
            <a:xfrm>
              <a:off x="249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72</a:t>
              </a:r>
              <a:endParaRPr lang="en-US" altLang="en-US" sz="2400" dirty="0">
                <a:solidFill>
                  <a:srgbClr val="0033CC"/>
                </a:solidFill>
              </a:endParaRPr>
            </a:p>
          </p:txBody>
        </p:sp>
        <p:sp>
          <p:nvSpPr>
            <p:cNvPr id="279569" name="Rectangle 17">
              <a:extLst>
                <a:ext uri="{FF2B5EF4-FFF2-40B4-BE49-F238E27FC236}">
                  <a16:creationId xmlns:a16="http://schemas.microsoft.com/office/drawing/2014/main" id="{DF4965A3-FB22-41E8-944B-9C1320A0DB17}"/>
                </a:ext>
              </a:extLst>
            </p:cNvPr>
            <p:cNvSpPr>
              <a:spLocks noChangeArrowheads="1"/>
            </p:cNvSpPr>
            <p:nvPr/>
          </p:nvSpPr>
          <p:spPr bwMode="auto">
            <a:xfrm>
              <a:off x="2776"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18</a:t>
              </a:r>
              <a:endParaRPr lang="en-US" altLang="en-US" sz="2400" dirty="0">
                <a:solidFill>
                  <a:srgbClr val="0033CC"/>
                </a:solidFill>
              </a:endParaRPr>
            </a:p>
          </p:txBody>
        </p:sp>
        <p:sp>
          <p:nvSpPr>
            <p:cNvPr id="279570" name="Rectangle 18">
              <a:extLst>
                <a:ext uri="{FF2B5EF4-FFF2-40B4-BE49-F238E27FC236}">
                  <a16:creationId xmlns:a16="http://schemas.microsoft.com/office/drawing/2014/main" id="{EB7C0CB0-3B13-42EB-A3FF-2A874896D140}"/>
                </a:ext>
              </a:extLst>
            </p:cNvPr>
            <p:cNvSpPr>
              <a:spLocks noChangeArrowheads="1"/>
            </p:cNvSpPr>
            <p:nvPr/>
          </p:nvSpPr>
          <p:spPr bwMode="auto">
            <a:xfrm>
              <a:off x="3062"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96</a:t>
              </a:r>
              <a:endParaRPr lang="en-US" altLang="en-US" sz="2400" dirty="0">
                <a:solidFill>
                  <a:srgbClr val="0033CC"/>
                </a:solidFill>
              </a:endParaRPr>
            </a:p>
          </p:txBody>
        </p:sp>
        <p:sp>
          <p:nvSpPr>
            <p:cNvPr id="279571" name="Rectangle 19">
              <a:extLst>
                <a:ext uri="{FF2B5EF4-FFF2-40B4-BE49-F238E27FC236}">
                  <a16:creationId xmlns:a16="http://schemas.microsoft.com/office/drawing/2014/main" id="{2ADCF78A-998A-42E2-9CB9-9FD29673519E}"/>
                </a:ext>
              </a:extLst>
            </p:cNvPr>
            <p:cNvSpPr>
              <a:spLocks noChangeArrowheads="1"/>
            </p:cNvSpPr>
            <p:nvPr/>
          </p:nvSpPr>
          <p:spPr bwMode="auto">
            <a:xfrm>
              <a:off x="3348"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64</a:t>
              </a:r>
              <a:endParaRPr lang="en-US" altLang="en-US" sz="2400" dirty="0">
                <a:solidFill>
                  <a:srgbClr val="0033CC"/>
                </a:solidFill>
              </a:endParaRPr>
            </a:p>
          </p:txBody>
        </p:sp>
        <p:sp>
          <p:nvSpPr>
            <p:cNvPr id="279572" name="Rectangle 20">
              <a:extLst>
                <a:ext uri="{FF2B5EF4-FFF2-40B4-BE49-F238E27FC236}">
                  <a16:creationId xmlns:a16="http://schemas.microsoft.com/office/drawing/2014/main" id="{C2608AEC-5B42-4971-953D-FB23D61F335A}"/>
                </a:ext>
              </a:extLst>
            </p:cNvPr>
            <p:cNvSpPr>
              <a:spLocks noChangeArrowheads="1"/>
            </p:cNvSpPr>
            <p:nvPr/>
          </p:nvSpPr>
          <p:spPr bwMode="auto">
            <a:xfrm>
              <a:off x="3633"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17</a:t>
              </a:r>
              <a:endParaRPr lang="en-US" altLang="en-US" sz="2400" dirty="0">
                <a:solidFill>
                  <a:srgbClr val="0033CC"/>
                </a:solidFill>
              </a:endParaRPr>
            </a:p>
          </p:txBody>
        </p:sp>
        <p:sp>
          <p:nvSpPr>
            <p:cNvPr id="279573" name="Rectangle 21">
              <a:extLst>
                <a:ext uri="{FF2B5EF4-FFF2-40B4-BE49-F238E27FC236}">
                  <a16:creationId xmlns:a16="http://schemas.microsoft.com/office/drawing/2014/main" id="{8841481F-4E72-46BE-929A-0BF918CCAEFA}"/>
                </a:ext>
              </a:extLst>
            </p:cNvPr>
            <p:cNvSpPr>
              <a:spLocks noChangeArrowheads="1"/>
            </p:cNvSpPr>
            <p:nvPr/>
          </p:nvSpPr>
          <p:spPr bwMode="auto">
            <a:xfrm>
              <a:off x="3919"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60</a:t>
              </a:r>
              <a:endParaRPr lang="en-US" altLang="en-US" sz="2400" dirty="0">
                <a:solidFill>
                  <a:srgbClr val="0033CC"/>
                </a:solidFill>
              </a:endParaRPr>
            </a:p>
          </p:txBody>
        </p:sp>
        <p:sp>
          <p:nvSpPr>
            <p:cNvPr id="279574" name="Rectangle 22">
              <a:extLst>
                <a:ext uri="{FF2B5EF4-FFF2-40B4-BE49-F238E27FC236}">
                  <a16:creationId xmlns:a16="http://schemas.microsoft.com/office/drawing/2014/main" id="{DA737F2C-F0F3-48FB-9C08-267A06B67C9F}"/>
                </a:ext>
              </a:extLst>
            </p:cNvPr>
            <p:cNvSpPr>
              <a:spLocks noChangeArrowheads="1"/>
            </p:cNvSpPr>
            <p:nvPr/>
          </p:nvSpPr>
          <p:spPr bwMode="auto">
            <a:xfrm>
              <a:off x="4205"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98</a:t>
              </a:r>
              <a:endParaRPr lang="en-US" altLang="en-US" sz="2400" dirty="0">
                <a:solidFill>
                  <a:srgbClr val="0033CC"/>
                </a:solidFill>
              </a:endParaRPr>
            </a:p>
          </p:txBody>
        </p:sp>
        <p:sp>
          <p:nvSpPr>
            <p:cNvPr id="279575" name="Rectangle 23">
              <a:extLst>
                <a:ext uri="{FF2B5EF4-FFF2-40B4-BE49-F238E27FC236}">
                  <a16:creationId xmlns:a16="http://schemas.microsoft.com/office/drawing/2014/main" id="{D8CDF51F-08C4-472E-94A3-3CC1A90BA9BC}"/>
                </a:ext>
              </a:extLst>
            </p:cNvPr>
            <p:cNvSpPr>
              <a:spLocks noChangeArrowheads="1"/>
            </p:cNvSpPr>
            <p:nvPr/>
          </p:nvSpPr>
          <p:spPr bwMode="auto">
            <a:xfrm>
              <a:off x="4491"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68</a:t>
              </a:r>
              <a:endParaRPr lang="en-US" altLang="en-US" sz="2400" dirty="0">
                <a:solidFill>
                  <a:srgbClr val="0033CC"/>
                </a:solidFill>
              </a:endParaRPr>
            </a:p>
          </p:txBody>
        </p:sp>
        <p:sp>
          <p:nvSpPr>
            <p:cNvPr id="279576" name="Rectangle 24">
              <a:extLst>
                <a:ext uri="{FF2B5EF4-FFF2-40B4-BE49-F238E27FC236}">
                  <a16:creationId xmlns:a16="http://schemas.microsoft.com/office/drawing/2014/main" id="{18773D90-691E-455B-95AA-1F27A31DB20B}"/>
                </a:ext>
              </a:extLst>
            </p:cNvPr>
            <p:cNvSpPr>
              <a:spLocks noChangeArrowheads="1"/>
            </p:cNvSpPr>
            <p:nvPr/>
          </p:nvSpPr>
          <p:spPr bwMode="auto">
            <a:xfrm>
              <a:off x="4774"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84</a:t>
              </a:r>
              <a:endParaRPr lang="en-US" altLang="en-US" sz="2400" dirty="0">
                <a:solidFill>
                  <a:srgbClr val="0033CC"/>
                </a:solidFill>
              </a:endParaRPr>
            </a:p>
          </p:txBody>
        </p:sp>
        <p:sp>
          <p:nvSpPr>
            <p:cNvPr id="279577" name="Rectangle 25">
              <a:extLst>
                <a:ext uri="{FF2B5EF4-FFF2-40B4-BE49-F238E27FC236}">
                  <a16:creationId xmlns:a16="http://schemas.microsoft.com/office/drawing/2014/main" id="{E7DC8928-E40C-4B8D-8B71-AF2AA395CE1E}"/>
                </a:ext>
              </a:extLst>
            </p:cNvPr>
            <p:cNvSpPr>
              <a:spLocks noChangeArrowheads="1"/>
            </p:cNvSpPr>
            <p:nvPr/>
          </p:nvSpPr>
          <p:spPr bwMode="auto">
            <a:xfrm>
              <a:off x="506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36</a:t>
              </a:r>
              <a:endParaRPr lang="en-US" altLang="en-US" sz="2400" dirty="0">
                <a:solidFill>
                  <a:srgbClr val="0033CC"/>
                </a:solidFill>
              </a:endParaRPr>
            </a:p>
          </p:txBody>
        </p:sp>
        <p:sp>
          <p:nvSpPr>
            <p:cNvPr id="279578" name="Rectangle 26">
              <a:extLst>
                <a:ext uri="{FF2B5EF4-FFF2-40B4-BE49-F238E27FC236}">
                  <a16:creationId xmlns:a16="http://schemas.microsoft.com/office/drawing/2014/main" id="{2C4D6F32-EDA0-4337-87F1-3895A9AEF978}"/>
                </a:ext>
              </a:extLst>
            </p:cNvPr>
            <p:cNvSpPr>
              <a:spLocks noChangeArrowheads="1"/>
            </p:cNvSpPr>
            <p:nvPr/>
          </p:nvSpPr>
          <p:spPr bwMode="auto">
            <a:xfrm>
              <a:off x="535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30</a:t>
              </a:r>
              <a:endParaRPr lang="en-US" altLang="en-US" sz="2400" dirty="0">
                <a:solidFill>
                  <a:srgbClr val="0033CC"/>
                </a:solidFill>
              </a:endParaRPr>
            </a:p>
          </p:txBody>
        </p:sp>
      </p:grpSp>
      <p:sp>
        <p:nvSpPr>
          <p:cNvPr id="279579" name="Text Box 27">
            <a:extLst>
              <a:ext uri="{FF2B5EF4-FFF2-40B4-BE49-F238E27FC236}">
                <a16:creationId xmlns:a16="http://schemas.microsoft.com/office/drawing/2014/main" id="{61BE64E6-EAE2-4EB9-B4D5-D1020B85F07E}"/>
              </a:ext>
            </a:extLst>
          </p:cNvPr>
          <p:cNvSpPr txBox="1">
            <a:spLocks noChangeArrowheads="1"/>
          </p:cNvSpPr>
          <p:nvPr/>
        </p:nvSpPr>
        <p:spPr bwMode="auto">
          <a:xfrm>
            <a:off x="3995738"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48</a:t>
            </a:r>
            <a:endParaRPr lang="en-US" altLang="en-US" dirty="0"/>
          </a:p>
        </p:txBody>
      </p:sp>
      <p:sp>
        <p:nvSpPr>
          <p:cNvPr id="279580" name="Text Box 28">
            <a:extLst>
              <a:ext uri="{FF2B5EF4-FFF2-40B4-BE49-F238E27FC236}">
                <a16:creationId xmlns:a16="http://schemas.microsoft.com/office/drawing/2014/main" id="{D636BD1D-765A-4815-AD1C-6EE93568D0F0}"/>
              </a:ext>
            </a:extLst>
          </p:cNvPr>
          <p:cNvSpPr txBox="1">
            <a:spLocks noChangeArrowheads="1"/>
          </p:cNvSpPr>
          <p:nvPr/>
        </p:nvSpPr>
        <p:spPr bwMode="auto">
          <a:xfrm>
            <a:off x="219551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16</a:t>
            </a:r>
            <a:endParaRPr lang="en-US" altLang="en-US" dirty="0"/>
          </a:p>
        </p:txBody>
      </p:sp>
      <p:cxnSp>
        <p:nvCxnSpPr>
          <p:cNvPr id="279581" name="AutoShape 29">
            <a:extLst>
              <a:ext uri="{FF2B5EF4-FFF2-40B4-BE49-F238E27FC236}">
                <a16:creationId xmlns:a16="http://schemas.microsoft.com/office/drawing/2014/main" id="{117AE6F7-BE37-48A7-B412-304C29595C2B}"/>
              </a:ext>
            </a:extLst>
          </p:cNvPr>
          <p:cNvCxnSpPr>
            <a:cxnSpLocks noChangeShapeType="1"/>
            <a:stCxn id="279580" idx="0"/>
            <a:endCxn id="279579" idx="2"/>
          </p:cNvCxnSpPr>
          <p:nvPr/>
        </p:nvCxnSpPr>
        <p:spPr bwMode="auto">
          <a:xfrm flipV="1">
            <a:off x="2401888" y="2139950"/>
            <a:ext cx="1800225" cy="209550"/>
          </a:xfrm>
          <a:prstGeom prst="straightConnector1">
            <a:avLst/>
          </a:prstGeom>
          <a:noFill/>
          <a:ln w="9525">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9582" name="Text Box 30">
            <a:extLst>
              <a:ext uri="{FF2B5EF4-FFF2-40B4-BE49-F238E27FC236}">
                <a16:creationId xmlns:a16="http://schemas.microsoft.com/office/drawing/2014/main" id="{8A6A8977-FB99-4E39-A5BE-D3F24D138598}"/>
              </a:ext>
            </a:extLst>
          </p:cNvPr>
          <p:cNvSpPr txBox="1">
            <a:spLocks noChangeArrowheads="1"/>
          </p:cNvSpPr>
          <p:nvPr/>
        </p:nvSpPr>
        <p:spPr bwMode="auto">
          <a:xfrm>
            <a:off x="3059113" y="2924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24</a:t>
            </a:r>
            <a:endParaRPr lang="en-US" altLang="en-US" dirty="0"/>
          </a:p>
        </p:txBody>
      </p:sp>
      <p:cxnSp>
        <p:nvCxnSpPr>
          <p:cNvPr id="279583" name="AutoShape 31">
            <a:extLst>
              <a:ext uri="{FF2B5EF4-FFF2-40B4-BE49-F238E27FC236}">
                <a16:creationId xmlns:a16="http://schemas.microsoft.com/office/drawing/2014/main" id="{21975238-20C8-4DE7-85BC-3A9A8A1DE3A5}"/>
              </a:ext>
            </a:extLst>
          </p:cNvPr>
          <p:cNvCxnSpPr>
            <a:cxnSpLocks noChangeShapeType="1"/>
            <a:stCxn id="279580" idx="2"/>
            <a:endCxn id="279582" idx="0"/>
          </p:cNvCxnSpPr>
          <p:nvPr/>
        </p:nvCxnSpPr>
        <p:spPr bwMode="auto">
          <a:xfrm>
            <a:off x="2401888" y="2716213"/>
            <a:ext cx="863600"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9584" name="Oval 32">
            <a:extLst>
              <a:ext uri="{FF2B5EF4-FFF2-40B4-BE49-F238E27FC236}">
                <a16:creationId xmlns:a16="http://schemas.microsoft.com/office/drawing/2014/main" id="{18FA7296-9A54-4B7D-B19C-7654E297ACC7}"/>
              </a:ext>
            </a:extLst>
          </p:cNvPr>
          <p:cNvSpPr>
            <a:spLocks noChangeAspect="1" noChangeArrowheads="1"/>
          </p:cNvSpPr>
          <p:nvPr/>
        </p:nvSpPr>
        <p:spPr bwMode="auto">
          <a:xfrm>
            <a:off x="3003550" y="1168400"/>
            <a:ext cx="539750" cy="5397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79585" name="Text Box 33">
            <a:extLst>
              <a:ext uri="{FF2B5EF4-FFF2-40B4-BE49-F238E27FC236}">
                <a16:creationId xmlns:a16="http://schemas.microsoft.com/office/drawing/2014/main" id="{35765A4F-9890-4E44-84B4-C3EAD426E98B}"/>
              </a:ext>
            </a:extLst>
          </p:cNvPr>
          <p:cNvSpPr txBox="1">
            <a:spLocks noChangeArrowheads="1"/>
          </p:cNvSpPr>
          <p:nvPr/>
        </p:nvSpPr>
        <p:spPr bwMode="auto">
          <a:xfrm>
            <a:off x="2555875"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20</a:t>
            </a:r>
            <a:endParaRPr lang="en-US" altLang="en-US" dirty="0"/>
          </a:p>
        </p:txBody>
      </p:sp>
      <p:cxnSp>
        <p:nvCxnSpPr>
          <p:cNvPr id="279586" name="AutoShape 34">
            <a:extLst>
              <a:ext uri="{FF2B5EF4-FFF2-40B4-BE49-F238E27FC236}">
                <a16:creationId xmlns:a16="http://schemas.microsoft.com/office/drawing/2014/main" id="{F55FEBB2-2412-4F9F-8169-6896EFA2241A}"/>
              </a:ext>
            </a:extLst>
          </p:cNvPr>
          <p:cNvCxnSpPr>
            <a:cxnSpLocks noChangeShapeType="1"/>
            <a:stCxn id="279582" idx="2"/>
            <a:endCxn id="279585" idx="0"/>
          </p:cNvCxnSpPr>
          <p:nvPr/>
        </p:nvCxnSpPr>
        <p:spPr bwMode="auto">
          <a:xfrm flipH="1">
            <a:off x="2762250" y="3290888"/>
            <a:ext cx="503238"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9587" name="Text Box 35">
            <a:extLst>
              <a:ext uri="{FF2B5EF4-FFF2-40B4-BE49-F238E27FC236}">
                <a16:creationId xmlns:a16="http://schemas.microsoft.com/office/drawing/2014/main" id="{76777654-1D97-4791-B2FA-3A1CABD03DC9}"/>
              </a:ext>
            </a:extLst>
          </p:cNvPr>
          <p:cNvSpPr txBox="1">
            <a:spLocks noChangeArrowheads="1"/>
          </p:cNvSpPr>
          <p:nvPr/>
        </p:nvSpPr>
        <p:spPr bwMode="auto">
          <a:xfrm>
            <a:off x="35623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32</a:t>
            </a:r>
            <a:endParaRPr lang="en-US" altLang="en-US" dirty="0"/>
          </a:p>
        </p:txBody>
      </p:sp>
      <p:cxnSp>
        <p:nvCxnSpPr>
          <p:cNvPr id="279588" name="AutoShape 36">
            <a:extLst>
              <a:ext uri="{FF2B5EF4-FFF2-40B4-BE49-F238E27FC236}">
                <a16:creationId xmlns:a16="http://schemas.microsoft.com/office/drawing/2014/main" id="{E093EF2E-7709-4227-8312-8E097512538C}"/>
              </a:ext>
            </a:extLst>
          </p:cNvPr>
          <p:cNvCxnSpPr>
            <a:cxnSpLocks noChangeShapeType="1"/>
            <a:stCxn id="279582" idx="2"/>
            <a:endCxn id="279587" idx="0"/>
          </p:cNvCxnSpPr>
          <p:nvPr/>
        </p:nvCxnSpPr>
        <p:spPr bwMode="auto">
          <a:xfrm>
            <a:off x="3265488" y="3290888"/>
            <a:ext cx="503237"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9589" name="Text Box 37">
            <a:extLst>
              <a:ext uri="{FF2B5EF4-FFF2-40B4-BE49-F238E27FC236}">
                <a16:creationId xmlns:a16="http://schemas.microsoft.com/office/drawing/2014/main" id="{7E5B9678-E6FA-4890-8C0B-3B795C83AB7F}"/>
              </a:ext>
            </a:extLst>
          </p:cNvPr>
          <p:cNvSpPr txBox="1">
            <a:spLocks noChangeArrowheads="1"/>
          </p:cNvSpPr>
          <p:nvPr/>
        </p:nvSpPr>
        <p:spPr bwMode="auto">
          <a:xfrm>
            <a:off x="1330325" y="2924175"/>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8</a:t>
            </a:r>
            <a:endParaRPr lang="en-US" altLang="en-US" dirty="0"/>
          </a:p>
        </p:txBody>
      </p:sp>
      <p:cxnSp>
        <p:nvCxnSpPr>
          <p:cNvPr id="279590" name="AutoShape 38">
            <a:extLst>
              <a:ext uri="{FF2B5EF4-FFF2-40B4-BE49-F238E27FC236}">
                <a16:creationId xmlns:a16="http://schemas.microsoft.com/office/drawing/2014/main" id="{1CFD868B-09A1-4E43-B6AA-955FD62430A0}"/>
              </a:ext>
            </a:extLst>
          </p:cNvPr>
          <p:cNvCxnSpPr>
            <a:cxnSpLocks noChangeShapeType="1"/>
            <a:stCxn id="279580" idx="2"/>
            <a:endCxn id="279589" idx="0"/>
          </p:cNvCxnSpPr>
          <p:nvPr/>
        </p:nvCxnSpPr>
        <p:spPr bwMode="auto">
          <a:xfrm flipH="1">
            <a:off x="1479550" y="2716213"/>
            <a:ext cx="922338"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9591" name="Text Box 39">
            <a:extLst>
              <a:ext uri="{FF2B5EF4-FFF2-40B4-BE49-F238E27FC236}">
                <a16:creationId xmlns:a16="http://schemas.microsoft.com/office/drawing/2014/main" id="{677D6D4F-1328-4998-A130-1C69676DA8C2}"/>
              </a:ext>
            </a:extLst>
          </p:cNvPr>
          <p:cNvSpPr txBox="1">
            <a:spLocks noChangeArrowheads="1"/>
          </p:cNvSpPr>
          <p:nvPr/>
        </p:nvSpPr>
        <p:spPr bwMode="auto">
          <a:xfrm>
            <a:off x="18351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12</a:t>
            </a:r>
            <a:endParaRPr lang="en-US" altLang="en-US" dirty="0"/>
          </a:p>
        </p:txBody>
      </p:sp>
      <p:cxnSp>
        <p:nvCxnSpPr>
          <p:cNvPr id="279592" name="AutoShape 40">
            <a:extLst>
              <a:ext uri="{FF2B5EF4-FFF2-40B4-BE49-F238E27FC236}">
                <a16:creationId xmlns:a16="http://schemas.microsoft.com/office/drawing/2014/main" id="{9F263840-DB27-4BC1-96E1-2F8982AD4DC1}"/>
              </a:ext>
            </a:extLst>
          </p:cNvPr>
          <p:cNvCxnSpPr>
            <a:cxnSpLocks noChangeShapeType="1"/>
            <a:stCxn id="279589" idx="2"/>
            <a:endCxn id="279591" idx="0"/>
          </p:cNvCxnSpPr>
          <p:nvPr/>
        </p:nvCxnSpPr>
        <p:spPr bwMode="auto">
          <a:xfrm>
            <a:off x="1479550" y="3290888"/>
            <a:ext cx="561975"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79584"/>
                                        </p:tgtEl>
                                        <p:attrNameLst>
                                          <p:attrName>style.visibility</p:attrName>
                                        </p:attrNameLst>
                                      </p:cBhvr>
                                      <p:to>
                                        <p:strVal val="visible"/>
                                      </p:to>
                                    </p:set>
                                  </p:childTnLst>
                                </p:cTn>
                              </p:par>
                            </p:childTnLst>
                          </p:cTn>
                        </p:par>
                        <p:par>
                          <p:cTn id="7" fill="hold" nodeType="afterGroup">
                            <p:stCondLst>
                              <p:cond delay="0"/>
                            </p:stCondLst>
                            <p:childTnLst>
                              <p:par>
                                <p:cTn id="8" presetID="2" presetClass="entr" presetSubtype="2" fill="hold" grpId="0" nodeType="afterEffect">
                                  <p:stCondLst>
                                    <p:cond delay="0"/>
                                  </p:stCondLst>
                                  <p:childTnLst>
                                    <p:set>
                                      <p:cBhvr>
                                        <p:cTn id="9" dur="1" fill="hold">
                                          <p:stCondLst>
                                            <p:cond delay="0"/>
                                          </p:stCondLst>
                                        </p:cTn>
                                        <p:tgtEl>
                                          <p:spTgt spid="279591"/>
                                        </p:tgtEl>
                                        <p:attrNameLst>
                                          <p:attrName>style.visibility</p:attrName>
                                        </p:attrNameLst>
                                      </p:cBhvr>
                                      <p:to>
                                        <p:strVal val="visible"/>
                                      </p:to>
                                    </p:set>
                                    <p:anim calcmode="lin" valueType="num">
                                      <p:cBhvr additive="base">
                                        <p:cTn id="10" dur="500" fill="hold"/>
                                        <p:tgtEl>
                                          <p:spTgt spid="279591"/>
                                        </p:tgtEl>
                                        <p:attrNameLst>
                                          <p:attrName>ppt_x</p:attrName>
                                        </p:attrNameLst>
                                      </p:cBhvr>
                                      <p:tavLst>
                                        <p:tav tm="0">
                                          <p:val>
                                            <p:strVal val="1+#ppt_w/2"/>
                                          </p:val>
                                        </p:tav>
                                        <p:tav tm="100000">
                                          <p:val>
                                            <p:strVal val="#ppt_x"/>
                                          </p:val>
                                        </p:tav>
                                      </p:tavLst>
                                    </p:anim>
                                    <p:anim calcmode="lin" valueType="num">
                                      <p:cBhvr additive="base">
                                        <p:cTn id="11" dur="500" fill="hold"/>
                                        <p:tgtEl>
                                          <p:spTgt spid="279591"/>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00"/>
                            </p:stCondLst>
                            <p:childTnLst>
                              <p:par>
                                <p:cTn id="13" presetID="3" presetClass="entr" presetSubtype="10" fill="hold" nodeType="afterEffect">
                                  <p:stCondLst>
                                    <p:cond delay="0"/>
                                  </p:stCondLst>
                                  <p:childTnLst>
                                    <p:set>
                                      <p:cBhvr>
                                        <p:cTn id="14" dur="1" fill="hold">
                                          <p:stCondLst>
                                            <p:cond delay="0"/>
                                          </p:stCondLst>
                                        </p:cTn>
                                        <p:tgtEl>
                                          <p:spTgt spid="279592"/>
                                        </p:tgtEl>
                                        <p:attrNameLst>
                                          <p:attrName>style.visibility</p:attrName>
                                        </p:attrNameLst>
                                      </p:cBhvr>
                                      <p:to>
                                        <p:strVal val="visible"/>
                                      </p:to>
                                    </p:set>
                                    <p:animEffect transition="in" filter="blinds(horizontal)">
                                      <p:cBhvr>
                                        <p:cTn id="15" dur="500"/>
                                        <p:tgtEl>
                                          <p:spTgt spid="279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9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Veri Yer Tutucusu 3">
            <a:extLst>
              <a:ext uri="{FF2B5EF4-FFF2-40B4-BE49-F238E27FC236}">
                <a16:creationId xmlns:a16="http://schemas.microsoft.com/office/drawing/2014/main" id="{8A7FBEDF-E0A5-4651-A93B-FADC555E7253}"/>
              </a:ext>
            </a:extLst>
          </p:cNvPr>
          <p:cNvSpPr>
            <a:spLocks noGrp="1"/>
          </p:cNvSpPr>
          <p:nvPr>
            <p:ph type="dt" sz="half" idx="10"/>
          </p:nvPr>
        </p:nvSpPr>
        <p:spPr/>
        <p:txBody>
          <a:bodyPr/>
          <a:lstStyle/>
          <a:p>
            <a:fld id="{B4947A6D-DD9E-417D-B757-EC80A3977824}" type="datetime4">
              <a:rPr lang="en-US" altLang="en-US"/>
              <a:pPr/>
              <a:t>November 5, 2025</a:t>
            </a:fld>
            <a:endParaRPr lang="en-US" altLang="en-US" dirty="0"/>
          </a:p>
        </p:txBody>
      </p:sp>
      <p:sp>
        <p:nvSpPr>
          <p:cNvPr id="44" name="Alt Bilgi Yer Tutucusu 4">
            <a:extLst>
              <a:ext uri="{FF2B5EF4-FFF2-40B4-BE49-F238E27FC236}">
                <a16:creationId xmlns:a16="http://schemas.microsoft.com/office/drawing/2014/main" id="{7F62E039-2F51-4B77-9474-4ED94F310A8C}"/>
              </a:ext>
            </a:extLst>
          </p:cNvPr>
          <p:cNvSpPr>
            <a:spLocks noGrp="1"/>
          </p:cNvSpPr>
          <p:nvPr>
            <p:ph type="ftr" sz="quarter" idx="11"/>
          </p:nvPr>
        </p:nvSpPr>
        <p:spPr/>
        <p:txBody>
          <a:bodyPr/>
          <a:lstStyle/>
          <a:p>
            <a:r>
              <a:rPr lang="en-US" altLang="en-US" dirty="0"/>
              <a:t>Borahan Tümer, Ph.D.                                                                                                                                                                          </a:t>
            </a:r>
          </a:p>
        </p:txBody>
      </p:sp>
      <p:sp>
        <p:nvSpPr>
          <p:cNvPr id="45" name="Slayt Numarası Yer Tutucusu 5">
            <a:extLst>
              <a:ext uri="{FF2B5EF4-FFF2-40B4-BE49-F238E27FC236}">
                <a16:creationId xmlns:a16="http://schemas.microsoft.com/office/drawing/2014/main" id="{A58CCE50-874C-4E6C-AE1D-F6DF5E1AC931}"/>
              </a:ext>
            </a:extLst>
          </p:cNvPr>
          <p:cNvSpPr>
            <a:spLocks noGrp="1"/>
          </p:cNvSpPr>
          <p:nvPr>
            <p:ph type="sldNum" sz="quarter" idx="12"/>
          </p:nvPr>
        </p:nvSpPr>
        <p:spPr/>
        <p:txBody>
          <a:bodyPr/>
          <a:lstStyle/>
          <a:p>
            <a:fld id="{F88EBE8E-01C1-4355-A0A0-BA461D1ACB06}" type="slidenum">
              <a:rPr lang="en-US" altLang="en-US"/>
              <a:pPr/>
              <a:t>46</a:t>
            </a:fld>
            <a:endParaRPr lang="en-US" altLang="en-US" dirty="0"/>
          </a:p>
        </p:txBody>
      </p:sp>
      <p:sp>
        <p:nvSpPr>
          <p:cNvPr id="280578" name="Rectangle 2">
            <a:extLst>
              <a:ext uri="{FF2B5EF4-FFF2-40B4-BE49-F238E27FC236}">
                <a16:creationId xmlns:a16="http://schemas.microsoft.com/office/drawing/2014/main" id="{F28E9F25-36D0-464D-A2D3-DE782FC1F7D4}"/>
              </a:ext>
            </a:extLst>
          </p:cNvPr>
          <p:cNvSpPr>
            <a:spLocks noGrp="1" noChangeArrowheads="1"/>
          </p:cNvSpPr>
          <p:nvPr>
            <p:ph type="title"/>
          </p:nvPr>
        </p:nvSpPr>
        <p:spPr/>
        <p:txBody>
          <a:bodyPr/>
          <a:lstStyle/>
          <a:p>
            <a:r>
              <a:rPr lang="en-US" altLang="en-US" dirty="0"/>
              <a:t>A Binary Search Tree Example</a:t>
            </a:r>
          </a:p>
        </p:txBody>
      </p:sp>
      <p:grpSp>
        <p:nvGrpSpPr>
          <p:cNvPr id="280579" name="Group 3">
            <a:extLst>
              <a:ext uri="{FF2B5EF4-FFF2-40B4-BE49-F238E27FC236}">
                <a16:creationId xmlns:a16="http://schemas.microsoft.com/office/drawing/2014/main" id="{37829734-B396-4884-A2C3-0DE24A0A01BC}"/>
              </a:ext>
            </a:extLst>
          </p:cNvPr>
          <p:cNvGrpSpPr>
            <a:grpSpLocks/>
          </p:cNvGrpSpPr>
          <p:nvPr/>
        </p:nvGrpSpPr>
        <p:grpSpPr bwMode="auto">
          <a:xfrm>
            <a:off x="323850" y="1196975"/>
            <a:ext cx="8623300" cy="504825"/>
            <a:chOff x="204" y="845"/>
            <a:chExt cx="5432" cy="318"/>
          </a:xfrm>
        </p:grpSpPr>
        <p:grpSp>
          <p:nvGrpSpPr>
            <p:cNvPr id="280580" name="Group 4">
              <a:extLst>
                <a:ext uri="{FF2B5EF4-FFF2-40B4-BE49-F238E27FC236}">
                  <a16:creationId xmlns:a16="http://schemas.microsoft.com/office/drawing/2014/main" id="{AE4ECBEF-D64E-4F93-A6D3-EEB2FA9F9C68}"/>
                </a:ext>
              </a:extLst>
            </p:cNvPr>
            <p:cNvGrpSpPr>
              <a:grpSpLocks/>
            </p:cNvGrpSpPr>
            <p:nvPr/>
          </p:nvGrpSpPr>
          <p:grpSpPr bwMode="auto">
            <a:xfrm>
              <a:off x="204" y="845"/>
              <a:ext cx="572" cy="318"/>
              <a:chOff x="612" y="1026"/>
              <a:chExt cx="636" cy="318"/>
            </a:xfrm>
          </p:grpSpPr>
          <p:sp>
            <p:nvSpPr>
              <p:cNvPr id="280581" name="Rectangle 5">
                <a:extLst>
                  <a:ext uri="{FF2B5EF4-FFF2-40B4-BE49-F238E27FC236}">
                    <a16:creationId xmlns:a16="http://schemas.microsoft.com/office/drawing/2014/main" id="{7E3632EE-89ED-49C7-8668-6EE43A883484}"/>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48</a:t>
                </a:r>
                <a:endParaRPr lang="en-US" altLang="en-US" sz="2400" dirty="0">
                  <a:solidFill>
                    <a:srgbClr val="0033CC"/>
                  </a:solidFill>
                </a:endParaRPr>
              </a:p>
            </p:txBody>
          </p:sp>
          <p:sp>
            <p:nvSpPr>
              <p:cNvPr id="280582" name="Rectangle 6">
                <a:extLst>
                  <a:ext uri="{FF2B5EF4-FFF2-40B4-BE49-F238E27FC236}">
                    <a16:creationId xmlns:a16="http://schemas.microsoft.com/office/drawing/2014/main" id="{A940D0A9-E252-426F-A96C-8A63880E4EA7}"/>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16</a:t>
                </a:r>
                <a:endParaRPr lang="en-US" altLang="en-US" sz="2400" dirty="0">
                  <a:solidFill>
                    <a:srgbClr val="0033CC"/>
                  </a:solidFill>
                </a:endParaRPr>
              </a:p>
            </p:txBody>
          </p:sp>
        </p:grpSp>
        <p:grpSp>
          <p:nvGrpSpPr>
            <p:cNvPr id="280583" name="Group 7">
              <a:extLst>
                <a:ext uri="{FF2B5EF4-FFF2-40B4-BE49-F238E27FC236}">
                  <a16:creationId xmlns:a16="http://schemas.microsoft.com/office/drawing/2014/main" id="{408EC82F-232A-41BA-9DFD-23CD2DAA8E3A}"/>
                </a:ext>
              </a:extLst>
            </p:cNvPr>
            <p:cNvGrpSpPr>
              <a:grpSpLocks/>
            </p:cNvGrpSpPr>
            <p:nvPr/>
          </p:nvGrpSpPr>
          <p:grpSpPr bwMode="auto">
            <a:xfrm>
              <a:off x="776" y="845"/>
              <a:ext cx="572" cy="318"/>
              <a:chOff x="612" y="1026"/>
              <a:chExt cx="636" cy="318"/>
            </a:xfrm>
          </p:grpSpPr>
          <p:sp>
            <p:nvSpPr>
              <p:cNvPr id="280584" name="Rectangle 8">
                <a:extLst>
                  <a:ext uri="{FF2B5EF4-FFF2-40B4-BE49-F238E27FC236}">
                    <a16:creationId xmlns:a16="http://schemas.microsoft.com/office/drawing/2014/main" id="{AB8C2E35-8800-446F-A530-F5798F021C98}"/>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24</a:t>
                </a:r>
                <a:endParaRPr lang="en-US" altLang="en-US" sz="2400" dirty="0">
                  <a:solidFill>
                    <a:srgbClr val="0033CC"/>
                  </a:solidFill>
                </a:endParaRPr>
              </a:p>
            </p:txBody>
          </p:sp>
          <p:sp>
            <p:nvSpPr>
              <p:cNvPr id="280585" name="Rectangle 9">
                <a:extLst>
                  <a:ext uri="{FF2B5EF4-FFF2-40B4-BE49-F238E27FC236}">
                    <a16:creationId xmlns:a16="http://schemas.microsoft.com/office/drawing/2014/main" id="{9C73D40A-1DF3-4244-B35D-75B2DB93337D}"/>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20</a:t>
                </a:r>
                <a:endParaRPr lang="en-US" altLang="en-US" sz="2400" dirty="0">
                  <a:solidFill>
                    <a:srgbClr val="0033CC"/>
                  </a:solidFill>
                </a:endParaRPr>
              </a:p>
            </p:txBody>
          </p:sp>
        </p:grpSp>
        <p:grpSp>
          <p:nvGrpSpPr>
            <p:cNvPr id="280586" name="Group 10">
              <a:extLst>
                <a:ext uri="{FF2B5EF4-FFF2-40B4-BE49-F238E27FC236}">
                  <a16:creationId xmlns:a16="http://schemas.microsoft.com/office/drawing/2014/main" id="{ABF9FC56-18E7-4DCD-BA54-61E563CBC207}"/>
                </a:ext>
              </a:extLst>
            </p:cNvPr>
            <p:cNvGrpSpPr>
              <a:grpSpLocks/>
            </p:cNvGrpSpPr>
            <p:nvPr/>
          </p:nvGrpSpPr>
          <p:grpSpPr bwMode="auto">
            <a:xfrm>
              <a:off x="1347" y="845"/>
              <a:ext cx="572" cy="318"/>
              <a:chOff x="612" y="1026"/>
              <a:chExt cx="636" cy="318"/>
            </a:xfrm>
          </p:grpSpPr>
          <p:sp>
            <p:nvSpPr>
              <p:cNvPr id="280587" name="Rectangle 11">
                <a:extLst>
                  <a:ext uri="{FF2B5EF4-FFF2-40B4-BE49-F238E27FC236}">
                    <a16:creationId xmlns:a16="http://schemas.microsoft.com/office/drawing/2014/main" id="{1CD78BAE-351A-4920-B35D-C83B677271A4}"/>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32</a:t>
                </a:r>
                <a:endParaRPr lang="en-US" altLang="en-US" sz="2400" dirty="0">
                  <a:solidFill>
                    <a:srgbClr val="0033CC"/>
                  </a:solidFill>
                </a:endParaRPr>
              </a:p>
            </p:txBody>
          </p:sp>
          <p:sp>
            <p:nvSpPr>
              <p:cNvPr id="280588" name="Rectangle 12">
                <a:extLst>
                  <a:ext uri="{FF2B5EF4-FFF2-40B4-BE49-F238E27FC236}">
                    <a16:creationId xmlns:a16="http://schemas.microsoft.com/office/drawing/2014/main" id="{B8FBDE82-9636-43EA-8315-B8E776DA342F}"/>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a:t>
                </a:r>
                <a:endParaRPr lang="en-US" altLang="en-US" sz="2400" dirty="0">
                  <a:solidFill>
                    <a:srgbClr val="0033CC"/>
                  </a:solidFill>
                </a:endParaRPr>
              </a:p>
            </p:txBody>
          </p:sp>
        </p:grpSp>
        <p:grpSp>
          <p:nvGrpSpPr>
            <p:cNvPr id="280589" name="Group 13">
              <a:extLst>
                <a:ext uri="{FF2B5EF4-FFF2-40B4-BE49-F238E27FC236}">
                  <a16:creationId xmlns:a16="http://schemas.microsoft.com/office/drawing/2014/main" id="{C81ACB47-7B23-428E-AA58-01ECA5625FA7}"/>
                </a:ext>
              </a:extLst>
            </p:cNvPr>
            <p:cNvGrpSpPr>
              <a:grpSpLocks/>
            </p:cNvGrpSpPr>
            <p:nvPr/>
          </p:nvGrpSpPr>
          <p:grpSpPr bwMode="auto">
            <a:xfrm>
              <a:off x="1919" y="845"/>
              <a:ext cx="572" cy="318"/>
              <a:chOff x="612" y="1026"/>
              <a:chExt cx="636" cy="318"/>
            </a:xfrm>
          </p:grpSpPr>
          <p:sp>
            <p:nvSpPr>
              <p:cNvPr id="280590" name="Rectangle 14">
                <a:extLst>
                  <a:ext uri="{FF2B5EF4-FFF2-40B4-BE49-F238E27FC236}">
                    <a16:creationId xmlns:a16="http://schemas.microsoft.com/office/drawing/2014/main" id="{5C809B8A-9DD9-4722-B8C5-E4A90005C2DA}"/>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12</a:t>
                </a:r>
                <a:endParaRPr lang="en-US" altLang="en-US" sz="2400" dirty="0">
                  <a:solidFill>
                    <a:srgbClr val="0033CC"/>
                  </a:solidFill>
                </a:endParaRPr>
              </a:p>
            </p:txBody>
          </p:sp>
          <p:sp>
            <p:nvSpPr>
              <p:cNvPr id="280591" name="Rectangle 15">
                <a:extLst>
                  <a:ext uri="{FF2B5EF4-FFF2-40B4-BE49-F238E27FC236}">
                    <a16:creationId xmlns:a16="http://schemas.microsoft.com/office/drawing/2014/main" id="{AEB17154-9E85-41D6-A3F0-5CF1E531A73E}"/>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54</a:t>
                </a:r>
                <a:endParaRPr lang="en-US" altLang="en-US" sz="2400" dirty="0">
                  <a:solidFill>
                    <a:srgbClr val="0033CC"/>
                  </a:solidFill>
                </a:endParaRPr>
              </a:p>
            </p:txBody>
          </p:sp>
        </p:grpSp>
        <p:sp>
          <p:nvSpPr>
            <p:cNvPr id="280592" name="Rectangle 16">
              <a:extLst>
                <a:ext uri="{FF2B5EF4-FFF2-40B4-BE49-F238E27FC236}">
                  <a16:creationId xmlns:a16="http://schemas.microsoft.com/office/drawing/2014/main" id="{B80147E2-811B-4102-8583-5EB6A18136CB}"/>
                </a:ext>
              </a:extLst>
            </p:cNvPr>
            <p:cNvSpPr>
              <a:spLocks noChangeArrowheads="1"/>
            </p:cNvSpPr>
            <p:nvPr/>
          </p:nvSpPr>
          <p:spPr bwMode="auto">
            <a:xfrm>
              <a:off x="249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72</a:t>
              </a:r>
              <a:endParaRPr lang="en-US" altLang="en-US" sz="2400" dirty="0">
                <a:solidFill>
                  <a:srgbClr val="0033CC"/>
                </a:solidFill>
              </a:endParaRPr>
            </a:p>
          </p:txBody>
        </p:sp>
        <p:sp>
          <p:nvSpPr>
            <p:cNvPr id="280593" name="Rectangle 17">
              <a:extLst>
                <a:ext uri="{FF2B5EF4-FFF2-40B4-BE49-F238E27FC236}">
                  <a16:creationId xmlns:a16="http://schemas.microsoft.com/office/drawing/2014/main" id="{51611225-C695-41AC-8373-A0CB9350611C}"/>
                </a:ext>
              </a:extLst>
            </p:cNvPr>
            <p:cNvSpPr>
              <a:spLocks noChangeArrowheads="1"/>
            </p:cNvSpPr>
            <p:nvPr/>
          </p:nvSpPr>
          <p:spPr bwMode="auto">
            <a:xfrm>
              <a:off x="2776"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18</a:t>
              </a:r>
              <a:endParaRPr lang="en-US" altLang="en-US" sz="2400" dirty="0">
                <a:solidFill>
                  <a:srgbClr val="0033CC"/>
                </a:solidFill>
              </a:endParaRPr>
            </a:p>
          </p:txBody>
        </p:sp>
        <p:sp>
          <p:nvSpPr>
            <p:cNvPr id="280594" name="Rectangle 18">
              <a:extLst>
                <a:ext uri="{FF2B5EF4-FFF2-40B4-BE49-F238E27FC236}">
                  <a16:creationId xmlns:a16="http://schemas.microsoft.com/office/drawing/2014/main" id="{B673AB89-C12D-4246-9845-7D0E41D5D1AE}"/>
                </a:ext>
              </a:extLst>
            </p:cNvPr>
            <p:cNvSpPr>
              <a:spLocks noChangeArrowheads="1"/>
            </p:cNvSpPr>
            <p:nvPr/>
          </p:nvSpPr>
          <p:spPr bwMode="auto">
            <a:xfrm>
              <a:off x="3062"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96</a:t>
              </a:r>
              <a:endParaRPr lang="en-US" altLang="en-US" sz="2400" dirty="0">
                <a:solidFill>
                  <a:srgbClr val="0033CC"/>
                </a:solidFill>
              </a:endParaRPr>
            </a:p>
          </p:txBody>
        </p:sp>
        <p:sp>
          <p:nvSpPr>
            <p:cNvPr id="280595" name="Rectangle 19">
              <a:extLst>
                <a:ext uri="{FF2B5EF4-FFF2-40B4-BE49-F238E27FC236}">
                  <a16:creationId xmlns:a16="http://schemas.microsoft.com/office/drawing/2014/main" id="{70C3A7F8-0685-4205-8230-C4AB57135511}"/>
                </a:ext>
              </a:extLst>
            </p:cNvPr>
            <p:cNvSpPr>
              <a:spLocks noChangeArrowheads="1"/>
            </p:cNvSpPr>
            <p:nvPr/>
          </p:nvSpPr>
          <p:spPr bwMode="auto">
            <a:xfrm>
              <a:off x="3348"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64</a:t>
              </a:r>
              <a:endParaRPr lang="en-US" altLang="en-US" sz="2400" dirty="0">
                <a:solidFill>
                  <a:srgbClr val="0033CC"/>
                </a:solidFill>
              </a:endParaRPr>
            </a:p>
          </p:txBody>
        </p:sp>
        <p:sp>
          <p:nvSpPr>
            <p:cNvPr id="280596" name="Rectangle 20">
              <a:extLst>
                <a:ext uri="{FF2B5EF4-FFF2-40B4-BE49-F238E27FC236}">
                  <a16:creationId xmlns:a16="http://schemas.microsoft.com/office/drawing/2014/main" id="{85F61133-1567-41E7-9C89-8162268EE2E7}"/>
                </a:ext>
              </a:extLst>
            </p:cNvPr>
            <p:cNvSpPr>
              <a:spLocks noChangeArrowheads="1"/>
            </p:cNvSpPr>
            <p:nvPr/>
          </p:nvSpPr>
          <p:spPr bwMode="auto">
            <a:xfrm>
              <a:off x="3633"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17</a:t>
              </a:r>
              <a:endParaRPr lang="en-US" altLang="en-US" sz="2400" dirty="0">
                <a:solidFill>
                  <a:srgbClr val="0033CC"/>
                </a:solidFill>
              </a:endParaRPr>
            </a:p>
          </p:txBody>
        </p:sp>
        <p:sp>
          <p:nvSpPr>
            <p:cNvPr id="280597" name="Rectangle 21">
              <a:extLst>
                <a:ext uri="{FF2B5EF4-FFF2-40B4-BE49-F238E27FC236}">
                  <a16:creationId xmlns:a16="http://schemas.microsoft.com/office/drawing/2014/main" id="{5988B977-1C84-4389-8C4A-B20DCA9BEA95}"/>
                </a:ext>
              </a:extLst>
            </p:cNvPr>
            <p:cNvSpPr>
              <a:spLocks noChangeArrowheads="1"/>
            </p:cNvSpPr>
            <p:nvPr/>
          </p:nvSpPr>
          <p:spPr bwMode="auto">
            <a:xfrm>
              <a:off x="3919"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60</a:t>
              </a:r>
              <a:endParaRPr lang="en-US" altLang="en-US" sz="2400" dirty="0">
                <a:solidFill>
                  <a:srgbClr val="0033CC"/>
                </a:solidFill>
              </a:endParaRPr>
            </a:p>
          </p:txBody>
        </p:sp>
        <p:sp>
          <p:nvSpPr>
            <p:cNvPr id="280598" name="Rectangle 22">
              <a:extLst>
                <a:ext uri="{FF2B5EF4-FFF2-40B4-BE49-F238E27FC236}">
                  <a16:creationId xmlns:a16="http://schemas.microsoft.com/office/drawing/2014/main" id="{3E020EB0-9892-4A0D-9C0A-AB279E56CD69}"/>
                </a:ext>
              </a:extLst>
            </p:cNvPr>
            <p:cNvSpPr>
              <a:spLocks noChangeArrowheads="1"/>
            </p:cNvSpPr>
            <p:nvPr/>
          </p:nvSpPr>
          <p:spPr bwMode="auto">
            <a:xfrm>
              <a:off x="4205"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98</a:t>
              </a:r>
              <a:endParaRPr lang="en-US" altLang="en-US" sz="2400" dirty="0">
                <a:solidFill>
                  <a:srgbClr val="0033CC"/>
                </a:solidFill>
              </a:endParaRPr>
            </a:p>
          </p:txBody>
        </p:sp>
        <p:sp>
          <p:nvSpPr>
            <p:cNvPr id="280599" name="Rectangle 23">
              <a:extLst>
                <a:ext uri="{FF2B5EF4-FFF2-40B4-BE49-F238E27FC236}">
                  <a16:creationId xmlns:a16="http://schemas.microsoft.com/office/drawing/2014/main" id="{8DC25E81-F29B-4BC4-845A-B9AA6764EEB9}"/>
                </a:ext>
              </a:extLst>
            </p:cNvPr>
            <p:cNvSpPr>
              <a:spLocks noChangeArrowheads="1"/>
            </p:cNvSpPr>
            <p:nvPr/>
          </p:nvSpPr>
          <p:spPr bwMode="auto">
            <a:xfrm>
              <a:off x="4491"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68</a:t>
              </a:r>
              <a:endParaRPr lang="en-US" altLang="en-US" sz="2400" dirty="0">
                <a:solidFill>
                  <a:srgbClr val="0033CC"/>
                </a:solidFill>
              </a:endParaRPr>
            </a:p>
          </p:txBody>
        </p:sp>
        <p:sp>
          <p:nvSpPr>
            <p:cNvPr id="280600" name="Rectangle 24">
              <a:extLst>
                <a:ext uri="{FF2B5EF4-FFF2-40B4-BE49-F238E27FC236}">
                  <a16:creationId xmlns:a16="http://schemas.microsoft.com/office/drawing/2014/main" id="{3D24D769-378A-42CE-B16D-FC137C74475E}"/>
                </a:ext>
              </a:extLst>
            </p:cNvPr>
            <p:cNvSpPr>
              <a:spLocks noChangeArrowheads="1"/>
            </p:cNvSpPr>
            <p:nvPr/>
          </p:nvSpPr>
          <p:spPr bwMode="auto">
            <a:xfrm>
              <a:off x="4774"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84</a:t>
              </a:r>
              <a:endParaRPr lang="en-US" altLang="en-US" sz="2400" dirty="0">
                <a:solidFill>
                  <a:srgbClr val="0033CC"/>
                </a:solidFill>
              </a:endParaRPr>
            </a:p>
          </p:txBody>
        </p:sp>
        <p:sp>
          <p:nvSpPr>
            <p:cNvPr id="280601" name="Rectangle 25">
              <a:extLst>
                <a:ext uri="{FF2B5EF4-FFF2-40B4-BE49-F238E27FC236}">
                  <a16:creationId xmlns:a16="http://schemas.microsoft.com/office/drawing/2014/main" id="{FB912948-A70F-4901-B905-1B8952D11331}"/>
                </a:ext>
              </a:extLst>
            </p:cNvPr>
            <p:cNvSpPr>
              <a:spLocks noChangeArrowheads="1"/>
            </p:cNvSpPr>
            <p:nvPr/>
          </p:nvSpPr>
          <p:spPr bwMode="auto">
            <a:xfrm>
              <a:off x="506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36</a:t>
              </a:r>
              <a:endParaRPr lang="en-US" altLang="en-US" sz="2400" dirty="0">
                <a:solidFill>
                  <a:srgbClr val="0033CC"/>
                </a:solidFill>
              </a:endParaRPr>
            </a:p>
          </p:txBody>
        </p:sp>
        <p:sp>
          <p:nvSpPr>
            <p:cNvPr id="280602" name="Rectangle 26">
              <a:extLst>
                <a:ext uri="{FF2B5EF4-FFF2-40B4-BE49-F238E27FC236}">
                  <a16:creationId xmlns:a16="http://schemas.microsoft.com/office/drawing/2014/main" id="{A015E10F-46CF-4199-AB0D-2EABF97004F3}"/>
                </a:ext>
              </a:extLst>
            </p:cNvPr>
            <p:cNvSpPr>
              <a:spLocks noChangeArrowheads="1"/>
            </p:cNvSpPr>
            <p:nvPr/>
          </p:nvSpPr>
          <p:spPr bwMode="auto">
            <a:xfrm>
              <a:off x="535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30</a:t>
              </a:r>
              <a:endParaRPr lang="en-US" altLang="en-US" sz="2400" dirty="0">
                <a:solidFill>
                  <a:srgbClr val="0033CC"/>
                </a:solidFill>
              </a:endParaRPr>
            </a:p>
          </p:txBody>
        </p:sp>
      </p:grpSp>
      <p:sp>
        <p:nvSpPr>
          <p:cNvPr id="280603" name="Text Box 27">
            <a:extLst>
              <a:ext uri="{FF2B5EF4-FFF2-40B4-BE49-F238E27FC236}">
                <a16:creationId xmlns:a16="http://schemas.microsoft.com/office/drawing/2014/main" id="{DDC3BB0F-5462-4B30-A47A-8AE8D75C114B}"/>
              </a:ext>
            </a:extLst>
          </p:cNvPr>
          <p:cNvSpPr txBox="1">
            <a:spLocks noChangeArrowheads="1"/>
          </p:cNvSpPr>
          <p:nvPr/>
        </p:nvSpPr>
        <p:spPr bwMode="auto">
          <a:xfrm>
            <a:off x="3995738"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48</a:t>
            </a:r>
            <a:endParaRPr lang="en-US" altLang="en-US" dirty="0"/>
          </a:p>
        </p:txBody>
      </p:sp>
      <p:sp>
        <p:nvSpPr>
          <p:cNvPr id="280604" name="Text Box 28">
            <a:extLst>
              <a:ext uri="{FF2B5EF4-FFF2-40B4-BE49-F238E27FC236}">
                <a16:creationId xmlns:a16="http://schemas.microsoft.com/office/drawing/2014/main" id="{3BF350A3-20FF-41F7-B2C4-063EC2E10C50}"/>
              </a:ext>
            </a:extLst>
          </p:cNvPr>
          <p:cNvSpPr txBox="1">
            <a:spLocks noChangeArrowheads="1"/>
          </p:cNvSpPr>
          <p:nvPr/>
        </p:nvSpPr>
        <p:spPr bwMode="auto">
          <a:xfrm>
            <a:off x="219551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16</a:t>
            </a:r>
            <a:endParaRPr lang="en-US" altLang="en-US" dirty="0"/>
          </a:p>
        </p:txBody>
      </p:sp>
      <p:cxnSp>
        <p:nvCxnSpPr>
          <p:cNvPr id="280605" name="AutoShape 29">
            <a:extLst>
              <a:ext uri="{FF2B5EF4-FFF2-40B4-BE49-F238E27FC236}">
                <a16:creationId xmlns:a16="http://schemas.microsoft.com/office/drawing/2014/main" id="{488B585A-F91E-44D5-8C31-84B29E488E4D}"/>
              </a:ext>
            </a:extLst>
          </p:cNvPr>
          <p:cNvCxnSpPr>
            <a:cxnSpLocks noChangeShapeType="1"/>
            <a:stCxn id="280604" idx="0"/>
            <a:endCxn id="280603" idx="2"/>
          </p:cNvCxnSpPr>
          <p:nvPr/>
        </p:nvCxnSpPr>
        <p:spPr bwMode="auto">
          <a:xfrm flipV="1">
            <a:off x="2401888" y="2139950"/>
            <a:ext cx="1800225" cy="209550"/>
          </a:xfrm>
          <a:prstGeom prst="straightConnector1">
            <a:avLst/>
          </a:prstGeom>
          <a:noFill/>
          <a:ln w="9525">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0606" name="Text Box 30">
            <a:extLst>
              <a:ext uri="{FF2B5EF4-FFF2-40B4-BE49-F238E27FC236}">
                <a16:creationId xmlns:a16="http://schemas.microsoft.com/office/drawing/2014/main" id="{ACCF5A24-35CA-46F7-994B-2CB7485BAC36}"/>
              </a:ext>
            </a:extLst>
          </p:cNvPr>
          <p:cNvSpPr txBox="1">
            <a:spLocks noChangeArrowheads="1"/>
          </p:cNvSpPr>
          <p:nvPr/>
        </p:nvSpPr>
        <p:spPr bwMode="auto">
          <a:xfrm>
            <a:off x="3059113" y="2924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24</a:t>
            </a:r>
            <a:endParaRPr lang="en-US" altLang="en-US" dirty="0"/>
          </a:p>
        </p:txBody>
      </p:sp>
      <p:cxnSp>
        <p:nvCxnSpPr>
          <p:cNvPr id="280607" name="AutoShape 31">
            <a:extLst>
              <a:ext uri="{FF2B5EF4-FFF2-40B4-BE49-F238E27FC236}">
                <a16:creationId xmlns:a16="http://schemas.microsoft.com/office/drawing/2014/main" id="{2EC8B09E-1885-420D-BA22-1F30B8C263BD}"/>
              </a:ext>
            </a:extLst>
          </p:cNvPr>
          <p:cNvCxnSpPr>
            <a:cxnSpLocks noChangeShapeType="1"/>
            <a:stCxn id="280604" idx="2"/>
            <a:endCxn id="280606" idx="0"/>
          </p:cNvCxnSpPr>
          <p:nvPr/>
        </p:nvCxnSpPr>
        <p:spPr bwMode="auto">
          <a:xfrm>
            <a:off x="2401888" y="2716213"/>
            <a:ext cx="863600"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0608" name="Oval 32">
            <a:extLst>
              <a:ext uri="{FF2B5EF4-FFF2-40B4-BE49-F238E27FC236}">
                <a16:creationId xmlns:a16="http://schemas.microsoft.com/office/drawing/2014/main" id="{91BF1DA4-A96B-4E18-8451-CAA2BD22B1F7}"/>
              </a:ext>
            </a:extLst>
          </p:cNvPr>
          <p:cNvSpPr>
            <a:spLocks noChangeAspect="1" noChangeArrowheads="1"/>
          </p:cNvSpPr>
          <p:nvPr/>
        </p:nvSpPr>
        <p:spPr bwMode="auto">
          <a:xfrm>
            <a:off x="3454400" y="1168400"/>
            <a:ext cx="539750" cy="5397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80609" name="Text Box 33">
            <a:extLst>
              <a:ext uri="{FF2B5EF4-FFF2-40B4-BE49-F238E27FC236}">
                <a16:creationId xmlns:a16="http://schemas.microsoft.com/office/drawing/2014/main" id="{603FE3E8-BEAE-498A-B796-DE07921BD113}"/>
              </a:ext>
            </a:extLst>
          </p:cNvPr>
          <p:cNvSpPr txBox="1">
            <a:spLocks noChangeArrowheads="1"/>
          </p:cNvSpPr>
          <p:nvPr/>
        </p:nvSpPr>
        <p:spPr bwMode="auto">
          <a:xfrm>
            <a:off x="2555875"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20</a:t>
            </a:r>
            <a:endParaRPr lang="en-US" altLang="en-US" dirty="0"/>
          </a:p>
        </p:txBody>
      </p:sp>
      <p:cxnSp>
        <p:nvCxnSpPr>
          <p:cNvPr id="280610" name="AutoShape 34">
            <a:extLst>
              <a:ext uri="{FF2B5EF4-FFF2-40B4-BE49-F238E27FC236}">
                <a16:creationId xmlns:a16="http://schemas.microsoft.com/office/drawing/2014/main" id="{A05C4852-FB03-4F71-BDAF-1D33C45ABD81}"/>
              </a:ext>
            </a:extLst>
          </p:cNvPr>
          <p:cNvCxnSpPr>
            <a:cxnSpLocks noChangeShapeType="1"/>
            <a:stCxn id="280606" idx="2"/>
            <a:endCxn id="280609" idx="0"/>
          </p:cNvCxnSpPr>
          <p:nvPr/>
        </p:nvCxnSpPr>
        <p:spPr bwMode="auto">
          <a:xfrm flipH="1">
            <a:off x="2762250" y="3290888"/>
            <a:ext cx="503238"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0611" name="Text Box 35">
            <a:extLst>
              <a:ext uri="{FF2B5EF4-FFF2-40B4-BE49-F238E27FC236}">
                <a16:creationId xmlns:a16="http://schemas.microsoft.com/office/drawing/2014/main" id="{98A23BCC-E315-4C4C-9937-7F4B5C01ED80}"/>
              </a:ext>
            </a:extLst>
          </p:cNvPr>
          <p:cNvSpPr txBox="1">
            <a:spLocks noChangeArrowheads="1"/>
          </p:cNvSpPr>
          <p:nvPr/>
        </p:nvSpPr>
        <p:spPr bwMode="auto">
          <a:xfrm>
            <a:off x="35623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32</a:t>
            </a:r>
            <a:endParaRPr lang="en-US" altLang="en-US" dirty="0"/>
          </a:p>
        </p:txBody>
      </p:sp>
      <p:cxnSp>
        <p:nvCxnSpPr>
          <p:cNvPr id="280612" name="AutoShape 36">
            <a:extLst>
              <a:ext uri="{FF2B5EF4-FFF2-40B4-BE49-F238E27FC236}">
                <a16:creationId xmlns:a16="http://schemas.microsoft.com/office/drawing/2014/main" id="{6B8D8B98-0475-4B06-9862-408F547947AE}"/>
              </a:ext>
            </a:extLst>
          </p:cNvPr>
          <p:cNvCxnSpPr>
            <a:cxnSpLocks noChangeShapeType="1"/>
            <a:stCxn id="280606" idx="2"/>
            <a:endCxn id="280611" idx="0"/>
          </p:cNvCxnSpPr>
          <p:nvPr/>
        </p:nvCxnSpPr>
        <p:spPr bwMode="auto">
          <a:xfrm>
            <a:off x="3265488" y="3290888"/>
            <a:ext cx="503237"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0613" name="Text Box 37">
            <a:extLst>
              <a:ext uri="{FF2B5EF4-FFF2-40B4-BE49-F238E27FC236}">
                <a16:creationId xmlns:a16="http://schemas.microsoft.com/office/drawing/2014/main" id="{F96ADB59-EF34-48FC-8801-F6A973A6C663}"/>
              </a:ext>
            </a:extLst>
          </p:cNvPr>
          <p:cNvSpPr txBox="1">
            <a:spLocks noChangeArrowheads="1"/>
          </p:cNvSpPr>
          <p:nvPr/>
        </p:nvSpPr>
        <p:spPr bwMode="auto">
          <a:xfrm>
            <a:off x="1330325" y="2924175"/>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8</a:t>
            </a:r>
            <a:endParaRPr lang="en-US" altLang="en-US" dirty="0"/>
          </a:p>
        </p:txBody>
      </p:sp>
      <p:cxnSp>
        <p:nvCxnSpPr>
          <p:cNvPr id="280614" name="AutoShape 38">
            <a:extLst>
              <a:ext uri="{FF2B5EF4-FFF2-40B4-BE49-F238E27FC236}">
                <a16:creationId xmlns:a16="http://schemas.microsoft.com/office/drawing/2014/main" id="{9543E924-494C-4CC2-A722-8EC4BCB9F18B}"/>
              </a:ext>
            </a:extLst>
          </p:cNvPr>
          <p:cNvCxnSpPr>
            <a:cxnSpLocks noChangeShapeType="1"/>
            <a:stCxn id="280604" idx="2"/>
            <a:endCxn id="280613" idx="0"/>
          </p:cNvCxnSpPr>
          <p:nvPr/>
        </p:nvCxnSpPr>
        <p:spPr bwMode="auto">
          <a:xfrm flipH="1">
            <a:off x="1479550" y="2716213"/>
            <a:ext cx="922338"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0615" name="Text Box 39">
            <a:extLst>
              <a:ext uri="{FF2B5EF4-FFF2-40B4-BE49-F238E27FC236}">
                <a16:creationId xmlns:a16="http://schemas.microsoft.com/office/drawing/2014/main" id="{B647CFF0-E598-48CF-B3BD-51A294F5274C}"/>
              </a:ext>
            </a:extLst>
          </p:cNvPr>
          <p:cNvSpPr txBox="1">
            <a:spLocks noChangeArrowheads="1"/>
          </p:cNvSpPr>
          <p:nvPr/>
        </p:nvSpPr>
        <p:spPr bwMode="auto">
          <a:xfrm>
            <a:off x="18351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12</a:t>
            </a:r>
            <a:endParaRPr lang="en-US" altLang="en-US" dirty="0"/>
          </a:p>
        </p:txBody>
      </p:sp>
      <p:cxnSp>
        <p:nvCxnSpPr>
          <p:cNvPr id="280616" name="AutoShape 40">
            <a:extLst>
              <a:ext uri="{FF2B5EF4-FFF2-40B4-BE49-F238E27FC236}">
                <a16:creationId xmlns:a16="http://schemas.microsoft.com/office/drawing/2014/main" id="{5E662534-B8E6-4242-917B-A397A4E4CC7A}"/>
              </a:ext>
            </a:extLst>
          </p:cNvPr>
          <p:cNvCxnSpPr>
            <a:cxnSpLocks noChangeShapeType="1"/>
            <a:stCxn id="280613" idx="2"/>
            <a:endCxn id="280615" idx="0"/>
          </p:cNvCxnSpPr>
          <p:nvPr/>
        </p:nvCxnSpPr>
        <p:spPr bwMode="auto">
          <a:xfrm>
            <a:off x="1479550" y="3290888"/>
            <a:ext cx="561975"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0617" name="Text Box 41">
            <a:extLst>
              <a:ext uri="{FF2B5EF4-FFF2-40B4-BE49-F238E27FC236}">
                <a16:creationId xmlns:a16="http://schemas.microsoft.com/office/drawing/2014/main" id="{E82C90BD-79C7-49B6-AAF2-F2896A4B2B96}"/>
              </a:ext>
            </a:extLst>
          </p:cNvPr>
          <p:cNvSpPr txBox="1">
            <a:spLocks noChangeArrowheads="1"/>
          </p:cNvSpPr>
          <p:nvPr/>
        </p:nvSpPr>
        <p:spPr bwMode="auto">
          <a:xfrm>
            <a:off x="579596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54</a:t>
            </a:r>
            <a:endParaRPr lang="en-US" altLang="en-US" dirty="0"/>
          </a:p>
        </p:txBody>
      </p:sp>
      <p:cxnSp>
        <p:nvCxnSpPr>
          <p:cNvPr id="280618" name="AutoShape 42">
            <a:extLst>
              <a:ext uri="{FF2B5EF4-FFF2-40B4-BE49-F238E27FC236}">
                <a16:creationId xmlns:a16="http://schemas.microsoft.com/office/drawing/2014/main" id="{FC790D11-75FA-44FA-8B55-442B0E2E6E45}"/>
              </a:ext>
            </a:extLst>
          </p:cNvPr>
          <p:cNvCxnSpPr>
            <a:cxnSpLocks noChangeShapeType="1"/>
            <a:stCxn id="280603" idx="2"/>
            <a:endCxn id="280617" idx="0"/>
          </p:cNvCxnSpPr>
          <p:nvPr/>
        </p:nvCxnSpPr>
        <p:spPr bwMode="auto">
          <a:xfrm>
            <a:off x="4202113" y="2139950"/>
            <a:ext cx="18002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80608"/>
                                        </p:tgtEl>
                                        <p:attrNameLst>
                                          <p:attrName>style.visibility</p:attrName>
                                        </p:attrNameLst>
                                      </p:cBhvr>
                                      <p:to>
                                        <p:strVal val="visible"/>
                                      </p:to>
                                    </p:set>
                                  </p:childTnLst>
                                </p:cTn>
                              </p:par>
                            </p:childTnLst>
                          </p:cTn>
                        </p:par>
                        <p:par>
                          <p:cTn id="7" fill="hold" nodeType="afterGroup">
                            <p:stCondLst>
                              <p:cond delay="0"/>
                            </p:stCondLst>
                            <p:childTnLst>
                              <p:par>
                                <p:cTn id="8" presetID="2" presetClass="entr" presetSubtype="2" fill="hold" grpId="0" nodeType="afterEffect">
                                  <p:stCondLst>
                                    <p:cond delay="0"/>
                                  </p:stCondLst>
                                  <p:childTnLst>
                                    <p:set>
                                      <p:cBhvr>
                                        <p:cTn id="9" dur="1" fill="hold">
                                          <p:stCondLst>
                                            <p:cond delay="0"/>
                                          </p:stCondLst>
                                        </p:cTn>
                                        <p:tgtEl>
                                          <p:spTgt spid="280617"/>
                                        </p:tgtEl>
                                        <p:attrNameLst>
                                          <p:attrName>style.visibility</p:attrName>
                                        </p:attrNameLst>
                                      </p:cBhvr>
                                      <p:to>
                                        <p:strVal val="visible"/>
                                      </p:to>
                                    </p:set>
                                    <p:anim calcmode="lin" valueType="num">
                                      <p:cBhvr additive="base">
                                        <p:cTn id="10" dur="500" fill="hold"/>
                                        <p:tgtEl>
                                          <p:spTgt spid="280617"/>
                                        </p:tgtEl>
                                        <p:attrNameLst>
                                          <p:attrName>ppt_x</p:attrName>
                                        </p:attrNameLst>
                                      </p:cBhvr>
                                      <p:tavLst>
                                        <p:tav tm="0">
                                          <p:val>
                                            <p:strVal val="1+#ppt_w/2"/>
                                          </p:val>
                                        </p:tav>
                                        <p:tav tm="100000">
                                          <p:val>
                                            <p:strVal val="#ppt_x"/>
                                          </p:val>
                                        </p:tav>
                                      </p:tavLst>
                                    </p:anim>
                                    <p:anim calcmode="lin" valueType="num">
                                      <p:cBhvr additive="base">
                                        <p:cTn id="11" dur="500" fill="hold"/>
                                        <p:tgtEl>
                                          <p:spTgt spid="280617"/>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00"/>
                            </p:stCondLst>
                            <p:childTnLst>
                              <p:par>
                                <p:cTn id="13" presetID="3" presetClass="entr" presetSubtype="10" fill="hold" nodeType="afterEffect">
                                  <p:stCondLst>
                                    <p:cond delay="0"/>
                                  </p:stCondLst>
                                  <p:childTnLst>
                                    <p:set>
                                      <p:cBhvr>
                                        <p:cTn id="14" dur="1" fill="hold">
                                          <p:stCondLst>
                                            <p:cond delay="0"/>
                                          </p:stCondLst>
                                        </p:cTn>
                                        <p:tgtEl>
                                          <p:spTgt spid="280618"/>
                                        </p:tgtEl>
                                        <p:attrNameLst>
                                          <p:attrName>style.visibility</p:attrName>
                                        </p:attrNameLst>
                                      </p:cBhvr>
                                      <p:to>
                                        <p:strVal val="visible"/>
                                      </p:to>
                                    </p:set>
                                    <p:animEffect transition="in" filter="blinds(horizontal)">
                                      <p:cBhvr>
                                        <p:cTn id="15" dur="500"/>
                                        <p:tgtEl>
                                          <p:spTgt spid="280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6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Veri Yer Tutucusu 3">
            <a:extLst>
              <a:ext uri="{FF2B5EF4-FFF2-40B4-BE49-F238E27FC236}">
                <a16:creationId xmlns:a16="http://schemas.microsoft.com/office/drawing/2014/main" id="{B987CCD0-000C-4E5B-98CC-EF861E1CC88D}"/>
              </a:ext>
            </a:extLst>
          </p:cNvPr>
          <p:cNvSpPr>
            <a:spLocks noGrp="1"/>
          </p:cNvSpPr>
          <p:nvPr>
            <p:ph type="dt" sz="half" idx="10"/>
          </p:nvPr>
        </p:nvSpPr>
        <p:spPr/>
        <p:txBody>
          <a:bodyPr/>
          <a:lstStyle/>
          <a:p>
            <a:fld id="{F5678B46-698E-4D5E-9A29-57FF87748B1D}" type="datetime4">
              <a:rPr lang="en-US" altLang="en-US"/>
              <a:pPr/>
              <a:t>November 5, 2025</a:t>
            </a:fld>
            <a:endParaRPr lang="en-US" altLang="en-US" dirty="0"/>
          </a:p>
        </p:txBody>
      </p:sp>
      <p:sp>
        <p:nvSpPr>
          <p:cNvPr id="46" name="Alt Bilgi Yer Tutucusu 4">
            <a:extLst>
              <a:ext uri="{FF2B5EF4-FFF2-40B4-BE49-F238E27FC236}">
                <a16:creationId xmlns:a16="http://schemas.microsoft.com/office/drawing/2014/main" id="{0130CEB6-43CD-49D2-B44B-422F691DF6CA}"/>
              </a:ext>
            </a:extLst>
          </p:cNvPr>
          <p:cNvSpPr>
            <a:spLocks noGrp="1"/>
          </p:cNvSpPr>
          <p:nvPr>
            <p:ph type="ftr" sz="quarter" idx="11"/>
          </p:nvPr>
        </p:nvSpPr>
        <p:spPr/>
        <p:txBody>
          <a:bodyPr/>
          <a:lstStyle/>
          <a:p>
            <a:r>
              <a:rPr lang="en-US" altLang="en-US" dirty="0"/>
              <a:t>Borahan Tümer, Ph.D.                                                                                                                                                                          </a:t>
            </a:r>
          </a:p>
        </p:txBody>
      </p:sp>
      <p:sp>
        <p:nvSpPr>
          <p:cNvPr id="47" name="Slayt Numarası Yer Tutucusu 5">
            <a:extLst>
              <a:ext uri="{FF2B5EF4-FFF2-40B4-BE49-F238E27FC236}">
                <a16:creationId xmlns:a16="http://schemas.microsoft.com/office/drawing/2014/main" id="{E53E7370-40A7-4383-97CE-B4A06C548607}"/>
              </a:ext>
            </a:extLst>
          </p:cNvPr>
          <p:cNvSpPr>
            <a:spLocks noGrp="1"/>
          </p:cNvSpPr>
          <p:nvPr>
            <p:ph type="sldNum" sz="quarter" idx="12"/>
          </p:nvPr>
        </p:nvSpPr>
        <p:spPr/>
        <p:txBody>
          <a:bodyPr/>
          <a:lstStyle/>
          <a:p>
            <a:fld id="{8A04D773-6E38-483C-ABB4-F6CC6F973634}" type="slidenum">
              <a:rPr lang="en-US" altLang="en-US"/>
              <a:pPr/>
              <a:t>47</a:t>
            </a:fld>
            <a:endParaRPr lang="en-US" altLang="en-US" dirty="0"/>
          </a:p>
        </p:txBody>
      </p:sp>
      <p:sp>
        <p:nvSpPr>
          <p:cNvPr id="281602" name="Rectangle 2">
            <a:extLst>
              <a:ext uri="{FF2B5EF4-FFF2-40B4-BE49-F238E27FC236}">
                <a16:creationId xmlns:a16="http://schemas.microsoft.com/office/drawing/2014/main" id="{C33C3DBF-4D0A-4ECA-B6E1-C5BA1BF3F969}"/>
              </a:ext>
            </a:extLst>
          </p:cNvPr>
          <p:cNvSpPr>
            <a:spLocks noGrp="1" noChangeArrowheads="1"/>
          </p:cNvSpPr>
          <p:nvPr>
            <p:ph type="title"/>
          </p:nvPr>
        </p:nvSpPr>
        <p:spPr/>
        <p:txBody>
          <a:bodyPr/>
          <a:lstStyle/>
          <a:p>
            <a:r>
              <a:rPr lang="en-US" altLang="en-US" dirty="0"/>
              <a:t>A Binary Search Tree Example</a:t>
            </a:r>
          </a:p>
        </p:txBody>
      </p:sp>
      <p:grpSp>
        <p:nvGrpSpPr>
          <p:cNvPr id="281603" name="Group 3">
            <a:extLst>
              <a:ext uri="{FF2B5EF4-FFF2-40B4-BE49-F238E27FC236}">
                <a16:creationId xmlns:a16="http://schemas.microsoft.com/office/drawing/2014/main" id="{155F70DD-FCC0-4549-8775-02377F297F9F}"/>
              </a:ext>
            </a:extLst>
          </p:cNvPr>
          <p:cNvGrpSpPr>
            <a:grpSpLocks/>
          </p:cNvGrpSpPr>
          <p:nvPr/>
        </p:nvGrpSpPr>
        <p:grpSpPr bwMode="auto">
          <a:xfrm>
            <a:off x="323850" y="1196975"/>
            <a:ext cx="8623300" cy="504825"/>
            <a:chOff x="204" y="845"/>
            <a:chExt cx="5432" cy="318"/>
          </a:xfrm>
        </p:grpSpPr>
        <p:grpSp>
          <p:nvGrpSpPr>
            <p:cNvPr id="281604" name="Group 4">
              <a:extLst>
                <a:ext uri="{FF2B5EF4-FFF2-40B4-BE49-F238E27FC236}">
                  <a16:creationId xmlns:a16="http://schemas.microsoft.com/office/drawing/2014/main" id="{3BF00223-65CC-49D0-90BB-2D5440035E6F}"/>
                </a:ext>
              </a:extLst>
            </p:cNvPr>
            <p:cNvGrpSpPr>
              <a:grpSpLocks/>
            </p:cNvGrpSpPr>
            <p:nvPr/>
          </p:nvGrpSpPr>
          <p:grpSpPr bwMode="auto">
            <a:xfrm>
              <a:off x="204" y="845"/>
              <a:ext cx="572" cy="318"/>
              <a:chOff x="612" y="1026"/>
              <a:chExt cx="636" cy="318"/>
            </a:xfrm>
          </p:grpSpPr>
          <p:sp>
            <p:nvSpPr>
              <p:cNvPr id="281605" name="Rectangle 5">
                <a:extLst>
                  <a:ext uri="{FF2B5EF4-FFF2-40B4-BE49-F238E27FC236}">
                    <a16:creationId xmlns:a16="http://schemas.microsoft.com/office/drawing/2014/main" id="{BFC102C3-9A33-4C65-BAEE-A394043DF2F5}"/>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48</a:t>
                </a:r>
                <a:endParaRPr lang="en-US" altLang="en-US" sz="2400" dirty="0">
                  <a:solidFill>
                    <a:srgbClr val="0033CC"/>
                  </a:solidFill>
                </a:endParaRPr>
              </a:p>
            </p:txBody>
          </p:sp>
          <p:sp>
            <p:nvSpPr>
              <p:cNvPr id="281606" name="Rectangle 6">
                <a:extLst>
                  <a:ext uri="{FF2B5EF4-FFF2-40B4-BE49-F238E27FC236}">
                    <a16:creationId xmlns:a16="http://schemas.microsoft.com/office/drawing/2014/main" id="{5EEA3C12-E4EE-4F3F-8B2A-FEFAA88D5952}"/>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16</a:t>
                </a:r>
                <a:endParaRPr lang="en-US" altLang="en-US" sz="2400" dirty="0">
                  <a:solidFill>
                    <a:srgbClr val="0033CC"/>
                  </a:solidFill>
                </a:endParaRPr>
              </a:p>
            </p:txBody>
          </p:sp>
        </p:grpSp>
        <p:grpSp>
          <p:nvGrpSpPr>
            <p:cNvPr id="281607" name="Group 7">
              <a:extLst>
                <a:ext uri="{FF2B5EF4-FFF2-40B4-BE49-F238E27FC236}">
                  <a16:creationId xmlns:a16="http://schemas.microsoft.com/office/drawing/2014/main" id="{B2DD7B57-490B-4F20-8F3E-48627FD9E47B}"/>
                </a:ext>
              </a:extLst>
            </p:cNvPr>
            <p:cNvGrpSpPr>
              <a:grpSpLocks/>
            </p:cNvGrpSpPr>
            <p:nvPr/>
          </p:nvGrpSpPr>
          <p:grpSpPr bwMode="auto">
            <a:xfrm>
              <a:off x="776" y="845"/>
              <a:ext cx="572" cy="318"/>
              <a:chOff x="612" y="1026"/>
              <a:chExt cx="636" cy="318"/>
            </a:xfrm>
          </p:grpSpPr>
          <p:sp>
            <p:nvSpPr>
              <p:cNvPr id="281608" name="Rectangle 8">
                <a:extLst>
                  <a:ext uri="{FF2B5EF4-FFF2-40B4-BE49-F238E27FC236}">
                    <a16:creationId xmlns:a16="http://schemas.microsoft.com/office/drawing/2014/main" id="{58DE22E5-C4E0-4A4C-AAAD-2098C6F5C551}"/>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24</a:t>
                </a:r>
                <a:endParaRPr lang="en-US" altLang="en-US" sz="2400" dirty="0">
                  <a:solidFill>
                    <a:srgbClr val="0033CC"/>
                  </a:solidFill>
                </a:endParaRPr>
              </a:p>
            </p:txBody>
          </p:sp>
          <p:sp>
            <p:nvSpPr>
              <p:cNvPr id="281609" name="Rectangle 9">
                <a:extLst>
                  <a:ext uri="{FF2B5EF4-FFF2-40B4-BE49-F238E27FC236}">
                    <a16:creationId xmlns:a16="http://schemas.microsoft.com/office/drawing/2014/main" id="{CA2CA4A5-575C-43E5-9BF0-E2441F988A2A}"/>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20</a:t>
                </a:r>
                <a:endParaRPr lang="en-US" altLang="en-US" sz="2400" dirty="0">
                  <a:solidFill>
                    <a:srgbClr val="0033CC"/>
                  </a:solidFill>
                </a:endParaRPr>
              </a:p>
            </p:txBody>
          </p:sp>
        </p:grpSp>
        <p:grpSp>
          <p:nvGrpSpPr>
            <p:cNvPr id="281610" name="Group 10">
              <a:extLst>
                <a:ext uri="{FF2B5EF4-FFF2-40B4-BE49-F238E27FC236}">
                  <a16:creationId xmlns:a16="http://schemas.microsoft.com/office/drawing/2014/main" id="{D6252518-0FA7-41BF-976C-27C8CDD301F4}"/>
                </a:ext>
              </a:extLst>
            </p:cNvPr>
            <p:cNvGrpSpPr>
              <a:grpSpLocks/>
            </p:cNvGrpSpPr>
            <p:nvPr/>
          </p:nvGrpSpPr>
          <p:grpSpPr bwMode="auto">
            <a:xfrm>
              <a:off x="1347" y="845"/>
              <a:ext cx="572" cy="318"/>
              <a:chOff x="612" y="1026"/>
              <a:chExt cx="636" cy="318"/>
            </a:xfrm>
          </p:grpSpPr>
          <p:sp>
            <p:nvSpPr>
              <p:cNvPr id="281611" name="Rectangle 11">
                <a:extLst>
                  <a:ext uri="{FF2B5EF4-FFF2-40B4-BE49-F238E27FC236}">
                    <a16:creationId xmlns:a16="http://schemas.microsoft.com/office/drawing/2014/main" id="{98B1A5A9-8514-45FF-81E0-3FCB16F15113}"/>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32</a:t>
                </a:r>
                <a:endParaRPr lang="en-US" altLang="en-US" sz="2400" dirty="0">
                  <a:solidFill>
                    <a:srgbClr val="0033CC"/>
                  </a:solidFill>
                </a:endParaRPr>
              </a:p>
            </p:txBody>
          </p:sp>
          <p:sp>
            <p:nvSpPr>
              <p:cNvPr id="281612" name="Rectangle 12">
                <a:extLst>
                  <a:ext uri="{FF2B5EF4-FFF2-40B4-BE49-F238E27FC236}">
                    <a16:creationId xmlns:a16="http://schemas.microsoft.com/office/drawing/2014/main" id="{448B5E2D-7110-4DC4-ABC8-B846E199E80F}"/>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a:t>
                </a:r>
                <a:endParaRPr lang="en-US" altLang="en-US" sz="2400" dirty="0">
                  <a:solidFill>
                    <a:srgbClr val="0033CC"/>
                  </a:solidFill>
                </a:endParaRPr>
              </a:p>
            </p:txBody>
          </p:sp>
        </p:grpSp>
        <p:grpSp>
          <p:nvGrpSpPr>
            <p:cNvPr id="281613" name="Group 13">
              <a:extLst>
                <a:ext uri="{FF2B5EF4-FFF2-40B4-BE49-F238E27FC236}">
                  <a16:creationId xmlns:a16="http://schemas.microsoft.com/office/drawing/2014/main" id="{463753C1-26DE-47E9-BE91-334340DA6E34}"/>
                </a:ext>
              </a:extLst>
            </p:cNvPr>
            <p:cNvGrpSpPr>
              <a:grpSpLocks/>
            </p:cNvGrpSpPr>
            <p:nvPr/>
          </p:nvGrpSpPr>
          <p:grpSpPr bwMode="auto">
            <a:xfrm>
              <a:off x="1919" y="845"/>
              <a:ext cx="572" cy="318"/>
              <a:chOff x="612" y="1026"/>
              <a:chExt cx="636" cy="318"/>
            </a:xfrm>
          </p:grpSpPr>
          <p:sp>
            <p:nvSpPr>
              <p:cNvPr id="281614" name="Rectangle 14">
                <a:extLst>
                  <a:ext uri="{FF2B5EF4-FFF2-40B4-BE49-F238E27FC236}">
                    <a16:creationId xmlns:a16="http://schemas.microsoft.com/office/drawing/2014/main" id="{B17124D4-B874-472C-91A2-143BA1089F18}"/>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12</a:t>
                </a:r>
                <a:endParaRPr lang="en-US" altLang="en-US" sz="2400" dirty="0">
                  <a:solidFill>
                    <a:srgbClr val="0033CC"/>
                  </a:solidFill>
                </a:endParaRPr>
              </a:p>
            </p:txBody>
          </p:sp>
          <p:sp>
            <p:nvSpPr>
              <p:cNvPr id="281615" name="Rectangle 15">
                <a:extLst>
                  <a:ext uri="{FF2B5EF4-FFF2-40B4-BE49-F238E27FC236}">
                    <a16:creationId xmlns:a16="http://schemas.microsoft.com/office/drawing/2014/main" id="{2212CEAB-FD63-4C47-B4A0-3F1A0802ECBB}"/>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54</a:t>
                </a:r>
                <a:endParaRPr lang="en-US" altLang="en-US" sz="2400" dirty="0">
                  <a:solidFill>
                    <a:srgbClr val="0033CC"/>
                  </a:solidFill>
                </a:endParaRPr>
              </a:p>
            </p:txBody>
          </p:sp>
        </p:grpSp>
        <p:sp>
          <p:nvSpPr>
            <p:cNvPr id="281616" name="Rectangle 16">
              <a:extLst>
                <a:ext uri="{FF2B5EF4-FFF2-40B4-BE49-F238E27FC236}">
                  <a16:creationId xmlns:a16="http://schemas.microsoft.com/office/drawing/2014/main" id="{5B0CB460-C7F9-45C2-B5CD-D04D77CB9A06}"/>
                </a:ext>
              </a:extLst>
            </p:cNvPr>
            <p:cNvSpPr>
              <a:spLocks noChangeArrowheads="1"/>
            </p:cNvSpPr>
            <p:nvPr/>
          </p:nvSpPr>
          <p:spPr bwMode="auto">
            <a:xfrm>
              <a:off x="249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72</a:t>
              </a:r>
              <a:endParaRPr lang="en-US" altLang="en-US" sz="2400" dirty="0">
                <a:solidFill>
                  <a:srgbClr val="0033CC"/>
                </a:solidFill>
              </a:endParaRPr>
            </a:p>
          </p:txBody>
        </p:sp>
        <p:sp>
          <p:nvSpPr>
            <p:cNvPr id="281617" name="Rectangle 17">
              <a:extLst>
                <a:ext uri="{FF2B5EF4-FFF2-40B4-BE49-F238E27FC236}">
                  <a16:creationId xmlns:a16="http://schemas.microsoft.com/office/drawing/2014/main" id="{9D2F5AE4-306E-42BD-A3FB-C3A9CFD98443}"/>
                </a:ext>
              </a:extLst>
            </p:cNvPr>
            <p:cNvSpPr>
              <a:spLocks noChangeArrowheads="1"/>
            </p:cNvSpPr>
            <p:nvPr/>
          </p:nvSpPr>
          <p:spPr bwMode="auto">
            <a:xfrm>
              <a:off x="2776"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18</a:t>
              </a:r>
              <a:endParaRPr lang="en-US" altLang="en-US" sz="2400" dirty="0">
                <a:solidFill>
                  <a:srgbClr val="0033CC"/>
                </a:solidFill>
              </a:endParaRPr>
            </a:p>
          </p:txBody>
        </p:sp>
        <p:sp>
          <p:nvSpPr>
            <p:cNvPr id="281618" name="Rectangle 18">
              <a:extLst>
                <a:ext uri="{FF2B5EF4-FFF2-40B4-BE49-F238E27FC236}">
                  <a16:creationId xmlns:a16="http://schemas.microsoft.com/office/drawing/2014/main" id="{89A19A82-796D-4560-8234-E55123FE326A}"/>
                </a:ext>
              </a:extLst>
            </p:cNvPr>
            <p:cNvSpPr>
              <a:spLocks noChangeArrowheads="1"/>
            </p:cNvSpPr>
            <p:nvPr/>
          </p:nvSpPr>
          <p:spPr bwMode="auto">
            <a:xfrm>
              <a:off x="3062"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96</a:t>
              </a:r>
              <a:endParaRPr lang="en-US" altLang="en-US" sz="2400" dirty="0">
                <a:solidFill>
                  <a:srgbClr val="0033CC"/>
                </a:solidFill>
              </a:endParaRPr>
            </a:p>
          </p:txBody>
        </p:sp>
        <p:sp>
          <p:nvSpPr>
            <p:cNvPr id="281619" name="Rectangle 19">
              <a:extLst>
                <a:ext uri="{FF2B5EF4-FFF2-40B4-BE49-F238E27FC236}">
                  <a16:creationId xmlns:a16="http://schemas.microsoft.com/office/drawing/2014/main" id="{C6C76D34-FFAF-4A13-8A6D-15B29714ADDB}"/>
                </a:ext>
              </a:extLst>
            </p:cNvPr>
            <p:cNvSpPr>
              <a:spLocks noChangeArrowheads="1"/>
            </p:cNvSpPr>
            <p:nvPr/>
          </p:nvSpPr>
          <p:spPr bwMode="auto">
            <a:xfrm>
              <a:off x="3348"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64</a:t>
              </a:r>
              <a:endParaRPr lang="en-US" altLang="en-US" sz="2400" dirty="0">
                <a:solidFill>
                  <a:srgbClr val="0033CC"/>
                </a:solidFill>
              </a:endParaRPr>
            </a:p>
          </p:txBody>
        </p:sp>
        <p:sp>
          <p:nvSpPr>
            <p:cNvPr id="281620" name="Rectangle 20">
              <a:extLst>
                <a:ext uri="{FF2B5EF4-FFF2-40B4-BE49-F238E27FC236}">
                  <a16:creationId xmlns:a16="http://schemas.microsoft.com/office/drawing/2014/main" id="{F93B8801-D52C-4652-A633-2EB9FD7F422D}"/>
                </a:ext>
              </a:extLst>
            </p:cNvPr>
            <p:cNvSpPr>
              <a:spLocks noChangeArrowheads="1"/>
            </p:cNvSpPr>
            <p:nvPr/>
          </p:nvSpPr>
          <p:spPr bwMode="auto">
            <a:xfrm>
              <a:off x="3633"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17</a:t>
              </a:r>
              <a:endParaRPr lang="en-US" altLang="en-US" sz="2400" dirty="0">
                <a:solidFill>
                  <a:srgbClr val="0033CC"/>
                </a:solidFill>
              </a:endParaRPr>
            </a:p>
          </p:txBody>
        </p:sp>
        <p:sp>
          <p:nvSpPr>
            <p:cNvPr id="281621" name="Rectangle 21">
              <a:extLst>
                <a:ext uri="{FF2B5EF4-FFF2-40B4-BE49-F238E27FC236}">
                  <a16:creationId xmlns:a16="http://schemas.microsoft.com/office/drawing/2014/main" id="{EC2E687C-C2A4-47C6-99CD-F2A982194B2E}"/>
                </a:ext>
              </a:extLst>
            </p:cNvPr>
            <p:cNvSpPr>
              <a:spLocks noChangeArrowheads="1"/>
            </p:cNvSpPr>
            <p:nvPr/>
          </p:nvSpPr>
          <p:spPr bwMode="auto">
            <a:xfrm>
              <a:off x="3919"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60</a:t>
              </a:r>
              <a:endParaRPr lang="en-US" altLang="en-US" sz="2400" dirty="0">
                <a:solidFill>
                  <a:srgbClr val="0033CC"/>
                </a:solidFill>
              </a:endParaRPr>
            </a:p>
          </p:txBody>
        </p:sp>
        <p:sp>
          <p:nvSpPr>
            <p:cNvPr id="281622" name="Rectangle 22">
              <a:extLst>
                <a:ext uri="{FF2B5EF4-FFF2-40B4-BE49-F238E27FC236}">
                  <a16:creationId xmlns:a16="http://schemas.microsoft.com/office/drawing/2014/main" id="{8795DB47-C257-4A39-9A65-1E4463F50BF4}"/>
                </a:ext>
              </a:extLst>
            </p:cNvPr>
            <p:cNvSpPr>
              <a:spLocks noChangeArrowheads="1"/>
            </p:cNvSpPr>
            <p:nvPr/>
          </p:nvSpPr>
          <p:spPr bwMode="auto">
            <a:xfrm>
              <a:off x="4205"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98</a:t>
              </a:r>
              <a:endParaRPr lang="en-US" altLang="en-US" sz="2400" dirty="0">
                <a:solidFill>
                  <a:srgbClr val="0033CC"/>
                </a:solidFill>
              </a:endParaRPr>
            </a:p>
          </p:txBody>
        </p:sp>
        <p:sp>
          <p:nvSpPr>
            <p:cNvPr id="281623" name="Rectangle 23">
              <a:extLst>
                <a:ext uri="{FF2B5EF4-FFF2-40B4-BE49-F238E27FC236}">
                  <a16:creationId xmlns:a16="http://schemas.microsoft.com/office/drawing/2014/main" id="{89C53511-2666-42E6-841D-5341C54182FB}"/>
                </a:ext>
              </a:extLst>
            </p:cNvPr>
            <p:cNvSpPr>
              <a:spLocks noChangeArrowheads="1"/>
            </p:cNvSpPr>
            <p:nvPr/>
          </p:nvSpPr>
          <p:spPr bwMode="auto">
            <a:xfrm>
              <a:off x="4491"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68</a:t>
              </a:r>
              <a:endParaRPr lang="en-US" altLang="en-US" sz="2400" dirty="0">
                <a:solidFill>
                  <a:srgbClr val="0033CC"/>
                </a:solidFill>
              </a:endParaRPr>
            </a:p>
          </p:txBody>
        </p:sp>
        <p:sp>
          <p:nvSpPr>
            <p:cNvPr id="281624" name="Rectangle 24">
              <a:extLst>
                <a:ext uri="{FF2B5EF4-FFF2-40B4-BE49-F238E27FC236}">
                  <a16:creationId xmlns:a16="http://schemas.microsoft.com/office/drawing/2014/main" id="{21D06CB0-4285-4610-823C-5E6D1386E735}"/>
                </a:ext>
              </a:extLst>
            </p:cNvPr>
            <p:cNvSpPr>
              <a:spLocks noChangeArrowheads="1"/>
            </p:cNvSpPr>
            <p:nvPr/>
          </p:nvSpPr>
          <p:spPr bwMode="auto">
            <a:xfrm>
              <a:off x="4774"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84</a:t>
              </a:r>
              <a:endParaRPr lang="en-US" altLang="en-US" sz="2400" dirty="0">
                <a:solidFill>
                  <a:srgbClr val="0033CC"/>
                </a:solidFill>
              </a:endParaRPr>
            </a:p>
          </p:txBody>
        </p:sp>
        <p:sp>
          <p:nvSpPr>
            <p:cNvPr id="281625" name="Rectangle 25">
              <a:extLst>
                <a:ext uri="{FF2B5EF4-FFF2-40B4-BE49-F238E27FC236}">
                  <a16:creationId xmlns:a16="http://schemas.microsoft.com/office/drawing/2014/main" id="{4F00E086-E639-4863-92C8-16263B532524}"/>
                </a:ext>
              </a:extLst>
            </p:cNvPr>
            <p:cNvSpPr>
              <a:spLocks noChangeArrowheads="1"/>
            </p:cNvSpPr>
            <p:nvPr/>
          </p:nvSpPr>
          <p:spPr bwMode="auto">
            <a:xfrm>
              <a:off x="506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36</a:t>
              </a:r>
              <a:endParaRPr lang="en-US" altLang="en-US" sz="2400" dirty="0">
                <a:solidFill>
                  <a:srgbClr val="0033CC"/>
                </a:solidFill>
              </a:endParaRPr>
            </a:p>
          </p:txBody>
        </p:sp>
        <p:sp>
          <p:nvSpPr>
            <p:cNvPr id="281626" name="Rectangle 26">
              <a:extLst>
                <a:ext uri="{FF2B5EF4-FFF2-40B4-BE49-F238E27FC236}">
                  <a16:creationId xmlns:a16="http://schemas.microsoft.com/office/drawing/2014/main" id="{2D50FC10-CB16-448A-AF44-AF65605950AC}"/>
                </a:ext>
              </a:extLst>
            </p:cNvPr>
            <p:cNvSpPr>
              <a:spLocks noChangeArrowheads="1"/>
            </p:cNvSpPr>
            <p:nvPr/>
          </p:nvSpPr>
          <p:spPr bwMode="auto">
            <a:xfrm>
              <a:off x="535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30</a:t>
              </a:r>
              <a:endParaRPr lang="en-US" altLang="en-US" sz="2400" dirty="0">
                <a:solidFill>
                  <a:srgbClr val="0033CC"/>
                </a:solidFill>
              </a:endParaRPr>
            </a:p>
          </p:txBody>
        </p:sp>
      </p:grpSp>
      <p:sp>
        <p:nvSpPr>
          <p:cNvPr id="281627" name="Text Box 27">
            <a:extLst>
              <a:ext uri="{FF2B5EF4-FFF2-40B4-BE49-F238E27FC236}">
                <a16:creationId xmlns:a16="http://schemas.microsoft.com/office/drawing/2014/main" id="{CA569865-5E55-40A1-B45C-8428F8A1D522}"/>
              </a:ext>
            </a:extLst>
          </p:cNvPr>
          <p:cNvSpPr txBox="1">
            <a:spLocks noChangeArrowheads="1"/>
          </p:cNvSpPr>
          <p:nvPr/>
        </p:nvSpPr>
        <p:spPr bwMode="auto">
          <a:xfrm>
            <a:off x="3995738"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48</a:t>
            </a:r>
            <a:endParaRPr lang="en-US" altLang="en-US" dirty="0"/>
          </a:p>
        </p:txBody>
      </p:sp>
      <p:sp>
        <p:nvSpPr>
          <p:cNvPr id="281628" name="Text Box 28">
            <a:extLst>
              <a:ext uri="{FF2B5EF4-FFF2-40B4-BE49-F238E27FC236}">
                <a16:creationId xmlns:a16="http://schemas.microsoft.com/office/drawing/2014/main" id="{563D67FB-AA56-42DB-890B-4546A43E2CD4}"/>
              </a:ext>
            </a:extLst>
          </p:cNvPr>
          <p:cNvSpPr txBox="1">
            <a:spLocks noChangeArrowheads="1"/>
          </p:cNvSpPr>
          <p:nvPr/>
        </p:nvSpPr>
        <p:spPr bwMode="auto">
          <a:xfrm>
            <a:off x="219551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16</a:t>
            </a:r>
            <a:endParaRPr lang="en-US" altLang="en-US" dirty="0"/>
          </a:p>
        </p:txBody>
      </p:sp>
      <p:cxnSp>
        <p:nvCxnSpPr>
          <p:cNvPr id="281629" name="AutoShape 29">
            <a:extLst>
              <a:ext uri="{FF2B5EF4-FFF2-40B4-BE49-F238E27FC236}">
                <a16:creationId xmlns:a16="http://schemas.microsoft.com/office/drawing/2014/main" id="{158D2D79-EEDD-41B3-8944-C6C87292BE5D}"/>
              </a:ext>
            </a:extLst>
          </p:cNvPr>
          <p:cNvCxnSpPr>
            <a:cxnSpLocks noChangeShapeType="1"/>
            <a:stCxn id="281628" idx="0"/>
            <a:endCxn id="281627" idx="2"/>
          </p:cNvCxnSpPr>
          <p:nvPr/>
        </p:nvCxnSpPr>
        <p:spPr bwMode="auto">
          <a:xfrm flipV="1">
            <a:off x="2401888" y="2139950"/>
            <a:ext cx="1800225" cy="209550"/>
          </a:xfrm>
          <a:prstGeom prst="straightConnector1">
            <a:avLst/>
          </a:prstGeom>
          <a:noFill/>
          <a:ln w="9525">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1630" name="Text Box 30">
            <a:extLst>
              <a:ext uri="{FF2B5EF4-FFF2-40B4-BE49-F238E27FC236}">
                <a16:creationId xmlns:a16="http://schemas.microsoft.com/office/drawing/2014/main" id="{D476255F-1C0F-4E77-A415-4C895BD514EB}"/>
              </a:ext>
            </a:extLst>
          </p:cNvPr>
          <p:cNvSpPr txBox="1">
            <a:spLocks noChangeArrowheads="1"/>
          </p:cNvSpPr>
          <p:nvPr/>
        </p:nvSpPr>
        <p:spPr bwMode="auto">
          <a:xfrm>
            <a:off x="3059113" y="2924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24</a:t>
            </a:r>
            <a:endParaRPr lang="en-US" altLang="en-US" dirty="0"/>
          </a:p>
        </p:txBody>
      </p:sp>
      <p:cxnSp>
        <p:nvCxnSpPr>
          <p:cNvPr id="281631" name="AutoShape 31">
            <a:extLst>
              <a:ext uri="{FF2B5EF4-FFF2-40B4-BE49-F238E27FC236}">
                <a16:creationId xmlns:a16="http://schemas.microsoft.com/office/drawing/2014/main" id="{91A323BC-FCC4-4444-A2C4-EE00726F8A69}"/>
              </a:ext>
            </a:extLst>
          </p:cNvPr>
          <p:cNvCxnSpPr>
            <a:cxnSpLocks noChangeShapeType="1"/>
            <a:stCxn id="281628" idx="2"/>
            <a:endCxn id="281630" idx="0"/>
          </p:cNvCxnSpPr>
          <p:nvPr/>
        </p:nvCxnSpPr>
        <p:spPr bwMode="auto">
          <a:xfrm>
            <a:off x="2401888" y="2716213"/>
            <a:ext cx="863600"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1632" name="Oval 32">
            <a:extLst>
              <a:ext uri="{FF2B5EF4-FFF2-40B4-BE49-F238E27FC236}">
                <a16:creationId xmlns:a16="http://schemas.microsoft.com/office/drawing/2014/main" id="{B10AFF71-3813-41D6-891C-F05FD4B2D30E}"/>
              </a:ext>
            </a:extLst>
          </p:cNvPr>
          <p:cNvSpPr>
            <a:spLocks noChangeAspect="1" noChangeArrowheads="1"/>
          </p:cNvSpPr>
          <p:nvPr/>
        </p:nvSpPr>
        <p:spPr bwMode="auto">
          <a:xfrm>
            <a:off x="3903663" y="1168400"/>
            <a:ext cx="539750" cy="5397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81633" name="Text Box 33">
            <a:extLst>
              <a:ext uri="{FF2B5EF4-FFF2-40B4-BE49-F238E27FC236}">
                <a16:creationId xmlns:a16="http://schemas.microsoft.com/office/drawing/2014/main" id="{4DDB730B-C1E6-4435-BD06-0B184BA55B86}"/>
              </a:ext>
            </a:extLst>
          </p:cNvPr>
          <p:cNvSpPr txBox="1">
            <a:spLocks noChangeArrowheads="1"/>
          </p:cNvSpPr>
          <p:nvPr/>
        </p:nvSpPr>
        <p:spPr bwMode="auto">
          <a:xfrm>
            <a:off x="2555875"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20</a:t>
            </a:r>
            <a:endParaRPr lang="en-US" altLang="en-US" dirty="0"/>
          </a:p>
        </p:txBody>
      </p:sp>
      <p:cxnSp>
        <p:nvCxnSpPr>
          <p:cNvPr id="281634" name="AutoShape 34">
            <a:extLst>
              <a:ext uri="{FF2B5EF4-FFF2-40B4-BE49-F238E27FC236}">
                <a16:creationId xmlns:a16="http://schemas.microsoft.com/office/drawing/2014/main" id="{8A1277B0-BFA5-4302-A02C-000F201EEA10}"/>
              </a:ext>
            </a:extLst>
          </p:cNvPr>
          <p:cNvCxnSpPr>
            <a:cxnSpLocks noChangeShapeType="1"/>
            <a:stCxn id="281630" idx="2"/>
            <a:endCxn id="281633" idx="0"/>
          </p:cNvCxnSpPr>
          <p:nvPr/>
        </p:nvCxnSpPr>
        <p:spPr bwMode="auto">
          <a:xfrm flipH="1">
            <a:off x="2762250" y="3290888"/>
            <a:ext cx="503238"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1635" name="Text Box 35">
            <a:extLst>
              <a:ext uri="{FF2B5EF4-FFF2-40B4-BE49-F238E27FC236}">
                <a16:creationId xmlns:a16="http://schemas.microsoft.com/office/drawing/2014/main" id="{DF39F490-3F81-40CA-BB7F-F102835E5C8E}"/>
              </a:ext>
            </a:extLst>
          </p:cNvPr>
          <p:cNvSpPr txBox="1">
            <a:spLocks noChangeArrowheads="1"/>
          </p:cNvSpPr>
          <p:nvPr/>
        </p:nvSpPr>
        <p:spPr bwMode="auto">
          <a:xfrm>
            <a:off x="35623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32</a:t>
            </a:r>
            <a:endParaRPr lang="en-US" altLang="en-US" dirty="0"/>
          </a:p>
        </p:txBody>
      </p:sp>
      <p:cxnSp>
        <p:nvCxnSpPr>
          <p:cNvPr id="281636" name="AutoShape 36">
            <a:extLst>
              <a:ext uri="{FF2B5EF4-FFF2-40B4-BE49-F238E27FC236}">
                <a16:creationId xmlns:a16="http://schemas.microsoft.com/office/drawing/2014/main" id="{89048580-AB1C-4931-B78C-CCA6C849AEAC}"/>
              </a:ext>
            </a:extLst>
          </p:cNvPr>
          <p:cNvCxnSpPr>
            <a:cxnSpLocks noChangeShapeType="1"/>
            <a:stCxn id="281630" idx="2"/>
            <a:endCxn id="281635" idx="0"/>
          </p:cNvCxnSpPr>
          <p:nvPr/>
        </p:nvCxnSpPr>
        <p:spPr bwMode="auto">
          <a:xfrm>
            <a:off x="3265488" y="3290888"/>
            <a:ext cx="503237"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1637" name="Text Box 37">
            <a:extLst>
              <a:ext uri="{FF2B5EF4-FFF2-40B4-BE49-F238E27FC236}">
                <a16:creationId xmlns:a16="http://schemas.microsoft.com/office/drawing/2014/main" id="{63B32826-060E-4A17-A8D5-534C96EE85F7}"/>
              </a:ext>
            </a:extLst>
          </p:cNvPr>
          <p:cNvSpPr txBox="1">
            <a:spLocks noChangeArrowheads="1"/>
          </p:cNvSpPr>
          <p:nvPr/>
        </p:nvSpPr>
        <p:spPr bwMode="auto">
          <a:xfrm>
            <a:off x="1330325" y="2924175"/>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8</a:t>
            </a:r>
            <a:endParaRPr lang="en-US" altLang="en-US" dirty="0"/>
          </a:p>
        </p:txBody>
      </p:sp>
      <p:cxnSp>
        <p:nvCxnSpPr>
          <p:cNvPr id="281638" name="AutoShape 38">
            <a:extLst>
              <a:ext uri="{FF2B5EF4-FFF2-40B4-BE49-F238E27FC236}">
                <a16:creationId xmlns:a16="http://schemas.microsoft.com/office/drawing/2014/main" id="{6CCA3DBB-DE2D-462C-8EC3-D8881F279213}"/>
              </a:ext>
            </a:extLst>
          </p:cNvPr>
          <p:cNvCxnSpPr>
            <a:cxnSpLocks noChangeShapeType="1"/>
            <a:stCxn id="281628" idx="2"/>
            <a:endCxn id="281637" idx="0"/>
          </p:cNvCxnSpPr>
          <p:nvPr/>
        </p:nvCxnSpPr>
        <p:spPr bwMode="auto">
          <a:xfrm flipH="1">
            <a:off x="1479550" y="2716213"/>
            <a:ext cx="922338"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1639" name="Text Box 39">
            <a:extLst>
              <a:ext uri="{FF2B5EF4-FFF2-40B4-BE49-F238E27FC236}">
                <a16:creationId xmlns:a16="http://schemas.microsoft.com/office/drawing/2014/main" id="{2D6F95AC-7681-4FA8-9BA4-00A06B06226C}"/>
              </a:ext>
            </a:extLst>
          </p:cNvPr>
          <p:cNvSpPr txBox="1">
            <a:spLocks noChangeArrowheads="1"/>
          </p:cNvSpPr>
          <p:nvPr/>
        </p:nvSpPr>
        <p:spPr bwMode="auto">
          <a:xfrm>
            <a:off x="18351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12</a:t>
            </a:r>
            <a:endParaRPr lang="en-US" altLang="en-US" dirty="0"/>
          </a:p>
        </p:txBody>
      </p:sp>
      <p:cxnSp>
        <p:nvCxnSpPr>
          <p:cNvPr id="281640" name="AutoShape 40">
            <a:extLst>
              <a:ext uri="{FF2B5EF4-FFF2-40B4-BE49-F238E27FC236}">
                <a16:creationId xmlns:a16="http://schemas.microsoft.com/office/drawing/2014/main" id="{82A0DD48-1260-4312-ADB5-2B66CF37C7D4}"/>
              </a:ext>
            </a:extLst>
          </p:cNvPr>
          <p:cNvCxnSpPr>
            <a:cxnSpLocks noChangeShapeType="1"/>
            <a:stCxn id="281637" idx="2"/>
            <a:endCxn id="281639" idx="0"/>
          </p:cNvCxnSpPr>
          <p:nvPr/>
        </p:nvCxnSpPr>
        <p:spPr bwMode="auto">
          <a:xfrm>
            <a:off x="1479550" y="3290888"/>
            <a:ext cx="561975"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1641" name="Text Box 41">
            <a:extLst>
              <a:ext uri="{FF2B5EF4-FFF2-40B4-BE49-F238E27FC236}">
                <a16:creationId xmlns:a16="http://schemas.microsoft.com/office/drawing/2014/main" id="{1EE58615-EADE-4022-88AC-30265C4EB187}"/>
              </a:ext>
            </a:extLst>
          </p:cNvPr>
          <p:cNvSpPr txBox="1">
            <a:spLocks noChangeArrowheads="1"/>
          </p:cNvSpPr>
          <p:nvPr/>
        </p:nvSpPr>
        <p:spPr bwMode="auto">
          <a:xfrm>
            <a:off x="579596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54</a:t>
            </a:r>
            <a:endParaRPr lang="en-US" altLang="en-US" dirty="0"/>
          </a:p>
        </p:txBody>
      </p:sp>
      <p:cxnSp>
        <p:nvCxnSpPr>
          <p:cNvPr id="281642" name="AutoShape 42">
            <a:extLst>
              <a:ext uri="{FF2B5EF4-FFF2-40B4-BE49-F238E27FC236}">
                <a16:creationId xmlns:a16="http://schemas.microsoft.com/office/drawing/2014/main" id="{F18C14A3-1547-4B41-AF65-0166A08AEDD2}"/>
              </a:ext>
            </a:extLst>
          </p:cNvPr>
          <p:cNvCxnSpPr>
            <a:cxnSpLocks noChangeShapeType="1"/>
            <a:stCxn id="281627" idx="2"/>
            <a:endCxn id="281641" idx="0"/>
          </p:cNvCxnSpPr>
          <p:nvPr/>
        </p:nvCxnSpPr>
        <p:spPr bwMode="auto">
          <a:xfrm>
            <a:off x="4202113" y="2139950"/>
            <a:ext cx="18002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1643" name="Text Box 43">
            <a:extLst>
              <a:ext uri="{FF2B5EF4-FFF2-40B4-BE49-F238E27FC236}">
                <a16:creationId xmlns:a16="http://schemas.microsoft.com/office/drawing/2014/main" id="{B666C660-C49B-4595-A1FB-A889867CE625}"/>
              </a:ext>
            </a:extLst>
          </p:cNvPr>
          <p:cNvSpPr txBox="1">
            <a:spLocks noChangeArrowheads="1"/>
          </p:cNvSpPr>
          <p:nvPr/>
        </p:nvSpPr>
        <p:spPr bwMode="auto">
          <a:xfrm>
            <a:off x="6656388" y="29257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72</a:t>
            </a:r>
            <a:endParaRPr lang="en-US" altLang="en-US" dirty="0"/>
          </a:p>
        </p:txBody>
      </p:sp>
      <p:cxnSp>
        <p:nvCxnSpPr>
          <p:cNvPr id="281644" name="AutoShape 44">
            <a:extLst>
              <a:ext uri="{FF2B5EF4-FFF2-40B4-BE49-F238E27FC236}">
                <a16:creationId xmlns:a16="http://schemas.microsoft.com/office/drawing/2014/main" id="{0858E2BE-526C-49CF-B616-517CE88C4BD1}"/>
              </a:ext>
            </a:extLst>
          </p:cNvPr>
          <p:cNvCxnSpPr>
            <a:cxnSpLocks noChangeShapeType="1"/>
            <a:stCxn id="281641" idx="2"/>
            <a:endCxn id="281643" idx="0"/>
          </p:cNvCxnSpPr>
          <p:nvPr/>
        </p:nvCxnSpPr>
        <p:spPr bwMode="auto">
          <a:xfrm>
            <a:off x="6002338" y="2716213"/>
            <a:ext cx="8604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81632"/>
                                        </p:tgtEl>
                                        <p:attrNameLst>
                                          <p:attrName>style.visibility</p:attrName>
                                        </p:attrNameLst>
                                      </p:cBhvr>
                                      <p:to>
                                        <p:strVal val="visible"/>
                                      </p:to>
                                    </p:set>
                                  </p:childTnLst>
                                </p:cTn>
                              </p:par>
                            </p:childTnLst>
                          </p:cTn>
                        </p:par>
                        <p:par>
                          <p:cTn id="7" fill="hold" nodeType="afterGroup">
                            <p:stCondLst>
                              <p:cond delay="0"/>
                            </p:stCondLst>
                            <p:childTnLst>
                              <p:par>
                                <p:cTn id="8" presetID="2" presetClass="entr" presetSubtype="2" fill="hold" grpId="0" nodeType="afterEffect">
                                  <p:stCondLst>
                                    <p:cond delay="0"/>
                                  </p:stCondLst>
                                  <p:childTnLst>
                                    <p:set>
                                      <p:cBhvr>
                                        <p:cTn id="9" dur="1" fill="hold">
                                          <p:stCondLst>
                                            <p:cond delay="0"/>
                                          </p:stCondLst>
                                        </p:cTn>
                                        <p:tgtEl>
                                          <p:spTgt spid="281643"/>
                                        </p:tgtEl>
                                        <p:attrNameLst>
                                          <p:attrName>style.visibility</p:attrName>
                                        </p:attrNameLst>
                                      </p:cBhvr>
                                      <p:to>
                                        <p:strVal val="visible"/>
                                      </p:to>
                                    </p:set>
                                    <p:anim calcmode="lin" valueType="num">
                                      <p:cBhvr additive="base">
                                        <p:cTn id="10" dur="500" fill="hold"/>
                                        <p:tgtEl>
                                          <p:spTgt spid="281643"/>
                                        </p:tgtEl>
                                        <p:attrNameLst>
                                          <p:attrName>ppt_x</p:attrName>
                                        </p:attrNameLst>
                                      </p:cBhvr>
                                      <p:tavLst>
                                        <p:tav tm="0">
                                          <p:val>
                                            <p:strVal val="1+#ppt_w/2"/>
                                          </p:val>
                                        </p:tav>
                                        <p:tav tm="100000">
                                          <p:val>
                                            <p:strVal val="#ppt_x"/>
                                          </p:val>
                                        </p:tav>
                                      </p:tavLst>
                                    </p:anim>
                                    <p:anim calcmode="lin" valueType="num">
                                      <p:cBhvr additive="base">
                                        <p:cTn id="11" dur="500" fill="hold"/>
                                        <p:tgtEl>
                                          <p:spTgt spid="281643"/>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00"/>
                            </p:stCondLst>
                            <p:childTnLst>
                              <p:par>
                                <p:cTn id="13" presetID="3" presetClass="entr" presetSubtype="10" fill="hold" nodeType="afterEffect">
                                  <p:stCondLst>
                                    <p:cond delay="0"/>
                                  </p:stCondLst>
                                  <p:childTnLst>
                                    <p:set>
                                      <p:cBhvr>
                                        <p:cTn id="14" dur="1" fill="hold">
                                          <p:stCondLst>
                                            <p:cond delay="0"/>
                                          </p:stCondLst>
                                        </p:cTn>
                                        <p:tgtEl>
                                          <p:spTgt spid="281644"/>
                                        </p:tgtEl>
                                        <p:attrNameLst>
                                          <p:attrName>style.visibility</p:attrName>
                                        </p:attrNameLst>
                                      </p:cBhvr>
                                      <p:to>
                                        <p:strVal val="visible"/>
                                      </p:to>
                                    </p:set>
                                    <p:animEffect transition="in" filter="blinds(horizontal)">
                                      <p:cBhvr>
                                        <p:cTn id="15" dur="500"/>
                                        <p:tgtEl>
                                          <p:spTgt spid="281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4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Veri Yer Tutucusu 3">
            <a:extLst>
              <a:ext uri="{FF2B5EF4-FFF2-40B4-BE49-F238E27FC236}">
                <a16:creationId xmlns:a16="http://schemas.microsoft.com/office/drawing/2014/main" id="{8DCCD005-C58D-4858-BC30-6B283FBA385C}"/>
              </a:ext>
            </a:extLst>
          </p:cNvPr>
          <p:cNvSpPr>
            <a:spLocks noGrp="1"/>
          </p:cNvSpPr>
          <p:nvPr>
            <p:ph type="dt" sz="half" idx="10"/>
          </p:nvPr>
        </p:nvSpPr>
        <p:spPr/>
        <p:txBody>
          <a:bodyPr/>
          <a:lstStyle/>
          <a:p>
            <a:fld id="{5743196E-90FB-43C3-8F63-258C673C0C44}" type="datetime4">
              <a:rPr lang="en-US" altLang="en-US"/>
              <a:pPr/>
              <a:t>November 5, 2025</a:t>
            </a:fld>
            <a:endParaRPr lang="en-US" altLang="en-US" dirty="0"/>
          </a:p>
        </p:txBody>
      </p:sp>
      <p:sp>
        <p:nvSpPr>
          <p:cNvPr id="48" name="Alt Bilgi Yer Tutucusu 4">
            <a:extLst>
              <a:ext uri="{FF2B5EF4-FFF2-40B4-BE49-F238E27FC236}">
                <a16:creationId xmlns:a16="http://schemas.microsoft.com/office/drawing/2014/main" id="{DB6708D7-C655-4E9D-BC88-AE7B2EC02D2E}"/>
              </a:ext>
            </a:extLst>
          </p:cNvPr>
          <p:cNvSpPr>
            <a:spLocks noGrp="1"/>
          </p:cNvSpPr>
          <p:nvPr>
            <p:ph type="ftr" sz="quarter" idx="11"/>
          </p:nvPr>
        </p:nvSpPr>
        <p:spPr/>
        <p:txBody>
          <a:bodyPr/>
          <a:lstStyle/>
          <a:p>
            <a:r>
              <a:rPr lang="en-US" altLang="en-US" dirty="0"/>
              <a:t>Borahan Tümer, Ph.D.                                                                                                                                                                          </a:t>
            </a:r>
          </a:p>
        </p:txBody>
      </p:sp>
      <p:sp>
        <p:nvSpPr>
          <p:cNvPr id="49" name="Slayt Numarası Yer Tutucusu 5">
            <a:extLst>
              <a:ext uri="{FF2B5EF4-FFF2-40B4-BE49-F238E27FC236}">
                <a16:creationId xmlns:a16="http://schemas.microsoft.com/office/drawing/2014/main" id="{25C2A04C-57B9-4DD1-A72B-BDE320A7EA4C}"/>
              </a:ext>
            </a:extLst>
          </p:cNvPr>
          <p:cNvSpPr>
            <a:spLocks noGrp="1"/>
          </p:cNvSpPr>
          <p:nvPr>
            <p:ph type="sldNum" sz="quarter" idx="12"/>
          </p:nvPr>
        </p:nvSpPr>
        <p:spPr/>
        <p:txBody>
          <a:bodyPr/>
          <a:lstStyle/>
          <a:p>
            <a:fld id="{B0371701-2604-4BC5-A05F-D526EC87265D}" type="slidenum">
              <a:rPr lang="en-US" altLang="en-US"/>
              <a:pPr/>
              <a:t>48</a:t>
            </a:fld>
            <a:endParaRPr lang="en-US" altLang="en-US" dirty="0"/>
          </a:p>
        </p:txBody>
      </p:sp>
      <p:sp>
        <p:nvSpPr>
          <p:cNvPr id="282626" name="Rectangle 2">
            <a:extLst>
              <a:ext uri="{FF2B5EF4-FFF2-40B4-BE49-F238E27FC236}">
                <a16:creationId xmlns:a16="http://schemas.microsoft.com/office/drawing/2014/main" id="{0365FDDE-1BB2-44F6-84C0-81F63119B307}"/>
              </a:ext>
            </a:extLst>
          </p:cNvPr>
          <p:cNvSpPr>
            <a:spLocks noGrp="1" noChangeArrowheads="1"/>
          </p:cNvSpPr>
          <p:nvPr>
            <p:ph type="title"/>
          </p:nvPr>
        </p:nvSpPr>
        <p:spPr/>
        <p:txBody>
          <a:bodyPr/>
          <a:lstStyle/>
          <a:p>
            <a:r>
              <a:rPr lang="en-US" altLang="en-US" dirty="0"/>
              <a:t>A Binary Search Tree Example</a:t>
            </a:r>
          </a:p>
        </p:txBody>
      </p:sp>
      <p:grpSp>
        <p:nvGrpSpPr>
          <p:cNvPr id="282627" name="Group 3">
            <a:extLst>
              <a:ext uri="{FF2B5EF4-FFF2-40B4-BE49-F238E27FC236}">
                <a16:creationId xmlns:a16="http://schemas.microsoft.com/office/drawing/2014/main" id="{A6248179-86FB-44E9-80F7-CB77725A7178}"/>
              </a:ext>
            </a:extLst>
          </p:cNvPr>
          <p:cNvGrpSpPr>
            <a:grpSpLocks/>
          </p:cNvGrpSpPr>
          <p:nvPr/>
        </p:nvGrpSpPr>
        <p:grpSpPr bwMode="auto">
          <a:xfrm>
            <a:off x="323850" y="1196975"/>
            <a:ext cx="8623300" cy="504825"/>
            <a:chOff x="204" y="845"/>
            <a:chExt cx="5432" cy="318"/>
          </a:xfrm>
        </p:grpSpPr>
        <p:grpSp>
          <p:nvGrpSpPr>
            <p:cNvPr id="282628" name="Group 4">
              <a:extLst>
                <a:ext uri="{FF2B5EF4-FFF2-40B4-BE49-F238E27FC236}">
                  <a16:creationId xmlns:a16="http://schemas.microsoft.com/office/drawing/2014/main" id="{FEAAE314-79FE-4C37-B603-82004E093F30}"/>
                </a:ext>
              </a:extLst>
            </p:cNvPr>
            <p:cNvGrpSpPr>
              <a:grpSpLocks/>
            </p:cNvGrpSpPr>
            <p:nvPr/>
          </p:nvGrpSpPr>
          <p:grpSpPr bwMode="auto">
            <a:xfrm>
              <a:off x="204" y="845"/>
              <a:ext cx="572" cy="318"/>
              <a:chOff x="612" y="1026"/>
              <a:chExt cx="636" cy="318"/>
            </a:xfrm>
          </p:grpSpPr>
          <p:sp>
            <p:nvSpPr>
              <p:cNvPr id="282629" name="Rectangle 5">
                <a:extLst>
                  <a:ext uri="{FF2B5EF4-FFF2-40B4-BE49-F238E27FC236}">
                    <a16:creationId xmlns:a16="http://schemas.microsoft.com/office/drawing/2014/main" id="{E97E1934-A402-4EE8-986D-15AB349A0031}"/>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48</a:t>
                </a:r>
                <a:endParaRPr lang="en-US" altLang="en-US" sz="2400" dirty="0">
                  <a:solidFill>
                    <a:srgbClr val="0033CC"/>
                  </a:solidFill>
                </a:endParaRPr>
              </a:p>
            </p:txBody>
          </p:sp>
          <p:sp>
            <p:nvSpPr>
              <p:cNvPr id="282630" name="Rectangle 6">
                <a:extLst>
                  <a:ext uri="{FF2B5EF4-FFF2-40B4-BE49-F238E27FC236}">
                    <a16:creationId xmlns:a16="http://schemas.microsoft.com/office/drawing/2014/main" id="{E2A716EB-A6E2-46F6-80C2-EFD6A5A13170}"/>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16</a:t>
                </a:r>
                <a:endParaRPr lang="en-US" altLang="en-US" sz="2400" dirty="0">
                  <a:solidFill>
                    <a:srgbClr val="0033CC"/>
                  </a:solidFill>
                </a:endParaRPr>
              </a:p>
            </p:txBody>
          </p:sp>
        </p:grpSp>
        <p:grpSp>
          <p:nvGrpSpPr>
            <p:cNvPr id="282631" name="Group 7">
              <a:extLst>
                <a:ext uri="{FF2B5EF4-FFF2-40B4-BE49-F238E27FC236}">
                  <a16:creationId xmlns:a16="http://schemas.microsoft.com/office/drawing/2014/main" id="{4359FE57-84AA-4D8F-BE0E-3D1D7EBB9D69}"/>
                </a:ext>
              </a:extLst>
            </p:cNvPr>
            <p:cNvGrpSpPr>
              <a:grpSpLocks/>
            </p:cNvGrpSpPr>
            <p:nvPr/>
          </p:nvGrpSpPr>
          <p:grpSpPr bwMode="auto">
            <a:xfrm>
              <a:off x="776" y="845"/>
              <a:ext cx="572" cy="318"/>
              <a:chOff x="612" y="1026"/>
              <a:chExt cx="636" cy="318"/>
            </a:xfrm>
          </p:grpSpPr>
          <p:sp>
            <p:nvSpPr>
              <p:cNvPr id="282632" name="Rectangle 8">
                <a:extLst>
                  <a:ext uri="{FF2B5EF4-FFF2-40B4-BE49-F238E27FC236}">
                    <a16:creationId xmlns:a16="http://schemas.microsoft.com/office/drawing/2014/main" id="{52E66CC0-6142-4D44-8A74-2903B0CA1B7B}"/>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24</a:t>
                </a:r>
                <a:endParaRPr lang="en-US" altLang="en-US" sz="2400" dirty="0">
                  <a:solidFill>
                    <a:srgbClr val="0033CC"/>
                  </a:solidFill>
                </a:endParaRPr>
              </a:p>
            </p:txBody>
          </p:sp>
          <p:sp>
            <p:nvSpPr>
              <p:cNvPr id="282633" name="Rectangle 9">
                <a:extLst>
                  <a:ext uri="{FF2B5EF4-FFF2-40B4-BE49-F238E27FC236}">
                    <a16:creationId xmlns:a16="http://schemas.microsoft.com/office/drawing/2014/main" id="{AAECB63D-2978-4C05-B0A4-44A478CEDE9C}"/>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20</a:t>
                </a:r>
                <a:endParaRPr lang="en-US" altLang="en-US" sz="2400" dirty="0">
                  <a:solidFill>
                    <a:srgbClr val="0033CC"/>
                  </a:solidFill>
                </a:endParaRPr>
              </a:p>
            </p:txBody>
          </p:sp>
        </p:grpSp>
        <p:grpSp>
          <p:nvGrpSpPr>
            <p:cNvPr id="282634" name="Group 10">
              <a:extLst>
                <a:ext uri="{FF2B5EF4-FFF2-40B4-BE49-F238E27FC236}">
                  <a16:creationId xmlns:a16="http://schemas.microsoft.com/office/drawing/2014/main" id="{C4CE70D0-040B-4116-9BBF-DBE1BBC0613D}"/>
                </a:ext>
              </a:extLst>
            </p:cNvPr>
            <p:cNvGrpSpPr>
              <a:grpSpLocks/>
            </p:cNvGrpSpPr>
            <p:nvPr/>
          </p:nvGrpSpPr>
          <p:grpSpPr bwMode="auto">
            <a:xfrm>
              <a:off x="1347" y="845"/>
              <a:ext cx="572" cy="318"/>
              <a:chOff x="612" y="1026"/>
              <a:chExt cx="636" cy="318"/>
            </a:xfrm>
          </p:grpSpPr>
          <p:sp>
            <p:nvSpPr>
              <p:cNvPr id="282635" name="Rectangle 11">
                <a:extLst>
                  <a:ext uri="{FF2B5EF4-FFF2-40B4-BE49-F238E27FC236}">
                    <a16:creationId xmlns:a16="http://schemas.microsoft.com/office/drawing/2014/main" id="{FA02DD43-8F72-454B-B757-4B51B6AC8281}"/>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32</a:t>
                </a:r>
                <a:endParaRPr lang="en-US" altLang="en-US" sz="2400" dirty="0">
                  <a:solidFill>
                    <a:srgbClr val="0033CC"/>
                  </a:solidFill>
                </a:endParaRPr>
              </a:p>
            </p:txBody>
          </p:sp>
          <p:sp>
            <p:nvSpPr>
              <p:cNvPr id="282636" name="Rectangle 12">
                <a:extLst>
                  <a:ext uri="{FF2B5EF4-FFF2-40B4-BE49-F238E27FC236}">
                    <a16:creationId xmlns:a16="http://schemas.microsoft.com/office/drawing/2014/main" id="{379763F7-1DDB-4A9F-AA78-A2976433FA52}"/>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a:t>
                </a:r>
                <a:endParaRPr lang="en-US" altLang="en-US" sz="2400" dirty="0">
                  <a:solidFill>
                    <a:srgbClr val="0033CC"/>
                  </a:solidFill>
                </a:endParaRPr>
              </a:p>
            </p:txBody>
          </p:sp>
        </p:grpSp>
        <p:grpSp>
          <p:nvGrpSpPr>
            <p:cNvPr id="282637" name="Group 13">
              <a:extLst>
                <a:ext uri="{FF2B5EF4-FFF2-40B4-BE49-F238E27FC236}">
                  <a16:creationId xmlns:a16="http://schemas.microsoft.com/office/drawing/2014/main" id="{06FCD2FA-86C7-4CAC-AF9C-F90DEAD5B54C}"/>
                </a:ext>
              </a:extLst>
            </p:cNvPr>
            <p:cNvGrpSpPr>
              <a:grpSpLocks/>
            </p:cNvGrpSpPr>
            <p:nvPr/>
          </p:nvGrpSpPr>
          <p:grpSpPr bwMode="auto">
            <a:xfrm>
              <a:off x="1919" y="845"/>
              <a:ext cx="572" cy="318"/>
              <a:chOff x="612" y="1026"/>
              <a:chExt cx="636" cy="318"/>
            </a:xfrm>
          </p:grpSpPr>
          <p:sp>
            <p:nvSpPr>
              <p:cNvPr id="282638" name="Rectangle 14">
                <a:extLst>
                  <a:ext uri="{FF2B5EF4-FFF2-40B4-BE49-F238E27FC236}">
                    <a16:creationId xmlns:a16="http://schemas.microsoft.com/office/drawing/2014/main" id="{E2F34603-23AE-4034-B7AC-828E058A9621}"/>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12</a:t>
                </a:r>
                <a:endParaRPr lang="en-US" altLang="en-US" sz="2400" dirty="0">
                  <a:solidFill>
                    <a:srgbClr val="0033CC"/>
                  </a:solidFill>
                </a:endParaRPr>
              </a:p>
            </p:txBody>
          </p:sp>
          <p:sp>
            <p:nvSpPr>
              <p:cNvPr id="282639" name="Rectangle 15">
                <a:extLst>
                  <a:ext uri="{FF2B5EF4-FFF2-40B4-BE49-F238E27FC236}">
                    <a16:creationId xmlns:a16="http://schemas.microsoft.com/office/drawing/2014/main" id="{29C42B1B-AE79-4FD0-B9C7-8D8D5AE80C5F}"/>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54</a:t>
                </a:r>
                <a:endParaRPr lang="en-US" altLang="en-US" sz="2400" dirty="0">
                  <a:solidFill>
                    <a:srgbClr val="0033CC"/>
                  </a:solidFill>
                </a:endParaRPr>
              </a:p>
            </p:txBody>
          </p:sp>
        </p:grpSp>
        <p:sp>
          <p:nvSpPr>
            <p:cNvPr id="282640" name="Rectangle 16">
              <a:extLst>
                <a:ext uri="{FF2B5EF4-FFF2-40B4-BE49-F238E27FC236}">
                  <a16:creationId xmlns:a16="http://schemas.microsoft.com/office/drawing/2014/main" id="{1D609CE3-ACB0-447C-AA67-C08778B7F898}"/>
                </a:ext>
              </a:extLst>
            </p:cNvPr>
            <p:cNvSpPr>
              <a:spLocks noChangeArrowheads="1"/>
            </p:cNvSpPr>
            <p:nvPr/>
          </p:nvSpPr>
          <p:spPr bwMode="auto">
            <a:xfrm>
              <a:off x="249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72</a:t>
              </a:r>
              <a:endParaRPr lang="en-US" altLang="en-US" sz="2400" dirty="0">
                <a:solidFill>
                  <a:srgbClr val="0033CC"/>
                </a:solidFill>
              </a:endParaRPr>
            </a:p>
          </p:txBody>
        </p:sp>
        <p:sp>
          <p:nvSpPr>
            <p:cNvPr id="282641" name="Rectangle 17">
              <a:extLst>
                <a:ext uri="{FF2B5EF4-FFF2-40B4-BE49-F238E27FC236}">
                  <a16:creationId xmlns:a16="http://schemas.microsoft.com/office/drawing/2014/main" id="{A327058C-1616-4935-A7F6-084550C39CF3}"/>
                </a:ext>
              </a:extLst>
            </p:cNvPr>
            <p:cNvSpPr>
              <a:spLocks noChangeArrowheads="1"/>
            </p:cNvSpPr>
            <p:nvPr/>
          </p:nvSpPr>
          <p:spPr bwMode="auto">
            <a:xfrm>
              <a:off x="2776"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18</a:t>
              </a:r>
              <a:endParaRPr lang="en-US" altLang="en-US" sz="2400" dirty="0">
                <a:solidFill>
                  <a:srgbClr val="0033CC"/>
                </a:solidFill>
              </a:endParaRPr>
            </a:p>
          </p:txBody>
        </p:sp>
        <p:sp>
          <p:nvSpPr>
            <p:cNvPr id="282642" name="Rectangle 18">
              <a:extLst>
                <a:ext uri="{FF2B5EF4-FFF2-40B4-BE49-F238E27FC236}">
                  <a16:creationId xmlns:a16="http://schemas.microsoft.com/office/drawing/2014/main" id="{DDE9A41B-DE45-431D-B46B-F25FBD0F7FF0}"/>
                </a:ext>
              </a:extLst>
            </p:cNvPr>
            <p:cNvSpPr>
              <a:spLocks noChangeArrowheads="1"/>
            </p:cNvSpPr>
            <p:nvPr/>
          </p:nvSpPr>
          <p:spPr bwMode="auto">
            <a:xfrm>
              <a:off x="3062"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96</a:t>
              </a:r>
              <a:endParaRPr lang="en-US" altLang="en-US" sz="2400" dirty="0">
                <a:solidFill>
                  <a:srgbClr val="0033CC"/>
                </a:solidFill>
              </a:endParaRPr>
            </a:p>
          </p:txBody>
        </p:sp>
        <p:sp>
          <p:nvSpPr>
            <p:cNvPr id="282643" name="Rectangle 19">
              <a:extLst>
                <a:ext uri="{FF2B5EF4-FFF2-40B4-BE49-F238E27FC236}">
                  <a16:creationId xmlns:a16="http://schemas.microsoft.com/office/drawing/2014/main" id="{09E0BB59-738B-4456-A66C-5644C5C3D429}"/>
                </a:ext>
              </a:extLst>
            </p:cNvPr>
            <p:cNvSpPr>
              <a:spLocks noChangeArrowheads="1"/>
            </p:cNvSpPr>
            <p:nvPr/>
          </p:nvSpPr>
          <p:spPr bwMode="auto">
            <a:xfrm>
              <a:off x="3348"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64</a:t>
              </a:r>
              <a:endParaRPr lang="en-US" altLang="en-US" sz="2400" dirty="0">
                <a:solidFill>
                  <a:srgbClr val="0033CC"/>
                </a:solidFill>
              </a:endParaRPr>
            </a:p>
          </p:txBody>
        </p:sp>
        <p:sp>
          <p:nvSpPr>
            <p:cNvPr id="282644" name="Rectangle 20">
              <a:extLst>
                <a:ext uri="{FF2B5EF4-FFF2-40B4-BE49-F238E27FC236}">
                  <a16:creationId xmlns:a16="http://schemas.microsoft.com/office/drawing/2014/main" id="{23E2DF40-7086-4800-B26B-8BD747A789E3}"/>
                </a:ext>
              </a:extLst>
            </p:cNvPr>
            <p:cNvSpPr>
              <a:spLocks noChangeArrowheads="1"/>
            </p:cNvSpPr>
            <p:nvPr/>
          </p:nvSpPr>
          <p:spPr bwMode="auto">
            <a:xfrm>
              <a:off x="3633"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17</a:t>
              </a:r>
              <a:endParaRPr lang="en-US" altLang="en-US" sz="2400" dirty="0">
                <a:solidFill>
                  <a:srgbClr val="0033CC"/>
                </a:solidFill>
              </a:endParaRPr>
            </a:p>
          </p:txBody>
        </p:sp>
        <p:sp>
          <p:nvSpPr>
            <p:cNvPr id="282645" name="Rectangle 21">
              <a:extLst>
                <a:ext uri="{FF2B5EF4-FFF2-40B4-BE49-F238E27FC236}">
                  <a16:creationId xmlns:a16="http://schemas.microsoft.com/office/drawing/2014/main" id="{E657D33C-3349-4C16-8E6F-8C0AEFD6269F}"/>
                </a:ext>
              </a:extLst>
            </p:cNvPr>
            <p:cNvSpPr>
              <a:spLocks noChangeArrowheads="1"/>
            </p:cNvSpPr>
            <p:nvPr/>
          </p:nvSpPr>
          <p:spPr bwMode="auto">
            <a:xfrm>
              <a:off x="3919"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60</a:t>
              </a:r>
              <a:endParaRPr lang="en-US" altLang="en-US" sz="2400" dirty="0">
                <a:solidFill>
                  <a:srgbClr val="0033CC"/>
                </a:solidFill>
              </a:endParaRPr>
            </a:p>
          </p:txBody>
        </p:sp>
        <p:sp>
          <p:nvSpPr>
            <p:cNvPr id="282646" name="Rectangle 22">
              <a:extLst>
                <a:ext uri="{FF2B5EF4-FFF2-40B4-BE49-F238E27FC236}">
                  <a16:creationId xmlns:a16="http://schemas.microsoft.com/office/drawing/2014/main" id="{E18A9D41-8D7A-4BE3-9A31-75CAB87A896B}"/>
                </a:ext>
              </a:extLst>
            </p:cNvPr>
            <p:cNvSpPr>
              <a:spLocks noChangeArrowheads="1"/>
            </p:cNvSpPr>
            <p:nvPr/>
          </p:nvSpPr>
          <p:spPr bwMode="auto">
            <a:xfrm>
              <a:off x="4205"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98</a:t>
              </a:r>
              <a:endParaRPr lang="en-US" altLang="en-US" sz="2400" dirty="0">
                <a:solidFill>
                  <a:srgbClr val="0033CC"/>
                </a:solidFill>
              </a:endParaRPr>
            </a:p>
          </p:txBody>
        </p:sp>
        <p:sp>
          <p:nvSpPr>
            <p:cNvPr id="282647" name="Rectangle 23">
              <a:extLst>
                <a:ext uri="{FF2B5EF4-FFF2-40B4-BE49-F238E27FC236}">
                  <a16:creationId xmlns:a16="http://schemas.microsoft.com/office/drawing/2014/main" id="{56BE13A6-0CD3-4611-A454-B1D443FC259A}"/>
                </a:ext>
              </a:extLst>
            </p:cNvPr>
            <p:cNvSpPr>
              <a:spLocks noChangeArrowheads="1"/>
            </p:cNvSpPr>
            <p:nvPr/>
          </p:nvSpPr>
          <p:spPr bwMode="auto">
            <a:xfrm>
              <a:off x="4491"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68</a:t>
              </a:r>
              <a:endParaRPr lang="en-US" altLang="en-US" sz="2400" dirty="0">
                <a:solidFill>
                  <a:srgbClr val="0033CC"/>
                </a:solidFill>
              </a:endParaRPr>
            </a:p>
          </p:txBody>
        </p:sp>
        <p:sp>
          <p:nvSpPr>
            <p:cNvPr id="282648" name="Rectangle 24">
              <a:extLst>
                <a:ext uri="{FF2B5EF4-FFF2-40B4-BE49-F238E27FC236}">
                  <a16:creationId xmlns:a16="http://schemas.microsoft.com/office/drawing/2014/main" id="{157912FC-2C0E-4D7B-A32C-7B4E8C9F8C97}"/>
                </a:ext>
              </a:extLst>
            </p:cNvPr>
            <p:cNvSpPr>
              <a:spLocks noChangeArrowheads="1"/>
            </p:cNvSpPr>
            <p:nvPr/>
          </p:nvSpPr>
          <p:spPr bwMode="auto">
            <a:xfrm>
              <a:off x="4774"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84</a:t>
              </a:r>
              <a:endParaRPr lang="en-US" altLang="en-US" sz="2400" dirty="0">
                <a:solidFill>
                  <a:srgbClr val="0033CC"/>
                </a:solidFill>
              </a:endParaRPr>
            </a:p>
          </p:txBody>
        </p:sp>
        <p:sp>
          <p:nvSpPr>
            <p:cNvPr id="282649" name="Rectangle 25">
              <a:extLst>
                <a:ext uri="{FF2B5EF4-FFF2-40B4-BE49-F238E27FC236}">
                  <a16:creationId xmlns:a16="http://schemas.microsoft.com/office/drawing/2014/main" id="{605B3E31-27A3-4D7C-81C8-0B91F681676F}"/>
                </a:ext>
              </a:extLst>
            </p:cNvPr>
            <p:cNvSpPr>
              <a:spLocks noChangeArrowheads="1"/>
            </p:cNvSpPr>
            <p:nvPr/>
          </p:nvSpPr>
          <p:spPr bwMode="auto">
            <a:xfrm>
              <a:off x="506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36</a:t>
              </a:r>
              <a:endParaRPr lang="en-US" altLang="en-US" sz="2400" dirty="0">
                <a:solidFill>
                  <a:srgbClr val="0033CC"/>
                </a:solidFill>
              </a:endParaRPr>
            </a:p>
          </p:txBody>
        </p:sp>
        <p:sp>
          <p:nvSpPr>
            <p:cNvPr id="282650" name="Rectangle 26">
              <a:extLst>
                <a:ext uri="{FF2B5EF4-FFF2-40B4-BE49-F238E27FC236}">
                  <a16:creationId xmlns:a16="http://schemas.microsoft.com/office/drawing/2014/main" id="{5C11B410-244B-4CA9-8E51-D6D4F417270D}"/>
                </a:ext>
              </a:extLst>
            </p:cNvPr>
            <p:cNvSpPr>
              <a:spLocks noChangeArrowheads="1"/>
            </p:cNvSpPr>
            <p:nvPr/>
          </p:nvSpPr>
          <p:spPr bwMode="auto">
            <a:xfrm>
              <a:off x="535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30</a:t>
              </a:r>
              <a:endParaRPr lang="en-US" altLang="en-US" sz="2400" dirty="0">
                <a:solidFill>
                  <a:srgbClr val="0033CC"/>
                </a:solidFill>
              </a:endParaRPr>
            </a:p>
          </p:txBody>
        </p:sp>
      </p:grpSp>
      <p:sp>
        <p:nvSpPr>
          <p:cNvPr id="282651" name="Text Box 27">
            <a:extLst>
              <a:ext uri="{FF2B5EF4-FFF2-40B4-BE49-F238E27FC236}">
                <a16:creationId xmlns:a16="http://schemas.microsoft.com/office/drawing/2014/main" id="{4A42353A-C60B-4D5C-9491-EFD3B4F57706}"/>
              </a:ext>
            </a:extLst>
          </p:cNvPr>
          <p:cNvSpPr txBox="1">
            <a:spLocks noChangeArrowheads="1"/>
          </p:cNvSpPr>
          <p:nvPr/>
        </p:nvSpPr>
        <p:spPr bwMode="auto">
          <a:xfrm>
            <a:off x="3995738"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48</a:t>
            </a:r>
            <a:endParaRPr lang="en-US" altLang="en-US" dirty="0"/>
          </a:p>
        </p:txBody>
      </p:sp>
      <p:sp>
        <p:nvSpPr>
          <p:cNvPr id="282652" name="Text Box 28">
            <a:extLst>
              <a:ext uri="{FF2B5EF4-FFF2-40B4-BE49-F238E27FC236}">
                <a16:creationId xmlns:a16="http://schemas.microsoft.com/office/drawing/2014/main" id="{A4CEDE64-3894-48A3-8265-6E8C1490E708}"/>
              </a:ext>
            </a:extLst>
          </p:cNvPr>
          <p:cNvSpPr txBox="1">
            <a:spLocks noChangeArrowheads="1"/>
          </p:cNvSpPr>
          <p:nvPr/>
        </p:nvSpPr>
        <p:spPr bwMode="auto">
          <a:xfrm>
            <a:off x="219551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16</a:t>
            </a:r>
            <a:endParaRPr lang="en-US" altLang="en-US" dirty="0"/>
          </a:p>
        </p:txBody>
      </p:sp>
      <p:cxnSp>
        <p:nvCxnSpPr>
          <p:cNvPr id="282653" name="AutoShape 29">
            <a:extLst>
              <a:ext uri="{FF2B5EF4-FFF2-40B4-BE49-F238E27FC236}">
                <a16:creationId xmlns:a16="http://schemas.microsoft.com/office/drawing/2014/main" id="{306D3D92-DE7E-409B-B99A-C8FA2DDDD633}"/>
              </a:ext>
            </a:extLst>
          </p:cNvPr>
          <p:cNvCxnSpPr>
            <a:cxnSpLocks noChangeShapeType="1"/>
            <a:stCxn id="282652" idx="0"/>
            <a:endCxn id="282651" idx="2"/>
          </p:cNvCxnSpPr>
          <p:nvPr/>
        </p:nvCxnSpPr>
        <p:spPr bwMode="auto">
          <a:xfrm flipV="1">
            <a:off x="2401888" y="2139950"/>
            <a:ext cx="1800225" cy="209550"/>
          </a:xfrm>
          <a:prstGeom prst="straightConnector1">
            <a:avLst/>
          </a:prstGeom>
          <a:noFill/>
          <a:ln w="9525">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2654" name="Text Box 30">
            <a:extLst>
              <a:ext uri="{FF2B5EF4-FFF2-40B4-BE49-F238E27FC236}">
                <a16:creationId xmlns:a16="http://schemas.microsoft.com/office/drawing/2014/main" id="{1BE52CAB-0B1C-4365-9346-44807F0BF4DA}"/>
              </a:ext>
            </a:extLst>
          </p:cNvPr>
          <p:cNvSpPr txBox="1">
            <a:spLocks noChangeArrowheads="1"/>
          </p:cNvSpPr>
          <p:nvPr/>
        </p:nvSpPr>
        <p:spPr bwMode="auto">
          <a:xfrm>
            <a:off x="3059113" y="2924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24</a:t>
            </a:r>
            <a:endParaRPr lang="en-US" altLang="en-US" dirty="0"/>
          </a:p>
        </p:txBody>
      </p:sp>
      <p:cxnSp>
        <p:nvCxnSpPr>
          <p:cNvPr id="282655" name="AutoShape 31">
            <a:extLst>
              <a:ext uri="{FF2B5EF4-FFF2-40B4-BE49-F238E27FC236}">
                <a16:creationId xmlns:a16="http://schemas.microsoft.com/office/drawing/2014/main" id="{DE25B0FC-8290-45BB-A2D5-7E93B3C11221}"/>
              </a:ext>
            </a:extLst>
          </p:cNvPr>
          <p:cNvCxnSpPr>
            <a:cxnSpLocks noChangeShapeType="1"/>
            <a:stCxn id="282652" idx="2"/>
            <a:endCxn id="282654" idx="0"/>
          </p:cNvCxnSpPr>
          <p:nvPr/>
        </p:nvCxnSpPr>
        <p:spPr bwMode="auto">
          <a:xfrm>
            <a:off x="2401888" y="2716213"/>
            <a:ext cx="863600"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2656" name="Oval 32">
            <a:extLst>
              <a:ext uri="{FF2B5EF4-FFF2-40B4-BE49-F238E27FC236}">
                <a16:creationId xmlns:a16="http://schemas.microsoft.com/office/drawing/2014/main" id="{6E29D387-C1DE-45F2-8198-D710E2CDF016}"/>
              </a:ext>
            </a:extLst>
          </p:cNvPr>
          <p:cNvSpPr>
            <a:spLocks noChangeAspect="1" noChangeArrowheads="1"/>
          </p:cNvSpPr>
          <p:nvPr/>
        </p:nvSpPr>
        <p:spPr bwMode="auto">
          <a:xfrm>
            <a:off x="4354513" y="1168400"/>
            <a:ext cx="539750" cy="5397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82657" name="Text Box 33">
            <a:extLst>
              <a:ext uri="{FF2B5EF4-FFF2-40B4-BE49-F238E27FC236}">
                <a16:creationId xmlns:a16="http://schemas.microsoft.com/office/drawing/2014/main" id="{B8EC856D-615E-4177-8AD2-6F9DABD50E04}"/>
              </a:ext>
            </a:extLst>
          </p:cNvPr>
          <p:cNvSpPr txBox="1">
            <a:spLocks noChangeArrowheads="1"/>
          </p:cNvSpPr>
          <p:nvPr/>
        </p:nvSpPr>
        <p:spPr bwMode="auto">
          <a:xfrm>
            <a:off x="2555875"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20</a:t>
            </a:r>
            <a:endParaRPr lang="en-US" altLang="en-US" dirty="0"/>
          </a:p>
        </p:txBody>
      </p:sp>
      <p:cxnSp>
        <p:nvCxnSpPr>
          <p:cNvPr id="282658" name="AutoShape 34">
            <a:extLst>
              <a:ext uri="{FF2B5EF4-FFF2-40B4-BE49-F238E27FC236}">
                <a16:creationId xmlns:a16="http://schemas.microsoft.com/office/drawing/2014/main" id="{EC012D12-6DEF-4807-AC33-AD3CC75CA914}"/>
              </a:ext>
            </a:extLst>
          </p:cNvPr>
          <p:cNvCxnSpPr>
            <a:cxnSpLocks noChangeShapeType="1"/>
            <a:stCxn id="282654" idx="2"/>
            <a:endCxn id="282657" idx="0"/>
          </p:cNvCxnSpPr>
          <p:nvPr/>
        </p:nvCxnSpPr>
        <p:spPr bwMode="auto">
          <a:xfrm flipH="1">
            <a:off x="2762250" y="3290888"/>
            <a:ext cx="503238"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2659" name="Text Box 35">
            <a:extLst>
              <a:ext uri="{FF2B5EF4-FFF2-40B4-BE49-F238E27FC236}">
                <a16:creationId xmlns:a16="http://schemas.microsoft.com/office/drawing/2014/main" id="{9AF95042-1FC9-4DED-9A03-AD509BBA7399}"/>
              </a:ext>
            </a:extLst>
          </p:cNvPr>
          <p:cNvSpPr txBox="1">
            <a:spLocks noChangeArrowheads="1"/>
          </p:cNvSpPr>
          <p:nvPr/>
        </p:nvSpPr>
        <p:spPr bwMode="auto">
          <a:xfrm>
            <a:off x="35623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32</a:t>
            </a:r>
            <a:endParaRPr lang="en-US" altLang="en-US" dirty="0"/>
          </a:p>
        </p:txBody>
      </p:sp>
      <p:cxnSp>
        <p:nvCxnSpPr>
          <p:cNvPr id="282660" name="AutoShape 36">
            <a:extLst>
              <a:ext uri="{FF2B5EF4-FFF2-40B4-BE49-F238E27FC236}">
                <a16:creationId xmlns:a16="http://schemas.microsoft.com/office/drawing/2014/main" id="{B397276A-2FD1-4D9B-8A09-8E5AEA4B7E57}"/>
              </a:ext>
            </a:extLst>
          </p:cNvPr>
          <p:cNvCxnSpPr>
            <a:cxnSpLocks noChangeShapeType="1"/>
            <a:stCxn id="282654" idx="2"/>
            <a:endCxn id="282659" idx="0"/>
          </p:cNvCxnSpPr>
          <p:nvPr/>
        </p:nvCxnSpPr>
        <p:spPr bwMode="auto">
          <a:xfrm>
            <a:off x="3265488" y="3290888"/>
            <a:ext cx="503237"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2661" name="Text Box 37">
            <a:extLst>
              <a:ext uri="{FF2B5EF4-FFF2-40B4-BE49-F238E27FC236}">
                <a16:creationId xmlns:a16="http://schemas.microsoft.com/office/drawing/2014/main" id="{B3733182-C06E-46B2-A51E-C69648C83A4F}"/>
              </a:ext>
            </a:extLst>
          </p:cNvPr>
          <p:cNvSpPr txBox="1">
            <a:spLocks noChangeArrowheads="1"/>
          </p:cNvSpPr>
          <p:nvPr/>
        </p:nvSpPr>
        <p:spPr bwMode="auto">
          <a:xfrm>
            <a:off x="1330325" y="2924175"/>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8</a:t>
            </a:r>
            <a:endParaRPr lang="en-US" altLang="en-US" dirty="0"/>
          </a:p>
        </p:txBody>
      </p:sp>
      <p:cxnSp>
        <p:nvCxnSpPr>
          <p:cNvPr id="282662" name="AutoShape 38">
            <a:extLst>
              <a:ext uri="{FF2B5EF4-FFF2-40B4-BE49-F238E27FC236}">
                <a16:creationId xmlns:a16="http://schemas.microsoft.com/office/drawing/2014/main" id="{29ACD482-0F2D-4492-A799-5B4CA5C1EB1A}"/>
              </a:ext>
            </a:extLst>
          </p:cNvPr>
          <p:cNvCxnSpPr>
            <a:cxnSpLocks noChangeShapeType="1"/>
            <a:stCxn id="282652" idx="2"/>
            <a:endCxn id="282661" idx="0"/>
          </p:cNvCxnSpPr>
          <p:nvPr/>
        </p:nvCxnSpPr>
        <p:spPr bwMode="auto">
          <a:xfrm flipH="1">
            <a:off x="1479550" y="2716213"/>
            <a:ext cx="922338"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2663" name="Text Box 39">
            <a:extLst>
              <a:ext uri="{FF2B5EF4-FFF2-40B4-BE49-F238E27FC236}">
                <a16:creationId xmlns:a16="http://schemas.microsoft.com/office/drawing/2014/main" id="{5E72CD4C-B7B5-43A9-B3F3-3802BCACF959}"/>
              </a:ext>
            </a:extLst>
          </p:cNvPr>
          <p:cNvSpPr txBox="1">
            <a:spLocks noChangeArrowheads="1"/>
          </p:cNvSpPr>
          <p:nvPr/>
        </p:nvSpPr>
        <p:spPr bwMode="auto">
          <a:xfrm>
            <a:off x="18351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12</a:t>
            </a:r>
            <a:endParaRPr lang="en-US" altLang="en-US" dirty="0"/>
          </a:p>
        </p:txBody>
      </p:sp>
      <p:cxnSp>
        <p:nvCxnSpPr>
          <p:cNvPr id="282664" name="AutoShape 40">
            <a:extLst>
              <a:ext uri="{FF2B5EF4-FFF2-40B4-BE49-F238E27FC236}">
                <a16:creationId xmlns:a16="http://schemas.microsoft.com/office/drawing/2014/main" id="{080DBE22-1775-46CF-B848-42FA0F60CA4A}"/>
              </a:ext>
            </a:extLst>
          </p:cNvPr>
          <p:cNvCxnSpPr>
            <a:cxnSpLocks noChangeShapeType="1"/>
            <a:stCxn id="282661" idx="2"/>
            <a:endCxn id="282663" idx="0"/>
          </p:cNvCxnSpPr>
          <p:nvPr/>
        </p:nvCxnSpPr>
        <p:spPr bwMode="auto">
          <a:xfrm>
            <a:off x="1479550" y="3290888"/>
            <a:ext cx="561975"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2665" name="Text Box 41">
            <a:extLst>
              <a:ext uri="{FF2B5EF4-FFF2-40B4-BE49-F238E27FC236}">
                <a16:creationId xmlns:a16="http://schemas.microsoft.com/office/drawing/2014/main" id="{CFCB4973-B0FF-4600-99E9-EE4377CA370E}"/>
              </a:ext>
            </a:extLst>
          </p:cNvPr>
          <p:cNvSpPr txBox="1">
            <a:spLocks noChangeArrowheads="1"/>
          </p:cNvSpPr>
          <p:nvPr/>
        </p:nvSpPr>
        <p:spPr bwMode="auto">
          <a:xfrm>
            <a:off x="579596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54</a:t>
            </a:r>
            <a:endParaRPr lang="en-US" altLang="en-US" dirty="0"/>
          </a:p>
        </p:txBody>
      </p:sp>
      <p:cxnSp>
        <p:nvCxnSpPr>
          <p:cNvPr id="282666" name="AutoShape 42">
            <a:extLst>
              <a:ext uri="{FF2B5EF4-FFF2-40B4-BE49-F238E27FC236}">
                <a16:creationId xmlns:a16="http://schemas.microsoft.com/office/drawing/2014/main" id="{A429DEC4-FAF8-4722-B3AE-B8B4318FD7D4}"/>
              </a:ext>
            </a:extLst>
          </p:cNvPr>
          <p:cNvCxnSpPr>
            <a:cxnSpLocks noChangeShapeType="1"/>
            <a:stCxn id="282651" idx="2"/>
            <a:endCxn id="282665" idx="0"/>
          </p:cNvCxnSpPr>
          <p:nvPr/>
        </p:nvCxnSpPr>
        <p:spPr bwMode="auto">
          <a:xfrm>
            <a:off x="4202113" y="2139950"/>
            <a:ext cx="18002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2667" name="Text Box 43">
            <a:extLst>
              <a:ext uri="{FF2B5EF4-FFF2-40B4-BE49-F238E27FC236}">
                <a16:creationId xmlns:a16="http://schemas.microsoft.com/office/drawing/2014/main" id="{513B3C56-8125-4479-A90E-4CCA80C69E08}"/>
              </a:ext>
            </a:extLst>
          </p:cNvPr>
          <p:cNvSpPr txBox="1">
            <a:spLocks noChangeArrowheads="1"/>
          </p:cNvSpPr>
          <p:nvPr/>
        </p:nvSpPr>
        <p:spPr bwMode="auto">
          <a:xfrm>
            <a:off x="6656388" y="29257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72</a:t>
            </a:r>
            <a:endParaRPr lang="en-US" altLang="en-US" dirty="0"/>
          </a:p>
        </p:txBody>
      </p:sp>
      <p:cxnSp>
        <p:nvCxnSpPr>
          <p:cNvPr id="282668" name="AutoShape 44">
            <a:extLst>
              <a:ext uri="{FF2B5EF4-FFF2-40B4-BE49-F238E27FC236}">
                <a16:creationId xmlns:a16="http://schemas.microsoft.com/office/drawing/2014/main" id="{97769109-4A1F-4A90-AB46-7B58EA876090}"/>
              </a:ext>
            </a:extLst>
          </p:cNvPr>
          <p:cNvCxnSpPr>
            <a:cxnSpLocks noChangeShapeType="1"/>
            <a:stCxn id="282665" idx="2"/>
            <a:endCxn id="282667" idx="0"/>
          </p:cNvCxnSpPr>
          <p:nvPr/>
        </p:nvCxnSpPr>
        <p:spPr bwMode="auto">
          <a:xfrm>
            <a:off x="6002338" y="2716213"/>
            <a:ext cx="8604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2669" name="Text Box 45">
            <a:extLst>
              <a:ext uri="{FF2B5EF4-FFF2-40B4-BE49-F238E27FC236}">
                <a16:creationId xmlns:a16="http://schemas.microsoft.com/office/drawing/2014/main" id="{C66E5DE5-54D8-4762-BE23-D8C14239AC8F}"/>
              </a:ext>
            </a:extLst>
          </p:cNvPr>
          <p:cNvSpPr txBox="1">
            <a:spLocks noChangeArrowheads="1"/>
          </p:cNvSpPr>
          <p:nvPr/>
        </p:nvSpPr>
        <p:spPr bwMode="auto">
          <a:xfrm>
            <a:off x="2301875"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18</a:t>
            </a:r>
            <a:endParaRPr lang="en-US" altLang="en-US" dirty="0"/>
          </a:p>
        </p:txBody>
      </p:sp>
      <p:cxnSp>
        <p:nvCxnSpPr>
          <p:cNvPr id="282670" name="AutoShape 46">
            <a:extLst>
              <a:ext uri="{FF2B5EF4-FFF2-40B4-BE49-F238E27FC236}">
                <a16:creationId xmlns:a16="http://schemas.microsoft.com/office/drawing/2014/main" id="{17B261CA-8B87-400A-BAC3-59DE3926E83C}"/>
              </a:ext>
            </a:extLst>
          </p:cNvPr>
          <p:cNvCxnSpPr>
            <a:cxnSpLocks noChangeShapeType="1"/>
            <a:stCxn id="282657" idx="2"/>
            <a:endCxn id="282669" idx="0"/>
          </p:cNvCxnSpPr>
          <p:nvPr/>
        </p:nvCxnSpPr>
        <p:spPr bwMode="auto">
          <a:xfrm flipH="1">
            <a:off x="2508250" y="3940175"/>
            <a:ext cx="254000"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82656"/>
                                        </p:tgtEl>
                                        <p:attrNameLst>
                                          <p:attrName>style.visibility</p:attrName>
                                        </p:attrNameLst>
                                      </p:cBhvr>
                                      <p:to>
                                        <p:strVal val="visible"/>
                                      </p:to>
                                    </p:set>
                                  </p:childTnLst>
                                </p:cTn>
                              </p:par>
                            </p:childTnLst>
                          </p:cTn>
                        </p:par>
                        <p:par>
                          <p:cTn id="7" fill="hold" nodeType="afterGroup">
                            <p:stCondLst>
                              <p:cond delay="0"/>
                            </p:stCondLst>
                            <p:childTnLst>
                              <p:par>
                                <p:cTn id="8" presetID="2" presetClass="entr" presetSubtype="8" fill="hold" grpId="0" nodeType="afterEffect">
                                  <p:stCondLst>
                                    <p:cond delay="0"/>
                                  </p:stCondLst>
                                  <p:childTnLst>
                                    <p:set>
                                      <p:cBhvr>
                                        <p:cTn id="9" dur="1" fill="hold">
                                          <p:stCondLst>
                                            <p:cond delay="0"/>
                                          </p:stCondLst>
                                        </p:cTn>
                                        <p:tgtEl>
                                          <p:spTgt spid="282669"/>
                                        </p:tgtEl>
                                        <p:attrNameLst>
                                          <p:attrName>style.visibility</p:attrName>
                                        </p:attrNameLst>
                                      </p:cBhvr>
                                      <p:to>
                                        <p:strVal val="visible"/>
                                      </p:to>
                                    </p:set>
                                    <p:anim calcmode="lin" valueType="num">
                                      <p:cBhvr additive="base">
                                        <p:cTn id="10" dur="500" fill="hold"/>
                                        <p:tgtEl>
                                          <p:spTgt spid="282669"/>
                                        </p:tgtEl>
                                        <p:attrNameLst>
                                          <p:attrName>ppt_x</p:attrName>
                                        </p:attrNameLst>
                                      </p:cBhvr>
                                      <p:tavLst>
                                        <p:tav tm="0">
                                          <p:val>
                                            <p:strVal val="0-#ppt_w/2"/>
                                          </p:val>
                                        </p:tav>
                                        <p:tav tm="100000">
                                          <p:val>
                                            <p:strVal val="#ppt_x"/>
                                          </p:val>
                                        </p:tav>
                                      </p:tavLst>
                                    </p:anim>
                                    <p:anim calcmode="lin" valueType="num">
                                      <p:cBhvr additive="base">
                                        <p:cTn id="11" dur="500" fill="hold"/>
                                        <p:tgtEl>
                                          <p:spTgt spid="282669"/>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00"/>
                            </p:stCondLst>
                            <p:childTnLst>
                              <p:par>
                                <p:cTn id="13" presetID="3" presetClass="entr" presetSubtype="10" fill="hold" nodeType="afterEffect">
                                  <p:stCondLst>
                                    <p:cond delay="0"/>
                                  </p:stCondLst>
                                  <p:childTnLst>
                                    <p:set>
                                      <p:cBhvr>
                                        <p:cTn id="14" dur="1" fill="hold">
                                          <p:stCondLst>
                                            <p:cond delay="0"/>
                                          </p:stCondLst>
                                        </p:cTn>
                                        <p:tgtEl>
                                          <p:spTgt spid="282670"/>
                                        </p:tgtEl>
                                        <p:attrNameLst>
                                          <p:attrName>style.visibility</p:attrName>
                                        </p:attrNameLst>
                                      </p:cBhvr>
                                      <p:to>
                                        <p:strVal val="visible"/>
                                      </p:to>
                                    </p:set>
                                    <p:animEffect transition="in" filter="blinds(horizontal)">
                                      <p:cBhvr>
                                        <p:cTn id="15" dur="500"/>
                                        <p:tgtEl>
                                          <p:spTgt spid="282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6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Veri Yer Tutucusu 3">
            <a:extLst>
              <a:ext uri="{FF2B5EF4-FFF2-40B4-BE49-F238E27FC236}">
                <a16:creationId xmlns:a16="http://schemas.microsoft.com/office/drawing/2014/main" id="{07CDA28E-3CCC-4204-BEE8-A34E68BBA5A7}"/>
              </a:ext>
            </a:extLst>
          </p:cNvPr>
          <p:cNvSpPr>
            <a:spLocks noGrp="1"/>
          </p:cNvSpPr>
          <p:nvPr>
            <p:ph type="dt" sz="half" idx="10"/>
          </p:nvPr>
        </p:nvSpPr>
        <p:spPr/>
        <p:txBody>
          <a:bodyPr/>
          <a:lstStyle/>
          <a:p>
            <a:fld id="{C412BC9E-6FD4-47F8-B16E-3AE862FFE824}" type="datetime4">
              <a:rPr lang="en-US" altLang="en-US"/>
              <a:pPr/>
              <a:t>November 5, 2025</a:t>
            </a:fld>
            <a:endParaRPr lang="en-US" altLang="en-US" dirty="0"/>
          </a:p>
        </p:txBody>
      </p:sp>
      <p:sp>
        <p:nvSpPr>
          <p:cNvPr id="50" name="Alt Bilgi Yer Tutucusu 4">
            <a:extLst>
              <a:ext uri="{FF2B5EF4-FFF2-40B4-BE49-F238E27FC236}">
                <a16:creationId xmlns:a16="http://schemas.microsoft.com/office/drawing/2014/main" id="{9D6FAC5F-ECDA-4591-8006-E0519EEB738E}"/>
              </a:ext>
            </a:extLst>
          </p:cNvPr>
          <p:cNvSpPr>
            <a:spLocks noGrp="1"/>
          </p:cNvSpPr>
          <p:nvPr>
            <p:ph type="ftr" sz="quarter" idx="11"/>
          </p:nvPr>
        </p:nvSpPr>
        <p:spPr/>
        <p:txBody>
          <a:bodyPr/>
          <a:lstStyle/>
          <a:p>
            <a:r>
              <a:rPr lang="en-US" altLang="en-US" dirty="0"/>
              <a:t>Borahan Tümer, Ph.D.                                                                                                                                                                          </a:t>
            </a:r>
          </a:p>
        </p:txBody>
      </p:sp>
      <p:sp>
        <p:nvSpPr>
          <p:cNvPr id="51" name="Slayt Numarası Yer Tutucusu 5">
            <a:extLst>
              <a:ext uri="{FF2B5EF4-FFF2-40B4-BE49-F238E27FC236}">
                <a16:creationId xmlns:a16="http://schemas.microsoft.com/office/drawing/2014/main" id="{E1659CA7-156C-43FE-9770-8679188F37CA}"/>
              </a:ext>
            </a:extLst>
          </p:cNvPr>
          <p:cNvSpPr>
            <a:spLocks noGrp="1"/>
          </p:cNvSpPr>
          <p:nvPr>
            <p:ph type="sldNum" sz="quarter" idx="12"/>
          </p:nvPr>
        </p:nvSpPr>
        <p:spPr/>
        <p:txBody>
          <a:bodyPr/>
          <a:lstStyle/>
          <a:p>
            <a:fld id="{756AC543-CE46-4B99-A8B2-FB8A5A5A4D1D}" type="slidenum">
              <a:rPr lang="en-US" altLang="en-US"/>
              <a:pPr/>
              <a:t>49</a:t>
            </a:fld>
            <a:endParaRPr lang="en-US" altLang="en-US" dirty="0"/>
          </a:p>
        </p:txBody>
      </p:sp>
      <p:sp>
        <p:nvSpPr>
          <p:cNvPr id="283650" name="Rectangle 2">
            <a:extLst>
              <a:ext uri="{FF2B5EF4-FFF2-40B4-BE49-F238E27FC236}">
                <a16:creationId xmlns:a16="http://schemas.microsoft.com/office/drawing/2014/main" id="{8D3AC977-E2CD-4E94-B94D-40EFC6F631C8}"/>
              </a:ext>
            </a:extLst>
          </p:cNvPr>
          <p:cNvSpPr>
            <a:spLocks noGrp="1" noChangeArrowheads="1"/>
          </p:cNvSpPr>
          <p:nvPr>
            <p:ph type="title"/>
          </p:nvPr>
        </p:nvSpPr>
        <p:spPr/>
        <p:txBody>
          <a:bodyPr/>
          <a:lstStyle/>
          <a:p>
            <a:r>
              <a:rPr lang="en-US" altLang="en-US" dirty="0"/>
              <a:t>A Binary Search Tree Example</a:t>
            </a:r>
          </a:p>
        </p:txBody>
      </p:sp>
      <p:grpSp>
        <p:nvGrpSpPr>
          <p:cNvPr id="283651" name="Group 3">
            <a:extLst>
              <a:ext uri="{FF2B5EF4-FFF2-40B4-BE49-F238E27FC236}">
                <a16:creationId xmlns:a16="http://schemas.microsoft.com/office/drawing/2014/main" id="{0C0AA866-C353-424F-9B1B-48B321B7C561}"/>
              </a:ext>
            </a:extLst>
          </p:cNvPr>
          <p:cNvGrpSpPr>
            <a:grpSpLocks/>
          </p:cNvGrpSpPr>
          <p:nvPr/>
        </p:nvGrpSpPr>
        <p:grpSpPr bwMode="auto">
          <a:xfrm>
            <a:off x="323850" y="1196975"/>
            <a:ext cx="8623300" cy="504825"/>
            <a:chOff x="204" y="845"/>
            <a:chExt cx="5432" cy="318"/>
          </a:xfrm>
        </p:grpSpPr>
        <p:grpSp>
          <p:nvGrpSpPr>
            <p:cNvPr id="283652" name="Group 4">
              <a:extLst>
                <a:ext uri="{FF2B5EF4-FFF2-40B4-BE49-F238E27FC236}">
                  <a16:creationId xmlns:a16="http://schemas.microsoft.com/office/drawing/2014/main" id="{3729BFFD-7436-447B-A41A-C15A157D3F5F}"/>
                </a:ext>
              </a:extLst>
            </p:cNvPr>
            <p:cNvGrpSpPr>
              <a:grpSpLocks/>
            </p:cNvGrpSpPr>
            <p:nvPr/>
          </p:nvGrpSpPr>
          <p:grpSpPr bwMode="auto">
            <a:xfrm>
              <a:off x="204" y="845"/>
              <a:ext cx="572" cy="318"/>
              <a:chOff x="612" y="1026"/>
              <a:chExt cx="636" cy="318"/>
            </a:xfrm>
          </p:grpSpPr>
          <p:sp>
            <p:nvSpPr>
              <p:cNvPr id="283653" name="Rectangle 5">
                <a:extLst>
                  <a:ext uri="{FF2B5EF4-FFF2-40B4-BE49-F238E27FC236}">
                    <a16:creationId xmlns:a16="http://schemas.microsoft.com/office/drawing/2014/main" id="{D9E34BBD-BFC1-4428-B11F-131320DC7BF8}"/>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48</a:t>
                </a:r>
                <a:endParaRPr lang="en-US" altLang="en-US" sz="2400" dirty="0">
                  <a:solidFill>
                    <a:srgbClr val="0033CC"/>
                  </a:solidFill>
                </a:endParaRPr>
              </a:p>
            </p:txBody>
          </p:sp>
          <p:sp>
            <p:nvSpPr>
              <p:cNvPr id="283654" name="Rectangle 6">
                <a:extLst>
                  <a:ext uri="{FF2B5EF4-FFF2-40B4-BE49-F238E27FC236}">
                    <a16:creationId xmlns:a16="http://schemas.microsoft.com/office/drawing/2014/main" id="{D8EEF95F-CA5F-4F5B-9136-A267A63E29D0}"/>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16</a:t>
                </a:r>
                <a:endParaRPr lang="en-US" altLang="en-US" sz="2400" dirty="0">
                  <a:solidFill>
                    <a:srgbClr val="0033CC"/>
                  </a:solidFill>
                </a:endParaRPr>
              </a:p>
            </p:txBody>
          </p:sp>
        </p:grpSp>
        <p:grpSp>
          <p:nvGrpSpPr>
            <p:cNvPr id="283655" name="Group 7">
              <a:extLst>
                <a:ext uri="{FF2B5EF4-FFF2-40B4-BE49-F238E27FC236}">
                  <a16:creationId xmlns:a16="http://schemas.microsoft.com/office/drawing/2014/main" id="{A54FEA52-9EB1-4281-BE3D-06300BC12578}"/>
                </a:ext>
              </a:extLst>
            </p:cNvPr>
            <p:cNvGrpSpPr>
              <a:grpSpLocks/>
            </p:cNvGrpSpPr>
            <p:nvPr/>
          </p:nvGrpSpPr>
          <p:grpSpPr bwMode="auto">
            <a:xfrm>
              <a:off x="776" y="845"/>
              <a:ext cx="572" cy="318"/>
              <a:chOff x="612" y="1026"/>
              <a:chExt cx="636" cy="318"/>
            </a:xfrm>
          </p:grpSpPr>
          <p:sp>
            <p:nvSpPr>
              <p:cNvPr id="283656" name="Rectangle 8">
                <a:extLst>
                  <a:ext uri="{FF2B5EF4-FFF2-40B4-BE49-F238E27FC236}">
                    <a16:creationId xmlns:a16="http://schemas.microsoft.com/office/drawing/2014/main" id="{03EE632F-801B-4939-90B9-997071B904B8}"/>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24</a:t>
                </a:r>
                <a:endParaRPr lang="en-US" altLang="en-US" sz="2400" dirty="0">
                  <a:solidFill>
                    <a:srgbClr val="0033CC"/>
                  </a:solidFill>
                </a:endParaRPr>
              </a:p>
            </p:txBody>
          </p:sp>
          <p:sp>
            <p:nvSpPr>
              <p:cNvPr id="283657" name="Rectangle 9">
                <a:extLst>
                  <a:ext uri="{FF2B5EF4-FFF2-40B4-BE49-F238E27FC236}">
                    <a16:creationId xmlns:a16="http://schemas.microsoft.com/office/drawing/2014/main" id="{910519A0-DEB1-4142-98A9-E9C29839A25A}"/>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20</a:t>
                </a:r>
                <a:endParaRPr lang="en-US" altLang="en-US" sz="2400" dirty="0">
                  <a:solidFill>
                    <a:srgbClr val="0033CC"/>
                  </a:solidFill>
                </a:endParaRPr>
              </a:p>
            </p:txBody>
          </p:sp>
        </p:grpSp>
        <p:grpSp>
          <p:nvGrpSpPr>
            <p:cNvPr id="283658" name="Group 10">
              <a:extLst>
                <a:ext uri="{FF2B5EF4-FFF2-40B4-BE49-F238E27FC236}">
                  <a16:creationId xmlns:a16="http://schemas.microsoft.com/office/drawing/2014/main" id="{76D52704-509B-43BF-9510-DBB177D0732F}"/>
                </a:ext>
              </a:extLst>
            </p:cNvPr>
            <p:cNvGrpSpPr>
              <a:grpSpLocks/>
            </p:cNvGrpSpPr>
            <p:nvPr/>
          </p:nvGrpSpPr>
          <p:grpSpPr bwMode="auto">
            <a:xfrm>
              <a:off x="1347" y="845"/>
              <a:ext cx="572" cy="318"/>
              <a:chOff x="612" y="1026"/>
              <a:chExt cx="636" cy="318"/>
            </a:xfrm>
          </p:grpSpPr>
          <p:sp>
            <p:nvSpPr>
              <p:cNvPr id="283659" name="Rectangle 11">
                <a:extLst>
                  <a:ext uri="{FF2B5EF4-FFF2-40B4-BE49-F238E27FC236}">
                    <a16:creationId xmlns:a16="http://schemas.microsoft.com/office/drawing/2014/main" id="{ED16BBED-DD50-4BC4-A034-0A5B45260E69}"/>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32</a:t>
                </a:r>
                <a:endParaRPr lang="en-US" altLang="en-US" sz="2400" dirty="0">
                  <a:solidFill>
                    <a:srgbClr val="0033CC"/>
                  </a:solidFill>
                </a:endParaRPr>
              </a:p>
            </p:txBody>
          </p:sp>
          <p:sp>
            <p:nvSpPr>
              <p:cNvPr id="283660" name="Rectangle 12">
                <a:extLst>
                  <a:ext uri="{FF2B5EF4-FFF2-40B4-BE49-F238E27FC236}">
                    <a16:creationId xmlns:a16="http://schemas.microsoft.com/office/drawing/2014/main" id="{EDCC3534-6CA4-4CB9-B87E-55D00059A170}"/>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a:t>
                </a:r>
                <a:endParaRPr lang="en-US" altLang="en-US" sz="2400" dirty="0">
                  <a:solidFill>
                    <a:srgbClr val="0033CC"/>
                  </a:solidFill>
                </a:endParaRPr>
              </a:p>
            </p:txBody>
          </p:sp>
        </p:grpSp>
        <p:grpSp>
          <p:nvGrpSpPr>
            <p:cNvPr id="283661" name="Group 13">
              <a:extLst>
                <a:ext uri="{FF2B5EF4-FFF2-40B4-BE49-F238E27FC236}">
                  <a16:creationId xmlns:a16="http://schemas.microsoft.com/office/drawing/2014/main" id="{3CB8F62C-EFC4-4320-B30B-DAA8EF0C9FE9}"/>
                </a:ext>
              </a:extLst>
            </p:cNvPr>
            <p:cNvGrpSpPr>
              <a:grpSpLocks/>
            </p:cNvGrpSpPr>
            <p:nvPr/>
          </p:nvGrpSpPr>
          <p:grpSpPr bwMode="auto">
            <a:xfrm>
              <a:off x="1919" y="845"/>
              <a:ext cx="572" cy="318"/>
              <a:chOff x="612" y="1026"/>
              <a:chExt cx="636" cy="318"/>
            </a:xfrm>
          </p:grpSpPr>
          <p:sp>
            <p:nvSpPr>
              <p:cNvPr id="283662" name="Rectangle 14">
                <a:extLst>
                  <a:ext uri="{FF2B5EF4-FFF2-40B4-BE49-F238E27FC236}">
                    <a16:creationId xmlns:a16="http://schemas.microsoft.com/office/drawing/2014/main" id="{28356B1F-1439-44B9-AE82-618832A8CAD9}"/>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12</a:t>
                </a:r>
                <a:endParaRPr lang="en-US" altLang="en-US" sz="2400" dirty="0">
                  <a:solidFill>
                    <a:srgbClr val="0033CC"/>
                  </a:solidFill>
                </a:endParaRPr>
              </a:p>
            </p:txBody>
          </p:sp>
          <p:sp>
            <p:nvSpPr>
              <p:cNvPr id="283663" name="Rectangle 15">
                <a:extLst>
                  <a:ext uri="{FF2B5EF4-FFF2-40B4-BE49-F238E27FC236}">
                    <a16:creationId xmlns:a16="http://schemas.microsoft.com/office/drawing/2014/main" id="{CCA49592-08C0-4DA0-AABA-BDDE325140E5}"/>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54</a:t>
                </a:r>
                <a:endParaRPr lang="en-US" altLang="en-US" sz="2400" dirty="0">
                  <a:solidFill>
                    <a:srgbClr val="0033CC"/>
                  </a:solidFill>
                </a:endParaRPr>
              </a:p>
            </p:txBody>
          </p:sp>
        </p:grpSp>
        <p:sp>
          <p:nvSpPr>
            <p:cNvPr id="283664" name="Rectangle 16">
              <a:extLst>
                <a:ext uri="{FF2B5EF4-FFF2-40B4-BE49-F238E27FC236}">
                  <a16:creationId xmlns:a16="http://schemas.microsoft.com/office/drawing/2014/main" id="{49CEB484-9041-4D94-9E09-943A0F208DF5}"/>
                </a:ext>
              </a:extLst>
            </p:cNvPr>
            <p:cNvSpPr>
              <a:spLocks noChangeArrowheads="1"/>
            </p:cNvSpPr>
            <p:nvPr/>
          </p:nvSpPr>
          <p:spPr bwMode="auto">
            <a:xfrm>
              <a:off x="249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72</a:t>
              </a:r>
              <a:endParaRPr lang="en-US" altLang="en-US" sz="2400" dirty="0">
                <a:solidFill>
                  <a:srgbClr val="0033CC"/>
                </a:solidFill>
              </a:endParaRPr>
            </a:p>
          </p:txBody>
        </p:sp>
        <p:sp>
          <p:nvSpPr>
            <p:cNvPr id="283665" name="Rectangle 17">
              <a:extLst>
                <a:ext uri="{FF2B5EF4-FFF2-40B4-BE49-F238E27FC236}">
                  <a16:creationId xmlns:a16="http://schemas.microsoft.com/office/drawing/2014/main" id="{02264855-0E31-4CD0-94BA-1F9DB97D90CF}"/>
                </a:ext>
              </a:extLst>
            </p:cNvPr>
            <p:cNvSpPr>
              <a:spLocks noChangeArrowheads="1"/>
            </p:cNvSpPr>
            <p:nvPr/>
          </p:nvSpPr>
          <p:spPr bwMode="auto">
            <a:xfrm>
              <a:off x="2776"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18</a:t>
              </a:r>
              <a:endParaRPr lang="en-US" altLang="en-US" sz="2400" dirty="0">
                <a:solidFill>
                  <a:srgbClr val="0033CC"/>
                </a:solidFill>
              </a:endParaRPr>
            </a:p>
          </p:txBody>
        </p:sp>
        <p:sp>
          <p:nvSpPr>
            <p:cNvPr id="283666" name="Rectangle 18">
              <a:extLst>
                <a:ext uri="{FF2B5EF4-FFF2-40B4-BE49-F238E27FC236}">
                  <a16:creationId xmlns:a16="http://schemas.microsoft.com/office/drawing/2014/main" id="{8C330B03-07E7-46C5-9BC0-08F574F9C934}"/>
                </a:ext>
              </a:extLst>
            </p:cNvPr>
            <p:cNvSpPr>
              <a:spLocks noChangeArrowheads="1"/>
            </p:cNvSpPr>
            <p:nvPr/>
          </p:nvSpPr>
          <p:spPr bwMode="auto">
            <a:xfrm>
              <a:off x="3062"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96</a:t>
              </a:r>
              <a:endParaRPr lang="en-US" altLang="en-US" sz="2400" dirty="0">
                <a:solidFill>
                  <a:srgbClr val="0033CC"/>
                </a:solidFill>
              </a:endParaRPr>
            </a:p>
          </p:txBody>
        </p:sp>
        <p:sp>
          <p:nvSpPr>
            <p:cNvPr id="283667" name="Rectangle 19">
              <a:extLst>
                <a:ext uri="{FF2B5EF4-FFF2-40B4-BE49-F238E27FC236}">
                  <a16:creationId xmlns:a16="http://schemas.microsoft.com/office/drawing/2014/main" id="{A69E097C-A3D7-4DDA-8B33-9A727DC8CEC6}"/>
                </a:ext>
              </a:extLst>
            </p:cNvPr>
            <p:cNvSpPr>
              <a:spLocks noChangeArrowheads="1"/>
            </p:cNvSpPr>
            <p:nvPr/>
          </p:nvSpPr>
          <p:spPr bwMode="auto">
            <a:xfrm>
              <a:off x="3348"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64</a:t>
              </a:r>
              <a:endParaRPr lang="en-US" altLang="en-US" sz="2400" dirty="0">
                <a:solidFill>
                  <a:srgbClr val="0033CC"/>
                </a:solidFill>
              </a:endParaRPr>
            </a:p>
          </p:txBody>
        </p:sp>
        <p:sp>
          <p:nvSpPr>
            <p:cNvPr id="283668" name="Rectangle 20">
              <a:extLst>
                <a:ext uri="{FF2B5EF4-FFF2-40B4-BE49-F238E27FC236}">
                  <a16:creationId xmlns:a16="http://schemas.microsoft.com/office/drawing/2014/main" id="{432C1D22-F245-46DC-A5EB-0008D9137DB0}"/>
                </a:ext>
              </a:extLst>
            </p:cNvPr>
            <p:cNvSpPr>
              <a:spLocks noChangeArrowheads="1"/>
            </p:cNvSpPr>
            <p:nvPr/>
          </p:nvSpPr>
          <p:spPr bwMode="auto">
            <a:xfrm>
              <a:off x="3633"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17</a:t>
              </a:r>
              <a:endParaRPr lang="en-US" altLang="en-US" sz="2400" dirty="0">
                <a:solidFill>
                  <a:srgbClr val="0033CC"/>
                </a:solidFill>
              </a:endParaRPr>
            </a:p>
          </p:txBody>
        </p:sp>
        <p:sp>
          <p:nvSpPr>
            <p:cNvPr id="283669" name="Rectangle 21">
              <a:extLst>
                <a:ext uri="{FF2B5EF4-FFF2-40B4-BE49-F238E27FC236}">
                  <a16:creationId xmlns:a16="http://schemas.microsoft.com/office/drawing/2014/main" id="{8A4B314A-6B56-4BAA-871D-6976DC4AA62A}"/>
                </a:ext>
              </a:extLst>
            </p:cNvPr>
            <p:cNvSpPr>
              <a:spLocks noChangeArrowheads="1"/>
            </p:cNvSpPr>
            <p:nvPr/>
          </p:nvSpPr>
          <p:spPr bwMode="auto">
            <a:xfrm>
              <a:off x="3919"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60</a:t>
              </a:r>
              <a:endParaRPr lang="en-US" altLang="en-US" sz="2400" dirty="0">
                <a:solidFill>
                  <a:srgbClr val="0033CC"/>
                </a:solidFill>
              </a:endParaRPr>
            </a:p>
          </p:txBody>
        </p:sp>
        <p:sp>
          <p:nvSpPr>
            <p:cNvPr id="283670" name="Rectangle 22">
              <a:extLst>
                <a:ext uri="{FF2B5EF4-FFF2-40B4-BE49-F238E27FC236}">
                  <a16:creationId xmlns:a16="http://schemas.microsoft.com/office/drawing/2014/main" id="{A6F870A2-3DB9-4FC5-867C-29CDFF329D17}"/>
                </a:ext>
              </a:extLst>
            </p:cNvPr>
            <p:cNvSpPr>
              <a:spLocks noChangeArrowheads="1"/>
            </p:cNvSpPr>
            <p:nvPr/>
          </p:nvSpPr>
          <p:spPr bwMode="auto">
            <a:xfrm>
              <a:off x="4205"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98</a:t>
              </a:r>
              <a:endParaRPr lang="en-US" altLang="en-US" sz="2400" dirty="0">
                <a:solidFill>
                  <a:srgbClr val="0033CC"/>
                </a:solidFill>
              </a:endParaRPr>
            </a:p>
          </p:txBody>
        </p:sp>
        <p:sp>
          <p:nvSpPr>
            <p:cNvPr id="283671" name="Rectangle 23">
              <a:extLst>
                <a:ext uri="{FF2B5EF4-FFF2-40B4-BE49-F238E27FC236}">
                  <a16:creationId xmlns:a16="http://schemas.microsoft.com/office/drawing/2014/main" id="{0A223079-9EAB-4366-BF25-86445D179867}"/>
                </a:ext>
              </a:extLst>
            </p:cNvPr>
            <p:cNvSpPr>
              <a:spLocks noChangeArrowheads="1"/>
            </p:cNvSpPr>
            <p:nvPr/>
          </p:nvSpPr>
          <p:spPr bwMode="auto">
            <a:xfrm>
              <a:off x="4491"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68</a:t>
              </a:r>
              <a:endParaRPr lang="en-US" altLang="en-US" sz="2400" dirty="0">
                <a:solidFill>
                  <a:srgbClr val="0033CC"/>
                </a:solidFill>
              </a:endParaRPr>
            </a:p>
          </p:txBody>
        </p:sp>
        <p:sp>
          <p:nvSpPr>
            <p:cNvPr id="283672" name="Rectangle 24">
              <a:extLst>
                <a:ext uri="{FF2B5EF4-FFF2-40B4-BE49-F238E27FC236}">
                  <a16:creationId xmlns:a16="http://schemas.microsoft.com/office/drawing/2014/main" id="{08AF1CBA-B51C-4D1A-9F6F-C802924AC83C}"/>
                </a:ext>
              </a:extLst>
            </p:cNvPr>
            <p:cNvSpPr>
              <a:spLocks noChangeArrowheads="1"/>
            </p:cNvSpPr>
            <p:nvPr/>
          </p:nvSpPr>
          <p:spPr bwMode="auto">
            <a:xfrm>
              <a:off x="4774"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84</a:t>
              </a:r>
              <a:endParaRPr lang="en-US" altLang="en-US" sz="2400" dirty="0">
                <a:solidFill>
                  <a:srgbClr val="0033CC"/>
                </a:solidFill>
              </a:endParaRPr>
            </a:p>
          </p:txBody>
        </p:sp>
        <p:sp>
          <p:nvSpPr>
            <p:cNvPr id="283673" name="Rectangle 25">
              <a:extLst>
                <a:ext uri="{FF2B5EF4-FFF2-40B4-BE49-F238E27FC236}">
                  <a16:creationId xmlns:a16="http://schemas.microsoft.com/office/drawing/2014/main" id="{ED7233A1-8074-4277-849F-55E813417D47}"/>
                </a:ext>
              </a:extLst>
            </p:cNvPr>
            <p:cNvSpPr>
              <a:spLocks noChangeArrowheads="1"/>
            </p:cNvSpPr>
            <p:nvPr/>
          </p:nvSpPr>
          <p:spPr bwMode="auto">
            <a:xfrm>
              <a:off x="506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36</a:t>
              </a:r>
              <a:endParaRPr lang="en-US" altLang="en-US" sz="2400" dirty="0">
                <a:solidFill>
                  <a:srgbClr val="0033CC"/>
                </a:solidFill>
              </a:endParaRPr>
            </a:p>
          </p:txBody>
        </p:sp>
        <p:sp>
          <p:nvSpPr>
            <p:cNvPr id="283674" name="Rectangle 26">
              <a:extLst>
                <a:ext uri="{FF2B5EF4-FFF2-40B4-BE49-F238E27FC236}">
                  <a16:creationId xmlns:a16="http://schemas.microsoft.com/office/drawing/2014/main" id="{AA757A52-9538-4CED-94FC-BB38CC40C10F}"/>
                </a:ext>
              </a:extLst>
            </p:cNvPr>
            <p:cNvSpPr>
              <a:spLocks noChangeArrowheads="1"/>
            </p:cNvSpPr>
            <p:nvPr/>
          </p:nvSpPr>
          <p:spPr bwMode="auto">
            <a:xfrm>
              <a:off x="535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30</a:t>
              </a:r>
              <a:endParaRPr lang="en-US" altLang="en-US" sz="2400" dirty="0">
                <a:solidFill>
                  <a:srgbClr val="0033CC"/>
                </a:solidFill>
              </a:endParaRPr>
            </a:p>
          </p:txBody>
        </p:sp>
      </p:grpSp>
      <p:sp>
        <p:nvSpPr>
          <p:cNvPr id="283675" name="Text Box 27">
            <a:extLst>
              <a:ext uri="{FF2B5EF4-FFF2-40B4-BE49-F238E27FC236}">
                <a16:creationId xmlns:a16="http://schemas.microsoft.com/office/drawing/2014/main" id="{3A6CB2D6-1810-4305-9B71-A5F6A9FA2079}"/>
              </a:ext>
            </a:extLst>
          </p:cNvPr>
          <p:cNvSpPr txBox="1">
            <a:spLocks noChangeArrowheads="1"/>
          </p:cNvSpPr>
          <p:nvPr/>
        </p:nvSpPr>
        <p:spPr bwMode="auto">
          <a:xfrm>
            <a:off x="3995738"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48</a:t>
            </a:r>
            <a:endParaRPr lang="en-US" altLang="en-US" dirty="0"/>
          </a:p>
        </p:txBody>
      </p:sp>
      <p:sp>
        <p:nvSpPr>
          <p:cNvPr id="283676" name="Text Box 28">
            <a:extLst>
              <a:ext uri="{FF2B5EF4-FFF2-40B4-BE49-F238E27FC236}">
                <a16:creationId xmlns:a16="http://schemas.microsoft.com/office/drawing/2014/main" id="{D9A86F0B-F04E-4AB0-80A5-DCFA0248FE44}"/>
              </a:ext>
            </a:extLst>
          </p:cNvPr>
          <p:cNvSpPr txBox="1">
            <a:spLocks noChangeArrowheads="1"/>
          </p:cNvSpPr>
          <p:nvPr/>
        </p:nvSpPr>
        <p:spPr bwMode="auto">
          <a:xfrm>
            <a:off x="219551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16</a:t>
            </a:r>
            <a:endParaRPr lang="en-US" altLang="en-US" dirty="0"/>
          </a:p>
        </p:txBody>
      </p:sp>
      <p:cxnSp>
        <p:nvCxnSpPr>
          <p:cNvPr id="283677" name="AutoShape 29">
            <a:extLst>
              <a:ext uri="{FF2B5EF4-FFF2-40B4-BE49-F238E27FC236}">
                <a16:creationId xmlns:a16="http://schemas.microsoft.com/office/drawing/2014/main" id="{8D43251A-3F4A-4D8F-8213-8C419BB50E44}"/>
              </a:ext>
            </a:extLst>
          </p:cNvPr>
          <p:cNvCxnSpPr>
            <a:cxnSpLocks noChangeShapeType="1"/>
            <a:stCxn id="283676" idx="0"/>
            <a:endCxn id="283675" idx="2"/>
          </p:cNvCxnSpPr>
          <p:nvPr/>
        </p:nvCxnSpPr>
        <p:spPr bwMode="auto">
          <a:xfrm flipV="1">
            <a:off x="2401888" y="2139950"/>
            <a:ext cx="1800225" cy="209550"/>
          </a:xfrm>
          <a:prstGeom prst="straightConnector1">
            <a:avLst/>
          </a:prstGeom>
          <a:noFill/>
          <a:ln w="9525">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3678" name="Text Box 30">
            <a:extLst>
              <a:ext uri="{FF2B5EF4-FFF2-40B4-BE49-F238E27FC236}">
                <a16:creationId xmlns:a16="http://schemas.microsoft.com/office/drawing/2014/main" id="{BAEDEE5D-81AC-46BB-B281-BF68BEA4DC63}"/>
              </a:ext>
            </a:extLst>
          </p:cNvPr>
          <p:cNvSpPr txBox="1">
            <a:spLocks noChangeArrowheads="1"/>
          </p:cNvSpPr>
          <p:nvPr/>
        </p:nvSpPr>
        <p:spPr bwMode="auto">
          <a:xfrm>
            <a:off x="3059113" y="2924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24</a:t>
            </a:r>
            <a:endParaRPr lang="en-US" altLang="en-US" dirty="0"/>
          </a:p>
        </p:txBody>
      </p:sp>
      <p:cxnSp>
        <p:nvCxnSpPr>
          <p:cNvPr id="283679" name="AutoShape 31">
            <a:extLst>
              <a:ext uri="{FF2B5EF4-FFF2-40B4-BE49-F238E27FC236}">
                <a16:creationId xmlns:a16="http://schemas.microsoft.com/office/drawing/2014/main" id="{4EB71486-A7FF-4E86-9108-13A618AA0386}"/>
              </a:ext>
            </a:extLst>
          </p:cNvPr>
          <p:cNvCxnSpPr>
            <a:cxnSpLocks noChangeShapeType="1"/>
            <a:stCxn id="283676" idx="2"/>
            <a:endCxn id="283678" idx="0"/>
          </p:cNvCxnSpPr>
          <p:nvPr/>
        </p:nvCxnSpPr>
        <p:spPr bwMode="auto">
          <a:xfrm>
            <a:off x="2401888" y="2716213"/>
            <a:ext cx="863600"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3680" name="Oval 32">
            <a:extLst>
              <a:ext uri="{FF2B5EF4-FFF2-40B4-BE49-F238E27FC236}">
                <a16:creationId xmlns:a16="http://schemas.microsoft.com/office/drawing/2014/main" id="{BCDB6FEB-D90F-4A2B-8DF7-E7657C472601}"/>
              </a:ext>
            </a:extLst>
          </p:cNvPr>
          <p:cNvSpPr>
            <a:spLocks noChangeAspect="1" noChangeArrowheads="1"/>
          </p:cNvSpPr>
          <p:nvPr/>
        </p:nvSpPr>
        <p:spPr bwMode="auto">
          <a:xfrm>
            <a:off x="4803775" y="1168400"/>
            <a:ext cx="539750" cy="5397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83681" name="Text Box 33">
            <a:extLst>
              <a:ext uri="{FF2B5EF4-FFF2-40B4-BE49-F238E27FC236}">
                <a16:creationId xmlns:a16="http://schemas.microsoft.com/office/drawing/2014/main" id="{0D507751-07EC-4BBE-A4CF-37826AFE81F2}"/>
              </a:ext>
            </a:extLst>
          </p:cNvPr>
          <p:cNvSpPr txBox="1">
            <a:spLocks noChangeArrowheads="1"/>
          </p:cNvSpPr>
          <p:nvPr/>
        </p:nvSpPr>
        <p:spPr bwMode="auto">
          <a:xfrm>
            <a:off x="2555875"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20</a:t>
            </a:r>
            <a:endParaRPr lang="en-US" altLang="en-US" dirty="0"/>
          </a:p>
        </p:txBody>
      </p:sp>
      <p:cxnSp>
        <p:nvCxnSpPr>
          <p:cNvPr id="283682" name="AutoShape 34">
            <a:extLst>
              <a:ext uri="{FF2B5EF4-FFF2-40B4-BE49-F238E27FC236}">
                <a16:creationId xmlns:a16="http://schemas.microsoft.com/office/drawing/2014/main" id="{92BD1F01-BFF0-4223-BEEB-7C80A66D5933}"/>
              </a:ext>
            </a:extLst>
          </p:cNvPr>
          <p:cNvCxnSpPr>
            <a:cxnSpLocks noChangeShapeType="1"/>
            <a:stCxn id="283678" idx="2"/>
            <a:endCxn id="283681" idx="0"/>
          </p:cNvCxnSpPr>
          <p:nvPr/>
        </p:nvCxnSpPr>
        <p:spPr bwMode="auto">
          <a:xfrm flipH="1">
            <a:off x="2762250" y="3290888"/>
            <a:ext cx="503238"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3683" name="Text Box 35">
            <a:extLst>
              <a:ext uri="{FF2B5EF4-FFF2-40B4-BE49-F238E27FC236}">
                <a16:creationId xmlns:a16="http://schemas.microsoft.com/office/drawing/2014/main" id="{F0296BBE-6A0C-4E46-97FE-A2279E9FC662}"/>
              </a:ext>
            </a:extLst>
          </p:cNvPr>
          <p:cNvSpPr txBox="1">
            <a:spLocks noChangeArrowheads="1"/>
          </p:cNvSpPr>
          <p:nvPr/>
        </p:nvSpPr>
        <p:spPr bwMode="auto">
          <a:xfrm>
            <a:off x="35623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32</a:t>
            </a:r>
            <a:endParaRPr lang="en-US" altLang="en-US" dirty="0"/>
          </a:p>
        </p:txBody>
      </p:sp>
      <p:cxnSp>
        <p:nvCxnSpPr>
          <p:cNvPr id="283684" name="AutoShape 36">
            <a:extLst>
              <a:ext uri="{FF2B5EF4-FFF2-40B4-BE49-F238E27FC236}">
                <a16:creationId xmlns:a16="http://schemas.microsoft.com/office/drawing/2014/main" id="{018AA7E8-7040-486E-83FE-4087747EC8EA}"/>
              </a:ext>
            </a:extLst>
          </p:cNvPr>
          <p:cNvCxnSpPr>
            <a:cxnSpLocks noChangeShapeType="1"/>
            <a:stCxn id="283678" idx="2"/>
            <a:endCxn id="283683" idx="0"/>
          </p:cNvCxnSpPr>
          <p:nvPr/>
        </p:nvCxnSpPr>
        <p:spPr bwMode="auto">
          <a:xfrm>
            <a:off x="3265488" y="3290888"/>
            <a:ext cx="503237"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3685" name="Text Box 37">
            <a:extLst>
              <a:ext uri="{FF2B5EF4-FFF2-40B4-BE49-F238E27FC236}">
                <a16:creationId xmlns:a16="http://schemas.microsoft.com/office/drawing/2014/main" id="{F50D39AE-DF1F-4F5C-BE19-3C2358DF0456}"/>
              </a:ext>
            </a:extLst>
          </p:cNvPr>
          <p:cNvSpPr txBox="1">
            <a:spLocks noChangeArrowheads="1"/>
          </p:cNvSpPr>
          <p:nvPr/>
        </p:nvSpPr>
        <p:spPr bwMode="auto">
          <a:xfrm>
            <a:off x="1330325" y="2924175"/>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8</a:t>
            </a:r>
            <a:endParaRPr lang="en-US" altLang="en-US" dirty="0"/>
          </a:p>
        </p:txBody>
      </p:sp>
      <p:cxnSp>
        <p:nvCxnSpPr>
          <p:cNvPr id="283686" name="AutoShape 38">
            <a:extLst>
              <a:ext uri="{FF2B5EF4-FFF2-40B4-BE49-F238E27FC236}">
                <a16:creationId xmlns:a16="http://schemas.microsoft.com/office/drawing/2014/main" id="{2B1BC156-EA5C-4CD8-919B-08BD7B36BE70}"/>
              </a:ext>
            </a:extLst>
          </p:cNvPr>
          <p:cNvCxnSpPr>
            <a:cxnSpLocks noChangeShapeType="1"/>
            <a:stCxn id="283676" idx="2"/>
            <a:endCxn id="283685" idx="0"/>
          </p:cNvCxnSpPr>
          <p:nvPr/>
        </p:nvCxnSpPr>
        <p:spPr bwMode="auto">
          <a:xfrm flipH="1">
            <a:off x="1479550" y="2716213"/>
            <a:ext cx="922338"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3687" name="Text Box 39">
            <a:extLst>
              <a:ext uri="{FF2B5EF4-FFF2-40B4-BE49-F238E27FC236}">
                <a16:creationId xmlns:a16="http://schemas.microsoft.com/office/drawing/2014/main" id="{BB1EFAD5-B15D-423D-8B0F-BF7BC203C8B8}"/>
              </a:ext>
            </a:extLst>
          </p:cNvPr>
          <p:cNvSpPr txBox="1">
            <a:spLocks noChangeArrowheads="1"/>
          </p:cNvSpPr>
          <p:nvPr/>
        </p:nvSpPr>
        <p:spPr bwMode="auto">
          <a:xfrm>
            <a:off x="18351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12</a:t>
            </a:r>
            <a:endParaRPr lang="en-US" altLang="en-US" dirty="0"/>
          </a:p>
        </p:txBody>
      </p:sp>
      <p:cxnSp>
        <p:nvCxnSpPr>
          <p:cNvPr id="283688" name="AutoShape 40">
            <a:extLst>
              <a:ext uri="{FF2B5EF4-FFF2-40B4-BE49-F238E27FC236}">
                <a16:creationId xmlns:a16="http://schemas.microsoft.com/office/drawing/2014/main" id="{9344304F-853E-4DCF-A7CA-7DA43D82B534}"/>
              </a:ext>
            </a:extLst>
          </p:cNvPr>
          <p:cNvCxnSpPr>
            <a:cxnSpLocks noChangeShapeType="1"/>
            <a:stCxn id="283685" idx="2"/>
            <a:endCxn id="283687" idx="0"/>
          </p:cNvCxnSpPr>
          <p:nvPr/>
        </p:nvCxnSpPr>
        <p:spPr bwMode="auto">
          <a:xfrm>
            <a:off x="1479550" y="3290888"/>
            <a:ext cx="561975"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3689" name="Text Box 41">
            <a:extLst>
              <a:ext uri="{FF2B5EF4-FFF2-40B4-BE49-F238E27FC236}">
                <a16:creationId xmlns:a16="http://schemas.microsoft.com/office/drawing/2014/main" id="{DEA7BAC1-D045-4B47-80B3-254FEE562529}"/>
              </a:ext>
            </a:extLst>
          </p:cNvPr>
          <p:cNvSpPr txBox="1">
            <a:spLocks noChangeArrowheads="1"/>
          </p:cNvSpPr>
          <p:nvPr/>
        </p:nvSpPr>
        <p:spPr bwMode="auto">
          <a:xfrm>
            <a:off x="579596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54</a:t>
            </a:r>
            <a:endParaRPr lang="en-US" altLang="en-US" dirty="0"/>
          </a:p>
        </p:txBody>
      </p:sp>
      <p:cxnSp>
        <p:nvCxnSpPr>
          <p:cNvPr id="283690" name="AutoShape 42">
            <a:extLst>
              <a:ext uri="{FF2B5EF4-FFF2-40B4-BE49-F238E27FC236}">
                <a16:creationId xmlns:a16="http://schemas.microsoft.com/office/drawing/2014/main" id="{622BC268-616E-411C-A7A9-67A96402127F}"/>
              </a:ext>
            </a:extLst>
          </p:cNvPr>
          <p:cNvCxnSpPr>
            <a:cxnSpLocks noChangeShapeType="1"/>
            <a:stCxn id="283675" idx="2"/>
            <a:endCxn id="283689" idx="0"/>
          </p:cNvCxnSpPr>
          <p:nvPr/>
        </p:nvCxnSpPr>
        <p:spPr bwMode="auto">
          <a:xfrm>
            <a:off x="4202113" y="2139950"/>
            <a:ext cx="18002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3691" name="Text Box 43">
            <a:extLst>
              <a:ext uri="{FF2B5EF4-FFF2-40B4-BE49-F238E27FC236}">
                <a16:creationId xmlns:a16="http://schemas.microsoft.com/office/drawing/2014/main" id="{F0F5DCF9-098A-4BB6-BA76-520BAC8D12F4}"/>
              </a:ext>
            </a:extLst>
          </p:cNvPr>
          <p:cNvSpPr txBox="1">
            <a:spLocks noChangeArrowheads="1"/>
          </p:cNvSpPr>
          <p:nvPr/>
        </p:nvSpPr>
        <p:spPr bwMode="auto">
          <a:xfrm>
            <a:off x="6656388" y="29257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72</a:t>
            </a:r>
            <a:endParaRPr lang="en-US" altLang="en-US" dirty="0"/>
          </a:p>
        </p:txBody>
      </p:sp>
      <p:cxnSp>
        <p:nvCxnSpPr>
          <p:cNvPr id="283692" name="AutoShape 44">
            <a:extLst>
              <a:ext uri="{FF2B5EF4-FFF2-40B4-BE49-F238E27FC236}">
                <a16:creationId xmlns:a16="http://schemas.microsoft.com/office/drawing/2014/main" id="{831627C9-08A2-4B34-844C-D81BD1CE3601}"/>
              </a:ext>
            </a:extLst>
          </p:cNvPr>
          <p:cNvCxnSpPr>
            <a:cxnSpLocks noChangeShapeType="1"/>
            <a:stCxn id="283689" idx="2"/>
            <a:endCxn id="283691" idx="0"/>
          </p:cNvCxnSpPr>
          <p:nvPr/>
        </p:nvCxnSpPr>
        <p:spPr bwMode="auto">
          <a:xfrm>
            <a:off x="6002338" y="2716213"/>
            <a:ext cx="8604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3693" name="Text Box 45">
            <a:extLst>
              <a:ext uri="{FF2B5EF4-FFF2-40B4-BE49-F238E27FC236}">
                <a16:creationId xmlns:a16="http://schemas.microsoft.com/office/drawing/2014/main" id="{EED64843-92DF-447D-AE64-123A62B8E9D3}"/>
              </a:ext>
            </a:extLst>
          </p:cNvPr>
          <p:cNvSpPr txBox="1">
            <a:spLocks noChangeArrowheads="1"/>
          </p:cNvSpPr>
          <p:nvPr/>
        </p:nvSpPr>
        <p:spPr bwMode="auto">
          <a:xfrm>
            <a:off x="2301875"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18</a:t>
            </a:r>
            <a:endParaRPr lang="en-US" altLang="en-US" dirty="0"/>
          </a:p>
        </p:txBody>
      </p:sp>
      <p:cxnSp>
        <p:nvCxnSpPr>
          <p:cNvPr id="283694" name="AutoShape 46">
            <a:extLst>
              <a:ext uri="{FF2B5EF4-FFF2-40B4-BE49-F238E27FC236}">
                <a16:creationId xmlns:a16="http://schemas.microsoft.com/office/drawing/2014/main" id="{807B460C-6834-4817-86CA-5203206C2B32}"/>
              </a:ext>
            </a:extLst>
          </p:cNvPr>
          <p:cNvCxnSpPr>
            <a:cxnSpLocks noChangeShapeType="1"/>
            <a:stCxn id="283681" idx="2"/>
            <a:endCxn id="283693" idx="0"/>
          </p:cNvCxnSpPr>
          <p:nvPr/>
        </p:nvCxnSpPr>
        <p:spPr bwMode="auto">
          <a:xfrm flipH="1">
            <a:off x="2508250" y="3940175"/>
            <a:ext cx="254000"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3695" name="Text Box 47">
            <a:extLst>
              <a:ext uri="{FF2B5EF4-FFF2-40B4-BE49-F238E27FC236}">
                <a16:creationId xmlns:a16="http://schemas.microsoft.com/office/drawing/2014/main" id="{8B186B8A-F99F-42F2-A723-13EB11842D80}"/>
              </a:ext>
            </a:extLst>
          </p:cNvPr>
          <p:cNvSpPr txBox="1">
            <a:spLocks noChangeArrowheads="1"/>
          </p:cNvSpPr>
          <p:nvPr/>
        </p:nvSpPr>
        <p:spPr bwMode="auto">
          <a:xfrm>
            <a:off x="7161213"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96</a:t>
            </a:r>
            <a:endParaRPr lang="en-US" altLang="en-US" dirty="0"/>
          </a:p>
        </p:txBody>
      </p:sp>
      <p:cxnSp>
        <p:nvCxnSpPr>
          <p:cNvPr id="283696" name="AutoShape 48">
            <a:extLst>
              <a:ext uri="{FF2B5EF4-FFF2-40B4-BE49-F238E27FC236}">
                <a16:creationId xmlns:a16="http://schemas.microsoft.com/office/drawing/2014/main" id="{974B6130-65EC-4E63-802E-D74E595D1E4E}"/>
              </a:ext>
            </a:extLst>
          </p:cNvPr>
          <p:cNvCxnSpPr>
            <a:cxnSpLocks noChangeShapeType="1"/>
            <a:stCxn id="283691" idx="2"/>
            <a:endCxn id="283695" idx="0"/>
          </p:cNvCxnSpPr>
          <p:nvPr/>
        </p:nvCxnSpPr>
        <p:spPr bwMode="auto">
          <a:xfrm>
            <a:off x="6862763" y="3292475"/>
            <a:ext cx="504825" cy="2809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83680"/>
                                        </p:tgtEl>
                                        <p:attrNameLst>
                                          <p:attrName>style.visibility</p:attrName>
                                        </p:attrNameLst>
                                      </p:cBhvr>
                                      <p:to>
                                        <p:strVal val="visible"/>
                                      </p:to>
                                    </p:set>
                                  </p:childTnLst>
                                </p:cTn>
                              </p:par>
                            </p:childTnLst>
                          </p:cTn>
                        </p:par>
                        <p:par>
                          <p:cTn id="7" fill="hold" nodeType="afterGroup">
                            <p:stCondLst>
                              <p:cond delay="0"/>
                            </p:stCondLst>
                            <p:childTnLst>
                              <p:par>
                                <p:cTn id="8" presetID="2" presetClass="entr" presetSubtype="2" fill="hold" grpId="0" nodeType="afterEffect">
                                  <p:stCondLst>
                                    <p:cond delay="0"/>
                                  </p:stCondLst>
                                  <p:childTnLst>
                                    <p:set>
                                      <p:cBhvr>
                                        <p:cTn id="9" dur="1" fill="hold">
                                          <p:stCondLst>
                                            <p:cond delay="0"/>
                                          </p:stCondLst>
                                        </p:cTn>
                                        <p:tgtEl>
                                          <p:spTgt spid="283695"/>
                                        </p:tgtEl>
                                        <p:attrNameLst>
                                          <p:attrName>style.visibility</p:attrName>
                                        </p:attrNameLst>
                                      </p:cBhvr>
                                      <p:to>
                                        <p:strVal val="visible"/>
                                      </p:to>
                                    </p:set>
                                    <p:anim calcmode="lin" valueType="num">
                                      <p:cBhvr additive="base">
                                        <p:cTn id="10" dur="500" fill="hold"/>
                                        <p:tgtEl>
                                          <p:spTgt spid="283695"/>
                                        </p:tgtEl>
                                        <p:attrNameLst>
                                          <p:attrName>ppt_x</p:attrName>
                                        </p:attrNameLst>
                                      </p:cBhvr>
                                      <p:tavLst>
                                        <p:tav tm="0">
                                          <p:val>
                                            <p:strVal val="1+#ppt_w/2"/>
                                          </p:val>
                                        </p:tav>
                                        <p:tav tm="100000">
                                          <p:val>
                                            <p:strVal val="#ppt_x"/>
                                          </p:val>
                                        </p:tav>
                                      </p:tavLst>
                                    </p:anim>
                                    <p:anim calcmode="lin" valueType="num">
                                      <p:cBhvr additive="base">
                                        <p:cTn id="11" dur="500" fill="hold"/>
                                        <p:tgtEl>
                                          <p:spTgt spid="283695"/>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00"/>
                            </p:stCondLst>
                            <p:childTnLst>
                              <p:par>
                                <p:cTn id="13" presetID="3" presetClass="entr" presetSubtype="10" fill="hold" nodeType="afterEffect">
                                  <p:stCondLst>
                                    <p:cond delay="0"/>
                                  </p:stCondLst>
                                  <p:childTnLst>
                                    <p:set>
                                      <p:cBhvr>
                                        <p:cTn id="14" dur="1" fill="hold">
                                          <p:stCondLst>
                                            <p:cond delay="0"/>
                                          </p:stCondLst>
                                        </p:cTn>
                                        <p:tgtEl>
                                          <p:spTgt spid="283696"/>
                                        </p:tgtEl>
                                        <p:attrNameLst>
                                          <p:attrName>style.visibility</p:attrName>
                                        </p:attrNameLst>
                                      </p:cBhvr>
                                      <p:to>
                                        <p:strVal val="visible"/>
                                      </p:to>
                                    </p:set>
                                    <p:animEffect transition="in" filter="blinds(horizontal)">
                                      <p:cBhvr>
                                        <p:cTn id="15" dur="500"/>
                                        <p:tgtEl>
                                          <p:spTgt spid="2836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9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8EF4E01B-5437-4F19-BC78-2F34A3586195}"/>
              </a:ext>
            </a:extLst>
          </p:cNvPr>
          <p:cNvSpPr>
            <a:spLocks noGrp="1"/>
          </p:cNvSpPr>
          <p:nvPr>
            <p:ph type="dt" sz="half" idx="10"/>
          </p:nvPr>
        </p:nvSpPr>
        <p:spPr/>
        <p:txBody>
          <a:bodyPr/>
          <a:lstStyle/>
          <a:p>
            <a:fld id="{E9FD46DA-5A31-43CE-9D95-FAFBF5919A55}" type="datetime4">
              <a:rPr lang="en-US" altLang="en-US"/>
              <a:pPr/>
              <a:t>November 5, 2025</a:t>
            </a:fld>
            <a:endParaRPr lang="en-US" altLang="en-US" dirty="0"/>
          </a:p>
        </p:txBody>
      </p:sp>
      <p:sp>
        <p:nvSpPr>
          <p:cNvPr id="5" name="Alt Bilgi Yer Tutucusu 4">
            <a:extLst>
              <a:ext uri="{FF2B5EF4-FFF2-40B4-BE49-F238E27FC236}">
                <a16:creationId xmlns:a16="http://schemas.microsoft.com/office/drawing/2014/main" id="{E9AC81C6-2CD0-4A71-9716-373C9BDCD86F}"/>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E048FEAA-CD1F-438D-A5A8-C453A85D83D2}"/>
              </a:ext>
            </a:extLst>
          </p:cNvPr>
          <p:cNvSpPr>
            <a:spLocks noGrp="1"/>
          </p:cNvSpPr>
          <p:nvPr>
            <p:ph type="sldNum" sz="quarter" idx="12"/>
          </p:nvPr>
        </p:nvSpPr>
        <p:spPr/>
        <p:txBody>
          <a:bodyPr/>
          <a:lstStyle/>
          <a:p>
            <a:fld id="{707B5F6A-1BBE-4168-8D7A-2E2F564F43ED}" type="slidenum">
              <a:rPr lang="en-US" altLang="en-US"/>
              <a:pPr/>
              <a:t>5</a:t>
            </a:fld>
            <a:endParaRPr lang="en-US" altLang="en-US" dirty="0"/>
          </a:p>
        </p:txBody>
      </p:sp>
      <p:sp>
        <p:nvSpPr>
          <p:cNvPr id="184322" name="Rectangle 2">
            <a:extLst>
              <a:ext uri="{FF2B5EF4-FFF2-40B4-BE49-F238E27FC236}">
                <a16:creationId xmlns:a16="http://schemas.microsoft.com/office/drawing/2014/main" id="{00D046EA-E14E-436C-A314-5771B8B063A8}"/>
              </a:ext>
            </a:extLst>
          </p:cNvPr>
          <p:cNvSpPr>
            <a:spLocks noGrp="1" noChangeArrowheads="1"/>
          </p:cNvSpPr>
          <p:nvPr>
            <p:ph type="title"/>
          </p:nvPr>
        </p:nvSpPr>
        <p:spPr/>
        <p:txBody>
          <a:bodyPr/>
          <a:lstStyle/>
          <a:p>
            <a:r>
              <a:rPr lang="tr-TR" altLang="en-US" dirty="0"/>
              <a:t>Definition of a Tree</a:t>
            </a:r>
            <a:endParaRPr lang="en-US" altLang="en-US" dirty="0"/>
          </a:p>
        </p:txBody>
      </p:sp>
      <p:sp>
        <p:nvSpPr>
          <p:cNvPr id="184323" name="Rectangle 3">
            <a:extLst>
              <a:ext uri="{FF2B5EF4-FFF2-40B4-BE49-F238E27FC236}">
                <a16:creationId xmlns:a16="http://schemas.microsoft.com/office/drawing/2014/main" id="{B202D03A-A620-45A6-9622-6B031CDD8D0D}"/>
              </a:ext>
            </a:extLst>
          </p:cNvPr>
          <p:cNvSpPr>
            <a:spLocks noGrp="1" noChangeArrowheads="1"/>
          </p:cNvSpPr>
          <p:nvPr>
            <p:ph type="body" idx="1"/>
          </p:nvPr>
        </p:nvSpPr>
        <p:spPr/>
        <p:txBody>
          <a:bodyPr/>
          <a:lstStyle/>
          <a:p>
            <a:pPr marL="355600" indent="-355600"/>
            <a:r>
              <a:rPr lang="tr-TR" altLang="en-US" dirty="0"/>
              <a:t>Definition:</a:t>
            </a:r>
          </a:p>
          <a:p>
            <a:pPr marL="355600" indent="-355600">
              <a:buFontTx/>
              <a:buNone/>
            </a:pPr>
            <a:r>
              <a:rPr lang="tr-TR" altLang="en-US" dirty="0"/>
              <a:t>	</a:t>
            </a:r>
            <a:r>
              <a:rPr lang="en-US" altLang="en-US" dirty="0"/>
              <a:t>A </a:t>
            </a:r>
            <a:r>
              <a:rPr lang="en-US" altLang="en-US" b="1" i="1" dirty="0">
                <a:solidFill>
                  <a:srgbClr val="FF0000"/>
                </a:solidFill>
              </a:rPr>
              <a:t>tree</a:t>
            </a:r>
            <a:r>
              <a:rPr lang="en-US" altLang="en-US" dirty="0"/>
              <a:t> is a collection of nodes</a:t>
            </a:r>
            <a:r>
              <a:rPr lang="tr-TR" altLang="en-US" dirty="0"/>
              <a:t> (vertices)</a:t>
            </a:r>
            <a:r>
              <a:rPr lang="en-US" altLang="en-US" dirty="0"/>
              <a:t> where the collection may be empty.  </a:t>
            </a:r>
            <a:r>
              <a:rPr lang="tr-TR" altLang="en-US" dirty="0"/>
              <a:t>O</a:t>
            </a:r>
            <a:r>
              <a:rPr lang="en-US" altLang="en-US" dirty="0"/>
              <a:t>therwise, the collection consists of a distinguished node </a:t>
            </a:r>
            <a:r>
              <a:rPr lang="en-US" altLang="en-US" i="1" dirty="0"/>
              <a:t>r</a:t>
            </a:r>
            <a:r>
              <a:rPr lang="en-US" altLang="en-US" dirty="0"/>
              <a:t>, called the </a:t>
            </a:r>
            <a:r>
              <a:rPr lang="en-US" altLang="en-US" b="1" i="1" dirty="0">
                <a:solidFill>
                  <a:srgbClr val="FF0000"/>
                </a:solidFill>
              </a:rPr>
              <a:t>root</a:t>
            </a:r>
            <a:r>
              <a:rPr lang="en-US" altLang="en-US" dirty="0"/>
              <a:t>, and zero or more non</a:t>
            </a:r>
            <a:r>
              <a:rPr lang="tr-TR" altLang="en-US" dirty="0"/>
              <a:t>-</a:t>
            </a:r>
            <a:r>
              <a:rPr lang="en-US" altLang="en-US" dirty="0"/>
              <a:t>empty (sub)trees T</a:t>
            </a:r>
            <a:r>
              <a:rPr lang="en-US" altLang="en-US" baseline="-25000" dirty="0"/>
              <a:t>1</a:t>
            </a:r>
            <a:r>
              <a:rPr lang="en-US" altLang="en-US" dirty="0"/>
              <a:t>, …, T</a:t>
            </a:r>
            <a:r>
              <a:rPr lang="en-US" altLang="en-US" baseline="-25000" dirty="0"/>
              <a:t>k</a:t>
            </a:r>
            <a:r>
              <a:rPr lang="en-US" altLang="en-US" dirty="0"/>
              <a:t>, each of whose roots are connected by a </a:t>
            </a:r>
            <a:r>
              <a:rPr lang="en-US" altLang="en-US" i="1" u="sng" dirty="0"/>
              <a:t>direct</a:t>
            </a:r>
            <a:r>
              <a:rPr lang="tr-TR" altLang="en-US" i="1" u="sng" dirty="0"/>
              <a:t>ed</a:t>
            </a:r>
            <a:r>
              <a:rPr lang="en-US" altLang="en-US" i="1" u="sng" dirty="0"/>
              <a:t> edge</a:t>
            </a:r>
            <a:r>
              <a:rPr lang="en-US" altLang="en-US" dirty="0"/>
              <a:t> </a:t>
            </a:r>
            <a:r>
              <a:rPr lang="tr-TR" altLang="en-US" dirty="0"/>
              <a:t>to</a:t>
            </a:r>
            <a:r>
              <a:rPr lang="en-US" altLang="en-US" dirty="0"/>
              <a:t> </a:t>
            </a:r>
            <a:r>
              <a:rPr lang="en-US" altLang="en-US" i="1" dirty="0"/>
              <a:t>r</a:t>
            </a:r>
            <a:r>
              <a:rPr lang="en-US" altLang="en-US" dirty="0"/>
              <a:t>. </a:t>
            </a:r>
            <a:endParaRPr lang="tr-TR" altLang="en-US" dirty="0"/>
          </a:p>
          <a:p>
            <a:pPr marL="355600" indent="-355600"/>
            <a:endParaRPr lang="en-US" alt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Veri Yer Tutucusu 3">
            <a:extLst>
              <a:ext uri="{FF2B5EF4-FFF2-40B4-BE49-F238E27FC236}">
                <a16:creationId xmlns:a16="http://schemas.microsoft.com/office/drawing/2014/main" id="{5401A4CD-C25F-4212-9573-58E9BEAF8C7D}"/>
              </a:ext>
            </a:extLst>
          </p:cNvPr>
          <p:cNvSpPr>
            <a:spLocks noGrp="1"/>
          </p:cNvSpPr>
          <p:nvPr>
            <p:ph type="dt" sz="half" idx="10"/>
          </p:nvPr>
        </p:nvSpPr>
        <p:spPr/>
        <p:txBody>
          <a:bodyPr/>
          <a:lstStyle/>
          <a:p>
            <a:fld id="{ED6905E1-786F-49D3-95DA-A64F16CB6483}" type="datetime4">
              <a:rPr lang="en-US" altLang="en-US"/>
              <a:pPr/>
              <a:t>November 5, 2025</a:t>
            </a:fld>
            <a:endParaRPr lang="en-US" altLang="en-US" dirty="0"/>
          </a:p>
        </p:txBody>
      </p:sp>
      <p:sp>
        <p:nvSpPr>
          <p:cNvPr id="52" name="Alt Bilgi Yer Tutucusu 4">
            <a:extLst>
              <a:ext uri="{FF2B5EF4-FFF2-40B4-BE49-F238E27FC236}">
                <a16:creationId xmlns:a16="http://schemas.microsoft.com/office/drawing/2014/main" id="{E3AB4EBC-39A1-4C3F-BD6A-5E5634A591FB}"/>
              </a:ext>
            </a:extLst>
          </p:cNvPr>
          <p:cNvSpPr>
            <a:spLocks noGrp="1"/>
          </p:cNvSpPr>
          <p:nvPr>
            <p:ph type="ftr" sz="quarter" idx="11"/>
          </p:nvPr>
        </p:nvSpPr>
        <p:spPr/>
        <p:txBody>
          <a:bodyPr/>
          <a:lstStyle/>
          <a:p>
            <a:r>
              <a:rPr lang="en-US" altLang="en-US" dirty="0"/>
              <a:t>Borahan Tümer, Ph.D.                                                                                                                                                                          </a:t>
            </a:r>
          </a:p>
        </p:txBody>
      </p:sp>
      <p:sp>
        <p:nvSpPr>
          <p:cNvPr id="53" name="Slayt Numarası Yer Tutucusu 5">
            <a:extLst>
              <a:ext uri="{FF2B5EF4-FFF2-40B4-BE49-F238E27FC236}">
                <a16:creationId xmlns:a16="http://schemas.microsoft.com/office/drawing/2014/main" id="{5CAD3461-BA16-4751-BFD8-E311FBCCA5E0}"/>
              </a:ext>
            </a:extLst>
          </p:cNvPr>
          <p:cNvSpPr>
            <a:spLocks noGrp="1"/>
          </p:cNvSpPr>
          <p:nvPr>
            <p:ph type="sldNum" sz="quarter" idx="12"/>
          </p:nvPr>
        </p:nvSpPr>
        <p:spPr/>
        <p:txBody>
          <a:bodyPr/>
          <a:lstStyle/>
          <a:p>
            <a:fld id="{DFCE2038-FC54-4C79-9149-26782B9F6E0F}" type="slidenum">
              <a:rPr lang="en-US" altLang="en-US"/>
              <a:pPr/>
              <a:t>50</a:t>
            </a:fld>
            <a:endParaRPr lang="en-US" altLang="en-US" dirty="0"/>
          </a:p>
        </p:txBody>
      </p:sp>
      <p:sp>
        <p:nvSpPr>
          <p:cNvPr id="284674" name="Rectangle 2">
            <a:extLst>
              <a:ext uri="{FF2B5EF4-FFF2-40B4-BE49-F238E27FC236}">
                <a16:creationId xmlns:a16="http://schemas.microsoft.com/office/drawing/2014/main" id="{3CBC44B0-CD21-4165-A765-953CDD263E35}"/>
              </a:ext>
            </a:extLst>
          </p:cNvPr>
          <p:cNvSpPr>
            <a:spLocks noGrp="1" noChangeArrowheads="1"/>
          </p:cNvSpPr>
          <p:nvPr>
            <p:ph type="title"/>
          </p:nvPr>
        </p:nvSpPr>
        <p:spPr/>
        <p:txBody>
          <a:bodyPr/>
          <a:lstStyle/>
          <a:p>
            <a:r>
              <a:rPr lang="en-US" altLang="en-US" dirty="0"/>
              <a:t>A Binary Search Tree Example</a:t>
            </a:r>
          </a:p>
        </p:txBody>
      </p:sp>
      <p:grpSp>
        <p:nvGrpSpPr>
          <p:cNvPr id="284675" name="Group 3">
            <a:extLst>
              <a:ext uri="{FF2B5EF4-FFF2-40B4-BE49-F238E27FC236}">
                <a16:creationId xmlns:a16="http://schemas.microsoft.com/office/drawing/2014/main" id="{AD6DC134-93F7-43FA-9F7E-8AA9A3639CE6}"/>
              </a:ext>
            </a:extLst>
          </p:cNvPr>
          <p:cNvGrpSpPr>
            <a:grpSpLocks/>
          </p:cNvGrpSpPr>
          <p:nvPr/>
        </p:nvGrpSpPr>
        <p:grpSpPr bwMode="auto">
          <a:xfrm>
            <a:off x="323850" y="1196975"/>
            <a:ext cx="8623300" cy="504825"/>
            <a:chOff x="204" y="845"/>
            <a:chExt cx="5432" cy="318"/>
          </a:xfrm>
        </p:grpSpPr>
        <p:grpSp>
          <p:nvGrpSpPr>
            <p:cNvPr id="284676" name="Group 4">
              <a:extLst>
                <a:ext uri="{FF2B5EF4-FFF2-40B4-BE49-F238E27FC236}">
                  <a16:creationId xmlns:a16="http://schemas.microsoft.com/office/drawing/2014/main" id="{674C5907-7DFE-44C3-9C62-724589780457}"/>
                </a:ext>
              </a:extLst>
            </p:cNvPr>
            <p:cNvGrpSpPr>
              <a:grpSpLocks/>
            </p:cNvGrpSpPr>
            <p:nvPr/>
          </p:nvGrpSpPr>
          <p:grpSpPr bwMode="auto">
            <a:xfrm>
              <a:off x="204" y="845"/>
              <a:ext cx="572" cy="318"/>
              <a:chOff x="612" y="1026"/>
              <a:chExt cx="636" cy="318"/>
            </a:xfrm>
          </p:grpSpPr>
          <p:sp>
            <p:nvSpPr>
              <p:cNvPr id="284677" name="Rectangle 5">
                <a:extLst>
                  <a:ext uri="{FF2B5EF4-FFF2-40B4-BE49-F238E27FC236}">
                    <a16:creationId xmlns:a16="http://schemas.microsoft.com/office/drawing/2014/main" id="{E4C4D89F-153D-4AAD-9EAD-60DF4B4553CB}"/>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48</a:t>
                </a:r>
                <a:endParaRPr lang="en-US" altLang="en-US" sz="2400" dirty="0">
                  <a:solidFill>
                    <a:srgbClr val="0033CC"/>
                  </a:solidFill>
                </a:endParaRPr>
              </a:p>
            </p:txBody>
          </p:sp>
          <p:sp>
            <p:nvSpPr>
              <p:cNvPr id="284678" name="Rectangle 6">
                <a:extLst>
                  <a:ext uri="{FF2B5EF4-FFF2-40B4-BE49-F238E27FC236}">
                    <a16:creationId xmlns:a16="http://schemas.microsoft.com/office/drawing/2014/main" id="{60EE324D-3FA5-402E-848B-0F9021F7DFB7}"/>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16</a:t>
                </a:r>
                <a:endParaRPr lang="en-US" altLang="en-US" sz="2400" dirty="0">
                  <a:solidFill>
                    <a:srgbClr val="0033CC"/>
                  </a:solidFill>
                </a:endParaRPr>
              </a:p>
            </p:txBody>
          </p:sp>
        </p:grpSp>
        <p:grpSp>
          <p:nvGrpSpPr>
            <p:cNvPr id="284679" name="Group 7">
              <a:extLst>
                <a:ext uri="{FF2B5EF4-FFF2-40B4-BE49-F238E27FC236}">
                  <a16:creationId xmlns:a16="http://schemas.microsoft.com/office/drawing/2014/main" id="{C93109F9-0F72-4648-98A1-58C8C934DCD9}"/>
                </a:ext>
              </a:extLst>
            </p:cNvPr>
            <p:cNvGrpSpPr>
              <a:grpSpLocks/>
            </p:cNvGrpSpPr>
            <p:nvPr/>
          </p:nvGrpSpPr>
          <p:grpSpPr bwMode="auto">
            <a:xfrm>
              <a:off x="776" y="845"/>
              <a:ext cx="572" cy="318"/>
              <a:chOff x="612" y="1026"/>
              <a:chExt cx="636" cy="318"/>
            </a:xfrm>
          </p:grpSpPr>
          <p:sp>
            <p:nvSpPr>
              <p:cNvPr id="284680" name="Rectangle 8">
                <a:extLst>
                  <a:ext uri="{FF2B5EF4-FFF2-40B4-BE49-F238E27FC236}">
                    <a16:creationId xmlns:a16="http://schemas.microsoft.com/office/drawing/2014/main" id="{780FBD99-A27D-4C08-B41A-627FD75B4C56}"/>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24</a:t>
                </a:r>
                <a:endParaRPr lang="en-US" altLang="en-US" sz="2400" dirty="0">
                  <a:solidFill>
                    <a:srgbClr val="0033CC"/>
                  </a:solidFill>
                </a:endParaRPr>
              </a:p>
            </p:txBody>
          </p:sp>
          <p:sp>
            <p:nvSpPr>
              <p:cNvPr id="284681" name="Rectangle 9">
                <a:extLst>
                  <a:ext uri="{FF2B5EF4-FFF2-40B4-BE49-F238E27FC236}">
                    <a16:creationId xmlns:a16="http://schemas.microsoft.com/office/drawing/2014/main" id="{BACD8490-D827-48F4-A850-BA325D713DA8}"/>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20</a:t>
                </a:r>
                <a:endParaRPr lang="en-US" altLang="en-US" sz="2400" dirty="0">
                  <a:solidFill>
                    <a:srgbClr val="0033CC"/>
                  </a:solidFill>
                </a:endParaRPr>
              </a:p>
            </p:txBody>
          </p:sp>
        </p:grpSp>
        <p:grpSp>
          <p:nvGrpSpPr>
            <p:cNvPr id="284682" name="Group 10">
              <a:extLst>
                <a:ext uri="{FF2B5EF4-FFF2-40B4-BE49-F238E27FC236}">
                  <a16:creationId xmlns:a16="http://schemas.microsoft.com/office/drawing/2014/main" id="{54D4B1D6-A6B7-4B7A-8F3F-ACF51FE15513}"/>
                </a:ext>
              </a:extLst>
            </p:cNvPr>
            <p:cNvGrpSpPr>
              <a:grpSpLocks/>
            </p:cNvGrpSpPr>
            <p:nvPr/>
          </p:nvGrpSpPr>
          <p:grpSpPr bwMode="auto">
            <a:xfrm>
              <a:off x="1347" y="845"/>
              <a:ext cx="572" cy="318"/>
              <a:chOff x="612" y="1026"/>
              <a:chExt cx="636" cy="318"/>
            </a:xfrm>
          </p:grpSpPr>
          <p:sp>
            <p:nvSpPr>
              <p:cNvPr id="284683" name="Rectangle 11">
                <a:extLst>
                  <a:ext uri="{FF2B5EF4-FFF2-40B4-BE49-F238E27FC236}">
                    <a16:creationId xmlns:a16="http://schemas.microsoft.com/office/drawing/2014/main" id="{86FD0890-C429-4472-8BC6-2CF46076C18B}"/>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32</a:t>
                </a:r>
                <a:endParaRPr lang="en-US" altLang="en-US" sz="2400" dirty="0">
                  <a:solidFill>
                    <a:srgbClr val="0033CC"/>
                  </a:solidFill>
                </a:endParaRPr>
              </a:p>
            </p:txBody>
          </p:sp>
          <p:sp>
            <p:nvSpPr>
              <p:cNvPr id="284684" name="Rectangle 12">
                <a:extLst>
                  <a:ext uri="{FF2B5EF4-FFF2-40B4-BE49-F238E27FC236}">
                    <a16:creationId xmlns:a16="http://schemas.microsoft.com/office/drawing/2014/main" id="{70CA6AFA-5F4A-4A91-8EAB-E90BF01B0CD9}"/>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a:t>
                </a:r>
                <a:endParaRPr lang="en-US" altLang="en-US" sz="2400" dirty="0">
                  <a:solidFill>
                    <a:srgbClr val="0033CC"/>
                  </a:solidFill>
                </a:endParaRPr>
              </a:p>
            </p:txBody>
          </p:sp>
        </p:grpSp>
        <p:grpSp>
          <p:nvGrpSpPr>
            <p:cNvPr id="284685" name="Group 13">
              <a:extLst>
                <a:ext uri="{FF2B5EF4-FFF2-40B4-BE49-F238E27FC236}">
                  <a16:creationId xmlns:a16="http://schemas.microsoft.com/office/drawing/2014/main" id="{4C5EFD33-FB6C-4F08-BF3C-F0B520D5D40C}"/>
                </a:ext>
              </a:extLst>
            </p:cNvPr>
            <p:cNvGrpSpPr>
              <a:grpSpLocks/>
            </p:cNvGrpSpPr>
            <p:nvPr/>
          </p:nvGrpSpPr>
          <p:grpSpPr bwMode="auto">
            <a:xfrm>
              <a:off x="1919" y="845"/>
              <a:ext cx="572" cy="318"/>
              <a:chOff x="612" y="1026"/>
              <a:chExt cx="636" cy="318"/>
            </a:xfrm>
          </p:grpSpPr>
          <p:sp>
            <p:nvSpPr>
              <p:cNvPr id="284686" name="Rectangle 14">
                <a:extLst>
                  <a:ext uri="{FF2B5EF4-FFF2-40B4-BE49-F238E27FC236}">
                    <a16:creationId xmlns:a16="http://schemas.microsoft.com/office/drawing/2014/main" id="{2E5B4A23-36F5-40F6-B56B-C04F2205769F}"/>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12</a:t>
                </a:r>
                <a:endParaRPr lang="en-US" altLang="en-US" sz="2400" dirty="0">
                  <a:solidFill>
                    <a:srgbClr val="0033CC"/>
                  </a:solidFill>
                </a:endParaRPr>
              </a:p>
            </p:txBody>
          </p:sp>
          <p:sp>
            <p:nvSpPr>
              <p:cNvPr id="284687" name="Rectangle 15">
                <a:extLst>
                  <a:ext uri="{FF2B5EF4-FFF2-40B4-BE49-F238E27FC236}">
                    <a16:creationId xmlns:a16="http://schemas.microsoft.com/office/drawing/2014/main" id="{9B64AD10-625B-4220-BE33-0BA369BD950B}"/>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54</a:t>
                </a:r>
                <a:endParaRPr lang="en-US" altLang="en-US" sz="2400" dirty="0">
                  <a:solidFill>
                    <a:srgbClr val="0033CC"/>
                  </a:solidFill>
                </a:endParaRPr>
              </a:p>
            </p:txBody>
          </p:sp>
        </p:grpSp>
        <p:sp>
          <p:nvSpPr>
            <p:cNvPr id="284688" name="Rectangle 16">
              <a:extLst>
                <a:ext uri="{FF2B5EF4-FFF2-40B4-BE49-F238E27FC236}">
                  <a16:creationId xmlns:a16="http://schemas.microsoft.com/office/drawing/2014/main" id="{0BCBE5FA-97E8-4BBA-9AFE-73BAF80FA72E}"/>
                </a:ext>
              </a:extLst>
            </p:cNvPr>
            <p:cNvSpPr>
              <a:spLocks noChangeArrowheads="1"/>
            </p:cNvSpPr>
            <p:nvPr/>
          </p:nvSpPr>
          <p:spPr bwMode="auto">
            <a:xfrm>
              <a:off x="249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72</a:t>
              </a:r>
              <a:endParaRPr lang="en-US" altLang="en-US" sz="2400" dirty="0">
                <a:solidFill>
                  <a:srgbClr val="0033CC"/>
                </a:solidFill>
              </a:endParaRPr>
            </a:p>
          </p:txBody>
        </p:sp>
        <p:sp>
          <p:nvSpPr>
            <p:cNvPr id="284689" name="Rectangle 17">
              <a:extLst>
                <a:ext uri="{FF2B5EF4-FFF2-40B4-BE49-F238E27FC236}">
                  <a16:creationId xmlns:a16="http://schemas.microsoft.com/office/drawing/2014/main" id="{3931B240-7B9B-47CA-A68F-5BF0AAD7F9C8}"/>
                </a:ext>
              </a:extLst>
            </p:cNvPr>
            <p:cNvSpPr>
              <a:spLocks noChangeArrowheads="1"/>
            </p:cNvSpPr>
            <p:nvPr/>
          </p:nvSpPr>
          <p:spPr bwMode="auto">
            <a:xfrm>
              <a:off x="2776"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18</a:t>
              </a:r>
              <a:endParaRPr lang="en-US" altLang="en-US" sz="2400" dirty="0">
                <a:solidFill>
                  <a:srgbClr val="0033CC"/>
                </a:solidFill>
              </a:endParaRPr>
            </a:p>
          </p:txBody>
        </p:sp>
        <p:sp>
          <p:nvSpPr>
            <p:cNvPr id="284690" name="Rectangle 18">
              <a:extLst>
                <a:ext uri="{FF2B5EF4-FFF2-40B4-BE49-F238E27FC236}">
                  <a16:creationId xmlns:a16="http://schemas.microsoft.com/office/drawing/2014/main" id="{9DF07538-FD75-4C41-AF4C-7EE0050204D7}"/>
                </a:ext>
              </a:extLst>
            </p:cNvPr>
            <p:cNvSpPr>
              <a:spLocks noChangeArrowheads="1"/>
            </p:cNvSpPr>
            <p:nvPr/>
          </p:nvSpPr>
          <p:spPr bwMode="auto">
            <a:xfrm>
              <a:off x="3062"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96</a:t>
              </a:r>
              <a:endParaRPr lang="en-US" altLang="en-US" sz="2400" dirty="0">
                <a:solidFill>
                  <a:srgbClr val="0033CC"/>
                </a:solidFill>
              </a:endParaRPr>
            </a:p>
          </p:txBody>
        </p:sp>
        <p:sp>
          <p:nvSpPr>
            <p:cNvPr id="284691" name="Rectangle 19">
              <a:extLst>
                <a:ext uri="{FF2B5EF4-FFF2-40B4-BE49-F238E27FC236}">
                  <a16:creationId xmlns:a16="http://schemas.microsoft.com/office/drawing/2014/main" id="{0B2F6961-D78E-4495-AF45-B5D71409B796}"/>
                </a:ext>
              </a:extLst>
            </p:cNvPr>
            <p:cNvSpPr>
              <a:spLocks noChangeArrowheads="1"/>
            </p:cNvSpPr>
            <p:nvPr/>
          </p:nvSpPr>
          <p:spPr bwMode="auto">
            <a:xfrm>
              <a:off x="3348"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64</a:t>
              </a:r>
              <a:endParaRPr lang="en-US" altLang="en-US" sz="2400" dirty="0">
                <a:solidFill>
                  <a:srgbClr val="0033CC"/>
                </a:solidFill>
              </a:endParaRPr>
            </a:p>
          </p:txBody>
        </p:sp>
        <p:sp>
          <p:nvSpPr>
            <p:cNvPr id="284692" name="Rectangle 20">
              <a:extLst>
                <a:ext uri="{FF2B5EF4-FFF2-40B4-BE49-F238E27FC236}">
                  <a16:creationId xmlns:a16="http://schemas.microsoft.com/office/drawing/2014/main" id="{E3144232-4C9A-4DF3-999F-642C514B54F4}"/>
                </a:ext>
              </a:extLst>
            </p:cNvPr>
            <p:cNvSpPr>
              <a:spLocks noChangeArrowheads="1"/>
            </p:cNvSpPr>
            <p:nvPr/>
          </p:nvSpPr>
          <p:spPr bwMode="auto">
            <a:xfrm>
              <a:off x="3633"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17</a:t>
              </a:r>
              <a:endParaRPr lang="en-US" altLang="en-US" sz="2400" dirty="0">
                <a:solidFill>
                  <a:srgbClr val="0033CC"/>
                </a:solidFill>
              </a:endParaRPr>
            </a:p>
          </p:txBody>
        </p:sp>
        <p:sp>
          <p:nvSpPr>
            <p:cNvPr id="284693" name="Rectangle 21">
              <a:extLst>
                <a:ext uri="{FF2B5EF4-FFF2-40B4-BE49-F238E27FC236}">
                  <a16:creationId xmlns:a16="http://schemas.microsoft.com/office/drawing/2014/main" id="{EE3A6511-A0BA-4708-B51A-D5F085043C6F}"/>
                </a:ext>
              </a:extLst>
            </p:cNvPr>
            <p:cNvSpPr>
              <a:spLocks noChangeArrowheads="1"/>
            </p:cNvSpPr>
            <p:nvPr/>
          </p:nvSpPr>
          <p:spPr bwMode="auto">
            <a:xfrm>
              <a:off x="3919"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60</a:t>
              </a:r>
              <a:endParaRPr lang="en-US" altLang="en-US" sz="2400" dirty="0">
                <a:solidFill>
                  <a:srgbClr val="0033CC"/>
                </a:solidFill>
              </a:endParaRPr>
            </a:p>
          </p:txBody>
        </p:sp>
        <p:sp>
          <p:nvSpPr>
            <p:cNvPr id="284694" name="Rectangle 22">
              <a:extLst>
                <a:ext uri="{FF2B5EF4-FFF2-40B4-BE49-F238E27FC236}">
                  <a16:creationId xmlns:a16="http://schemas.microsoft.com/office/drawing/2014/main" id="{6C83607E-609B-4347-95CF-0404E9A32FC4}"/>
                </a:ext>
              </a:extLst>
            </p:cNvPr>
            <p:cNvSpPr>
              <a:spLocks noChangeArrowheads="1"/>
            </p:cNvSpPr>
            <p:nvPr/>
          </p:nvSpPr>
          <p:spPr bwMode="auto">
            <a:xfrm>
              <a:off x="4205"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98</a:t>
              </a:r>
              <a:endParaRPr lang="en-US" altLang="en-US" sz="2400" dirty="0">
                <a:solidFill>
                  <a:srgbClr val="0033CC"/>
                </a:solidFill>
              </a:endParaRPr>
            </a:p>
          </p:txBody>
        </p:sp>
        <p:sp>
          <p:nvSpPr>
            <p:cNvPr id="284695" name="Rectangle 23">
              <a:extLst>
                <a:ext uri="{FF2B5EF4-FFF2-40B4-BE49-F238E27FC236}">
                  <a16:creationId xmlns:a16="http://schemas.microsoft.com/office/drawing/2014/main" id="{D44478E3-E5F6-446E-80F8-9A5FD9DDB473}"/>
                </a:ext>
              </a:extLst>
            </p:cNvPr>
            <p:cNvSpPr>
              <a:spLocks noChangeArrowheads="1"/>
            </p:cNvSpPr>
            <p:nvPr/>
          </p:nvSpPr>
          <p:spPr bwMode="auto">
            <a:xfrm>
              <a:off x="4491"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68</a:t>
              </a:r>
              <a:endParaRPr lang="en-US" altLang="en-US" sz="2400" dirty="0">
                <a:solidFill>
                  <a:srgbClr val="0033CC"/>
                </a:solidFill>
              </a:endParaRPr>
            </a:p>
          </p:txBody>
        </p:sp>
        <p:sp>
          <p:nvSpPr>
            <p:cNvPr id="284696" name="Rectangle 24">
              <a:extLst>
                <a:ext uri="{FF2B5EF4-FFF2-40B4-BE49-F238E27FC236}">
                  <a16:creationId xmlns:a16="http://schemas.microsoft.com/office/drawing/2014/main" id="{507A61BE-6413-4CD1-BE5A-F2DA5A89D4F6}"/>
                </a:ext>
              </a:extLst>
            </p:cNvPr>
            <p:cNvSpPr>
              <a:spLocks noChangeArrowheads="1"/>
            </p:cNvSpPr>
            <p:nvPr/>
          </p:nvSpPr>
          <p:spPr bwMode="auto">
            <a:xfrm>
              <a:off x="4774"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84</a:t>
              </a:r>
              <a:endParaRPr lang="en-US" altLang="en-US" sz="2400" dirty="0">
                <a:solidFill>
                  <a:srgbClr val="0033CC"/>
                </a:solidFill>
              </a:endParaRPr>
            </a:p>
          </p:txBody>
        </p:sp>
        <p:sp>
          <p:nvSpPr>
            <p:cNvPr id="284697" name="Rectangle 25">
              <a:extLst>
                <a:ext uri="{FF2B5EF4-FFF2-40B4-BE49-F238E27FC236}">
                  <a16:creationId xmlns:a16="http://schemas.microsoft.com/office/drawing/2014/main" id="{D73F940A-CC98-48CE-AD1E-AEE21B2B6133}"/>
                </a:ext>
              </a:extLst>
            </p:cNvPr>
            <p:cNvSpPr>
              <a:spLocks noChangeArrowheads="1"/>
            </p:cNvSpPr>
            <p:nvPr/>
          </p:nvSpPr>
          <p:spPr bwMode="auto">
            <a:xfrm>
              <a:off x="506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36</a:t>
              </a:r>
              <a:endParaRPr lang="en-US" altLang="en-US" sz="2400" dirty="0">
                <a:solidFill>
                  <a:srgbClr val="0033CC"/>
                </a:solidFill>
              </a:endParaRPr>
            </a:p>
          </p:txBody>
        </p:sp>
        <p:sp>
          <p:nvSpPr>
            <p:cNvPr id="284698" name="Rectangle 26">
              <a:extLst>
                <a:ext uri="{FF2B5EF4-FFF2-40B4-BE49-F238E27FC236}">
                  <a16:creationId xmlns:a16="http://schemas.microsoft.com/office/drawing/2014/main" id="{E6D1F5D7-53F2-404A-8C0A-3FFE3CECF5FB}"/>
                </a:ext>
              </a:extLst>
            </p:cNvPr>
            <p:cNvSpPr>
              <a:spLocks noChangeArrowheads="1"/>
            </p:cNvSpPr>
            <p:nvPr/>
          </p:nvSpPr>
          <p:spPr bwMode="auto">
            <a:xfrm>
              <a:off x="535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30</a:t>
              </a:r>
              <a:endParaRPr lang="en-US" altLang="en-US" sz="2400" dirty="0">
                <a:solidFill>
                  <a:srgbClr val="0033CC"/>
                </a:solidFill>
              </a:endParaRPr>
            </a:p>
          </p:txBody>
        </p:sp>
      </p:grpSp>
      <p:sp>
        <p:nvSpPr>
          <p:cNvPr id="284699" name="Text Box 27">
            <a:extLst>
              <a:ext uri="{FF2B5EF4-FFF2-40B4-BE49-F238E27FC236}">
                <a16:creationId xmlns:a16="http://schemas.microsoft.com/office/drawing/2014/main" id="{472FABAF-8F4B-4510-A26C-CB9F7B30728D}"/>
              </a:ext>
            </a:extLst>
          </p:cNvPr>
          <p:cNvSpPr txBox="1">
            <a:spLocks noChangeArrowheads="1"/>
          </p:cNvSpPr>
          <p:nvPr/>
        </p:nvSpPr>
        <p:spPr bwMode="auto">
          <a:xfrm>
            <a:off x="3995738"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48</a:t>
            </a:r>
            <a:endParaRPr lang="en-US" altLang="en-US" dirty="0"/>
          </a:p>
        </p:txBody>
      </p:sp>
      <p:sp>
        <p:nvSpPr>
          <p:cNvPr id="284700" name="Text Box 28">
            <a:extLst>
              <a:ext uri="{FF2B5EF4-FFF2-40B4-BE49-F238E27FC236}">
                <a16:creationId xmlns:a16="http://schemas.microsoft.com/office/drawing/2014/main" id="{8D9B1E56-B737-4649-9FE7-86856D5D1208}"/>
              </a:ext>
            </a:extLst>
          </p:cNvPr>
          <p:cNvSpPr txBox="1">
            <a:spLocks noChangeArrowheads="1"/>
          </p:cNvSpPr>
          <p:nvPr/>
        </p:nvSpPr>
        <p:spPr bwMode="auto">
          <a:xfrm>
            <a:off x="219551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16</a:t>
            </a:r>
            <a:endParaRPr lang="en-US" altLang="en-US" dirty="0"/>
          </a:p>
        </p:txBody>
      </p:sp>
      <p:cxnSp>
        <p:nvCxnSpPr>
          <p:cNvPr id="284701" name="AutoShape 29">
            <a:extLst>
              <a:ext uri="{FF2B5EF4-FFF2-40B4-BE49-F238E27FC236}">
                <a16:creationId xmlns:a16="http://schemas.microsoft.com/office/drawing/2014/main" id="{7C54970D-9E4B-4911-BA28-D4C76FC9B4FE}"/>
              </a:ext>
            </a:extLst>
          </p:cNvPr>
          <p:cNvCxnSpPr>
            <a:cxnSpLocks noChangeShapeType="1"/>
            <a:stCxn id="284700" idx="0"/>
            <a:endCxn id="284699" idx="2"/>
          </p:cNvCxnSpPr>
          <p:nvPr/>
        </p:nvCxnSpPr>
        <p:spPr bwMode="auto">
          <a:xfrm flipV="1">
            <a:off x="2401888" y="2139950"/>
            <a:ext cx="1800225" cy="209550"/>
          </a:xfrm>
          <a:prstGeom prst="straightConnector1">
            <a:avLst/>
          </a:prstGeom>
          <a:noFill/>
          <a:ln w="9525">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4702" name="Text Box 30">
            <a:extLst>
              <a:ext uri="{FF2B5EF4-FFF2-40B4-BE49-F238E27FC236}">
                <a16:creationId xmlns:a16="http://schemas.microsoft.com/office/drawing/2014/main" id="{CEF69735-0883-43D9-94EA-04E26E1DA8CD}"/>
              </a:ext>
            </a:extLst>
          </p:cNvPr>
          <p:cNvSpPr txBox="1">
            <a:spLocks noChangeArrowheads="1"/>
          </p:cNvSpPr>
          <p:nvPr/>
        </p:nvSpPr>
        <p:spPr bwMode="auto">
          <a:xfrm>
            <a:off x="3059113" y="2924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24</a:t>
            </a:r>
            <a:endParaRPr lang="en-US" altLang="en-US" dirty="0"/>
          </a:p>
        </p:txBody>
      </p:sp>
      <p:cxnSp>
        <p:nvCxnSpPr>
          <p:cNvPr id="284703" name="AutoShape 31">
            <a:extLst>
              <a:ext uri="{FF2B5EF4-FFF2-40B4-BE49-F238E27FC236}">
                <a16:creationId xmlns:a16="http://schemas.microsoft.com/office/drawing/2014/main" id="{29589A98-E012-4A02-ACF5-5B2B7EDF58D1}"/>
              </a:ext>
            </a:extLst>
          </p:cNvPr>
          <p:cNvCxnSpPr>
            <a:cxnSpLocks noChangeShapeType="1"/>
            <a:stCxn id="284700" idx="2"/>
            <a:endCxn id="284702" idx="0"/>
          </p:cNvCxnSpPr>
          <p:nvPr/>
        </p:nvCxnSpPr>
        <p:spPr bwMode="auto">
          <a:xfrm>
            <a:off x="2401888" y="2716213"/>
            <a:ext cx="863600"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4704" name="Oval 32">
            <a:extLst>
              <a:ext uri="{FF2B5EF4-FFF2-40B4-BE49-F238E27FC236}">
                <a16:creationId xmlns:a16="http://schemas.microsoft.com/office/drawing/2014/main" id="{776CFBD1-2169-4D06-A844-49A0FB2C1BB9}"/>
              </a:ext>
            </a:extLst>
          </p:cNvPr>
          <p:cNvSpPr>
            <a:spLocks noChangeAspect="1" noChangeArrowheads="1"/>
          </p:cNvSpPr>
          <p:nvPr/>
        </p:nvSpPr>
        <p:spPr bwMode="auto">
          <a:xfrm>
            <a:off x="5272088" y="1168400"/>
            <a:ext cx="539750" cy="5397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84705" name="Text Box 33">
            <a:extLst>
              <a:ext uri="{FF2B5EF4-FFF2-40B4-BE49-F238E27FC236}">
                <a16:creationId xmlns:a16="http://schemas.microsoft.com/office/drawing/2014/main" id="{514659AA-D77A-4E34-B253-392AC9E4DD75}"/>
              </a:ext>
            </a:extLst>
          </p:cNvPr>
          <p:cNvSpPr txBox="1">
            <a:spLocks noChangeArrowheads="1"/>
          </p:cNvSpPr>
          <p:nvPr/>
        </p:nvSpPr>
        <p:spPr bwMode="auto">
          <a:xfrm>
            <a:off x="2555875"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20</a:t>
            </a:r>
            <a:endParaRPr lang="en-US" altLang="en-US" dirty="0"/>
          </a:p>
        </p:txBody>
      </p:sp>
      <p:cxnSp>
        <p:nvCxnSpPr>
          <p:cNvPr id="284706" name="AutoShape 34">
            <a:extLst>
              <a:ext uri="{FF2B5EF4-FFF2-40B4-BE49-F238E27FC236}">
                <a16:creationId xmlns:a16="http://schemas.microsoft.com/office/drawing/2014/main" id="{B7B86FE7-12F2-4D36-A548-BEBDD62977BB}"/>
              </a:ext>
            </a:extLst>
          </p:cNvPr>
          <p:cNvCxnSpPr>
            <a:cxnSpLocks noChangeShapeType="1"/>
            <a:stCxn id="284702" idx="2"/>
            <a:endCxn id="284705" idx="0"/>
          </p:cNvCxnSpPr>
          <p:nvPr/>
        </p:nvCxnSpPr>
        <p:spPr bwMode="auto">
          <a:xfrm flipH="1">
            <a:off x="2762250" y="3290888"/>
            <a:ext cx="503238"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4707" name="Text Box 35">
            <a:extLst>
              <a:ext uri="{FF2B5EF4-FFF2-40B4-BE49-F238E27FC236}">
                <a16:creationId xmlns:a16="http://schemas.microsoft.com/office/drawing/2014/main" id="{4A44B982-D61F-4837-88C2-70E16F2B8412}"/>
              </a:ext>
            </a:extLst>
          </p:cNvPr>
          <p:cNvSpPr txBox="1">
            <a:spLocks noChangeArrowheads="1"/>
          </p:cNvSpPr>
          <p:nvPr/>
        </p:nvSpPr>
        <p:spPr bwMode="auto">
          <a:xfrm>
            <a:off x="35623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32</a:t>
            </a:r>
            <a:endParaRPr lang="en-US" altLang="en-US" dirty="0"/>
          </a:p>
        </p:txBody>
      </p:sp>
      <p:cxnSp>
        <p:nvCxnSpPr>
          <p:cNvPr id="284708" name="AutoShape 36">
            <a:extLst>
              <a:ext uri="{FF2B5EF4-FFF2-40B4-BE49-F238E27FC236}">
                <a16:creationId xmlns:a16="http://schemas.microsoft.com/office/drawing/2014/main" id="{6D2817DF-6A04-41D9-8F1A-6BEEB506216E}"/>
              </a:ext>
            </a:extLst>
          </p:cNvPr>
          <p:cNvCxnSpPr>
            <a:cxnSpLocks noChangeShapeType="1"/>
            <a:stCxn id="284702" idx="2"/>
            <a:endCxn id="284707" idx="0"/>
          </p:cNvCxnSpPr>
          <p:nvPr/>
        </p:nvCxnSpPr>
        <p:spPr bwMode="auto">
          <a:xfrm>
            <a:off x="3265488" y="3290888"/>
            <a:ext cx="503237"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4709" name="Text Box 37">
            <a:extLst>
              <a:ext uri="{FF2B5EF4-FFF2-40B4-BE49-F238E27FC236}">
                <a16:creationId xmlns:a16="http://schemas.microsoft.com/office/drawing/2014/main" id="{A5176542-8078-4AC5-AA2B-FA4FB10FC78C}"/>
              </a:ext>
            </a:extLst>
          </p:cNvPr>
          <p:cNvSpPr txBox="1">
            <a:spLocks noChangeArrowheads="1"/>
          </p:cNvSpPr>
          <p:nvPr/>
        </p:nvSpPr>
        <p:spPr bwMode="auto">
          <a:xfrm>
            <a:off x="1330325" y="2924175"/>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8</a:t>
            </a:r>
            <a:endParaRPr lang="en-US" altLang="en-US" dirty="0"/>
          </a:p>
        </p:txBody>
      </p:sp>
      <p:cxnSp>
        <p:nvCxnSpPr>
          <p:cNvPr id="284710" name="AutoShape 38">
            <a:extLst>
              <a:ext uri="{FF2B5EF4-FFF2-40B4-BE49-F238E27FC236}">
                <a16:creationId xmlns:a16="http://schemas.microsoft.com/office/drawing/2014/main" id="{67E30C5C-C983-4310-9F67-653A4C136505}"/>
              </a:ext>
            </a:extLst>
          </p:cNvPr>
          <p:cNvCxnSpPr>
            <a:cxnSpLocks noChangeShapeType="1"/>
            <a:stCxn id="284700" idx="2"/>
            <a:endCxn id="284709" idx="0"/>
          </p:cNvCxnSpPr>
          <p:nvPr/>
        </p:nvCxnSpPr>
        <p:spPr bwMode="auto">
          <a:xfrm flipH="1">
            <a:off x="1479550" y="2716213"/>
            <a:ext cx="922338"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4711" name="Text Box 39">
            <a:extLst>
              <a:ext uri="{FF2B5EF4-FFF2-40B4-BE49-F238E27FC236}">
                <a16:creationId xmlns:a16="http://schemas.microsoft.com/office/drawing/2014/main" id="{3E4FB8AD-D67B-42A8-87C6-39E76728664A}"/>
              </a:ext>
            </a:extLst>
          </p:cNvPr>
          <p:cNvSpPr txBox="1">
            <a:spLocks noChangeArrowheads="1"/>
          </p:cNvSpPr>
          <p:nvPr/>
        </p:nvSpPr>
        <p:spPr bwMode="auto">
          <a:xfrm>
            <a:off x="18351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12</a:t>
            </a:r>
            <a:endParaRPr lang="en-US" altLang="en-US" dirty="0"/>
          </a:p>
        </p:txBody>
      </p:sp>
      <p:cxnSp>
        <p:nvCxnSpPr>
          <p:cNvPr id="284712" name="AutoShape 40">
            <a:extLst>
              <a:ext uri="{FF2B5EF4-FFF2-40B4-BE49-F238E27FC236}">
                <a16:creationId xmlns:a16="http://schemas.microsoft.com/office/drawing/2014/main" id="{35359E07-DC9F-4370-B1EB-CF664AE2EFB3}"/>
              </a:ext>
            </a:extLst>
          </p:cNvPr>
          <p:cNvCxnSpPr>
            <a:cxnSpLocks noChangeShapeType="1"/>
            <a:stCxn id="284709" idx="2"/>
            <a:endCxn id="284711" idx="0"/>
          </p:cNvCxnSpPr>
          <p:nvPr/>
        </p:nvCxnSpPr>
        <p:spPr bwMode="auto">
          <a:xfrm>
            <a:off x="1479550" y="3290888"/>
            <a:ext cx="561975"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4713" name="Text Box 41">
            <a:extLst>
              <a:ext uri="{FF2B5EF4-FFF2-40B4-BE49-F238E27FC236}">
                <a16:creationId xmlns:a16="http://schemas.microsoft.com/office/drawing/2014/main" id="{ADEC9C3A-61A9-4A6C-B9A3-4FD3957452C4}"/>
              </a:ext>
            </a:extLst>
          </p:cNvPr>
          <p:cNvSpPr txBox="1">
            <a:spLocks noChangeArrowheads="1"/>
          </p:cNvSpPr>
          <p:nvPr/>
        </p:nvSpPr>
        <p:spPr bwMode="auto">
          <a:xfrm>
            <a:off x="579596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54</a:t>
            </a:r>
            <a:endParaRPr lang="en-US" altLang="en-US" dirty="0"/>
          </a:p>
        </p:txBody>
      </p:sp>
      <p:cxnSp>
        <p:nvCxnSpPr>
          <p:cNvPr id="284714" name="AutoShape 42">
            <a:extLst>
              <a:ext uri="{FF2B5EF4-FFF2-40B4-BE49-F238E27FC236}">
                <a16:creationId xmlns:a16="http://schemas.microsoft.com/office/drawing/2014/main" id="{02414A1E-4931-44A8-8B90-52EE6B098318}"/>
              </a:ext>
            </a:extLst>
          </p:cNvPr>
          <p:cNvCxnSpPr>
            <a:cxnSpLocks noChangeShapeType="1"/>
            <a:stCxn id="284699" idx="2"/>
            <a:endCxn id="284713" idx="0"/>
          </p:cNvCxnSpPr>
          <p:nvPr/>
        </p:nvCxnSpPr>
        <p:spPr bwMode="auto">
          <a:xfrm>
            <a:off x="4202113" y="2139950"/>
            <a:ext cx="18002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4715" name="Text Box 43">
            <a:extLst>
              <a:ext uri="{FF2B5EF4-FFF2-40B4-BE49-F238E27FC236}">
                <a16:creationId xmlns:a16="http://schemas.microsoft.com/office/drawing/2014/main" id="{5ECF0619-862E-41BB-B351-A17730805365}"/>
              </a:ext>
            </a:extLst>
          </p:cNvPr>
          <p:cNvSpPr txBox="1">
            <a:spLocks noChangeArrowheads="1"/>
          </p:cNvSpPr>
          <p:nvPr/>
        </p:nvSpPr>
        <p:spPr bwMode="auto">
          <a:xfrm>
            <a:off x="6656388" y="29257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72</a:t>
            </a:r>
            <a:endParaRPr lang="en-US" altLang="en-US" dirty="0"/>
          </a:p>
        </p:txBody>
      </p:sp>
      <p:cxnSp>
        <p:nvCxnSpPr>
          <p:cNvPr id="284716" name="AutoShape 44">
            <a:extLst>
              <a:ext uri="{FF2B5EF4-FFF2-40B4-BE49-F238E27FC236}">
                <a16:creationId xmlns:a16="http://schemas.microsoft.com/office/drawing/2014/main" id="{728710A9-D6DC-400D-9FE6-E7CC455774CB}"/>
              </a:ext>
            </a:extLst>
          </p:cNvPr>
          <p:cNvCxnSpPr>
            <a:cxnSpLocks noChangeShapeType="1"/>
            <a:stCxn id="284713" idx="2"/>
            <a:endCxn id="284715" idx="0"/>
          </p:cNvCxnSpPr>
          <p:nvPr/>
        </p:nvCxnSpPr>
        <p:spPr bwMode="auto">
          <a:xfrm>
            <a:off x="6002338" y="2716213"/>
            <a:ext cx="8604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4717" name="Text Box 45">
            <a:extLst>
              <a:ext uri="{FF2B5EF4-FFF2-40B4-BE49-F238E27FC236}">
                <a16:creationId xmlns:a16="http://schemas.microsoft.com/office/drawing/2014/main" id="{30BAD0AF-B486-4CF4-844A-9BF9EAE5F098}"/>
              </a:ext>
            </a:extLst>
          </p:cNvPr>
          <p:cNvSpPr txBox="1">
            <a:spLocks noChangeArrowheads="1"/>
          </p:cNvSpPr>
          <p:nvPr/>
        </p:nvSpPr>
        <p:spPr bwMode="auto">
          <a:xfrm>
            <a:off x="2301875"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18</a:t>
            </a:r>
            <a:endParaRPr lang="en-US" altLang="en-US" dirty="0"/>
          </a:p>
        </p:txBody>
      </p:sp>
      <p:cxnSp>
        <p:nvCxnSpPr>
          <p:cNvPr id="284718" name="AutoShape 46">
            <a:extLst>
              <a:ext uri="{FF2B5EF4-FFF2-40B4-BE49-F238E27FC236}">
                <a16:creationId xmlns:a16="http://schemas.microsoft.com/office/drawing/2014/main" id="{BF042328-49D1-47A4-8322-7BF33F988EAD}"/>
              </a:ext>
            </a:extLst>
          </p:cNvPr>
          <p:cNvCxnSpPr>
            <a:cxnSpLocks noChangeShapeType="1"/>
            <a:stCxn id="284705" idx="2"/>
            <a:endCxn id="284717" idx="0"/>
          </p:cNvCxnSpPr>
          <p:nvPr/>
        </p:nvCxnSpPr>
        <p:spPr bwMode="auto">
          <a:xfrm flipH="1">
            <a:off x="2508250" y="3940175"/>
            <a:ext cx="254000"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4719" name="Text Box 47">
            <a:extLst>
              <a:ext uri="{FF2B5EF4-FFF2-40B4-BE49-F238E27FC236}">
                <a16:creationId xmlns:a16="http://schemas.microsoft.com/office/drawing/2014/main" id="{E05174C1-EE90-4004-9D07-FDC33D34E22B}"/>
              </a:ext>
            </a:extLst>
          </p:cNvPr>
          <p:cNvSpPr txBox="1">
            <a:spLocks noChangeArrowheads="1"/>
          </p:cNvSpPr>
          <p:nvPr/>
        </p:nvSpPr>
        <p:spPr bwMode="auto">
          <a:xfrm>
            <a:off x="7161213"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96</a:t>
            </a:r>
            <a:endParaRPr lang="en-US" altLang="en-US" dirty="0"/>
          </a:p>
        </p:txBody>
      </p:sp>
      <p:cxnSp>
        <p:nvCxnSpPr>
          <p:cNvPr id="284720" name="AutoShape 48">
            <a:extLst>
              <a:ext uri="{FF2B5EF4-FFF2-40B4-BE49-F238E27FC236}">
                <a16:creationId xmlns:a16="http://schemas.microsoft.com/office/drawing/2014/main" id="{533BA737-EEB1-4A59-B376-7F7BA7E00DD7}"/>
              </a:ext>
            </a:extLst>
          </p:cNvPr>
          <p:cNvCxnSpPr>
            <a:cxnSpLocks noChangeShapeType="1"/>
            <a:stCxn id="284715" idx="2"/>
            <a:endCxn id="284719" idx="0"/>
          </p:cNvCxnSpPr>
          <p:nvPr/>
        </p:nvCxnSpPr>
        <p:spPr bwMode="auto">
          <a:xfrm>
            <a:off x="6862763" y="3292475"/>
            <a:ext cx="504825" cy="2809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4721" name="Text Box 49">
            <a:extLst>
              <a:ext uri="{FF2B5EF4-FFF2-40B4-BE49-F238E27FC236}">
                <a16:creationId xmlns:a16="http://schemas.microsoft.com/office/drawing/2014/main" id="{26F841CA-C74E-46F9-85B2-B73495AA17FB}"/>
              </a:ext>
            </a:extLst>
          </p:cNvPr>
          <p:cNvSpPr txBox="1">
            <a:spLocks noChangeArrowheads="1"/>
          </p:cNvSpPr>
          <p:nvPr/>
        </p:nvSpPr>
        <p:spPr bwMode="auto">
          <a:xfrm>
            <a:off x="61531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64</a:t>
            </a:r>
            <a:endParaRPr lang="en-US" altLang="en-US" dirty="0"/>
          </a:p>
        </p:txBody>
      </p:sp>
      <p:cxnSp>
        <p:nvCxnSpPr>
          <p:cNvPr id="284722" name="AutoShape 50">
            <a:extLst>
              <a:ext uri="{FF2B5EF4-FFF2-40B4-BE49-F238E27FC236}">
                <a16:creationId xmlns:a16="http://schemas.microsoft.com/office/drawing/2014/main" id="{FDD133A6-73F4-4D83-8F64-7E184A185DC2}"/>
              </a:ext>
            </a:extLst>
          </p:cNvPr>
          <p:cNvCxnSpPr>
            <a:cxnSpLocks noChangeShapeType="1"/>
            <a:stCxn id="284715" idx="2"/>
            <a:endCxn id="284721" idx="0"/>
          </p:cNvCxnSpPr>
          <p:nvPr/>
        </p:nvCxnSpPr>
        <p:spPr bwMode="auto">
          <a:xfrm flipH="1">
            <a:off x="6359525" y="3292475"/>
            <a:ext cx="503238" cy="2809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84704"/>
                                        </p:tgtEl>
                                        <p:attrNameLst>
                                          <p:attrName>style.visibility</p:attrName>
                                        </p:attrNameLst>
                                      </p:cBhvr>
                                      <p:to>
                                        <p:strVal val="visible"/>
                                      </p:to>
                                    </p:set>
                                  </p:childTnLst>
                                </p:cTn>
                              </p:par>
                            </p:childTnLst>
                          </p:cTn>
                        </p:par>
                        <p:par>
                          <p:cTn id="7" fill="hold" nodeType="afterGroup">
                            <p:stCondLst>
                              <p:cond delay="0"/>
                            </p:stCondLst>
                            <p:childTnLst>
                              <p:par>
                                <p:cTn id="8" presetID="2" presetClass="entr" presetSubtype="8" fill="hold" grpId="0" nodeType="afterEffect">
                                  <p:stCondLst>
                                    <p:cond delay="0"/>
                                  </p:stCondLst>
                                  <p:childTnLst>
                                    <p:set>
                                      <p:cBhvr>
                                        <p:cTn id="9" dur="1" fill="hold">
                                          <p:stCondLst>
                                            <p:cond delay="0"/>
                                          </p:stCondLst>
                                        </p:cTn>
                                        <p:tgtEl>
                                          <p:spTgt spid="284721"/>
                                        </p:tgtEl>
                                        <p:attrNameLst>
                                          <p:attrName>style.visibility</p:attrName>
                                        </p:attrNameLst>
                                      </p:cBhvr>
                                      <p:to>
                                        <p:strVal val="visible"/>
                                      </p:to>
                                    </p:set>
                                    <p:anim calcmode="lin" valueType="num">
                                      <p:cBhvr additive="base">
                                        <p:cTn id="10" dur="500" fill="hold"/>
                                        <p:tgtEl>
                                          <p:spTgt spid="284721"/>
                                        </p:tgtEl>
                                        <p:attrNameLst>
                                          <p:attrName>ppt_x</p:attrName>
                                        </p:attrNameLst>
                                      </p:cBhvr>
                                      <p:tavLst>
                                        <p:tav tm="0">
                                          <p:val>
                                            <p:strVal val="0-#ppt_w/2"/>
                                          </p:val>
                                        </p:tav>
                                        <p:tav tm="100000">
                                          <p:val>
                                            <p:strVal val="#ppt_x"/>
                                          </p:val>
                                        </p:tav>
                                      </p:tavLst>
                                    </p:anim>
                                    <p:anim calcmode="lin" valueType="num">
                                      <p:cBhvr additive="base">
                                        <p:cTn id="11" dur="500" fill="hold"/>
                                        <p:tgtEl>
                                          <p:spTgt spid="284721"/>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00"/>
                            </p:stCondLst>
                            <p:childTnLst>
                              <p:par>
                                <p:cTn id="13" presetID="3" presetClass="entr" presetSubtype="10" fill="hold" nodeType="afterEffect">
                                  <p:stCondLst>
                                    <p:cond delay="0"/>
                                  </p:stCondLst>
                                  <p:childTnLst>
                                    <p:set>
                                      <p:cBhvr>
                                        <p:cTn id="14" dur="1" fill="hold">
                                          <p:stCondLst>
                                            <p:cond delay="0"/>
                                          </p:stCondLst>
                                        </p:cTn>
                                        <p:tgtEl>
                                          <p:spTgt spid="284722"/>
                                        </p:tgtEl>
                                        <p:attrNameLst>
                                          <p:attrName>style.visibility</p:attrName>
                                        </p:attrNameLst>
                                      </p:cBhvr>
                                      <p:to>
                                        <p:strVal val="visible"/>
                                      </p:to>
                                    </p:set>
                                    <p:animEffect transition="in" filter="blinds(horizontal)">
                                      <p:cBhvr>
                                        <p:cTn id="15" dur="500"/>
                                        <p:tgtEl>
                                          <p:spTgt spid="284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72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Veri Yer Tutucusu 3">
            <a:extLst>
              <a:ext uri="{FF2B5EF4-FFF2-40B4-BE49-F238E27FC236}">
                <a16:creationId xmlns:a16="http://schemas.microsoft.com/office/drawing/2014/main" id="{1920A528-A938-4B04-97C9-B22460822EB5}"/>
              </a:ext>
            </a:extLst>
          </p:cNvPr>
          <p:cNvSpPr>
            <a:spLocks noGrp="1"/>
          </p:cNvSpPr>
          <p:nvPr>
            <p:ph type="dt" sz="half" idx="10"/>
          </p:nvPr>
        </p:nvSpPr>
        <p:spPr/>
        <p:txBody>
          <a:bodyPr/>
          <a:lstStyle/>
          <a:p>
            <a:fld id="{B194AD3E-26DD-4571-BB60-8361A0F35D13}" type="datetime4">
              <a:rPr lang="en-US" altLang="en-US"/>
              <a:pPr/>
              <a:t>November 5, 2025</a:t>
            </a:fld>
            <a:endParaRPr lang="en-US" altLang="en-US" dirty="0"/>
          </a:p>
        </p:txBody>
      </p:sp>
      <p:sp>
        <p:nvSpPr>
          <p:cNvPr id="54" name="Alt Bilgi Yer Tutucusu 4">
            <a:extLst>
              <a:ext uri="{FF2B5EF4-FFF2-40B4-BE49-F238E27FC236}">
                <a16:creationId xmlns:a16="http://schemas.microsoft.com/office/drawing/2014/main" id="{C61A50A5-29DD-4DD8-8442-ED3A4C0B3D09}"/>
              </a:ext>
            </a:extLst>
          </p:cNvPr>
          <p:cNvSpPr>
            <a:spLocks noGrp="1"/>
          </p:cNvSpPr>
          <p:nvPr>
            <p:ph type="ftr" sz="quarter" idx="11"/>
          </p:nvPr>
        </p:nvSpPr>
        <p:spPr/>
        <p:txBody>
          <a:bodyPr/>
          <a:lstStyle/>
          <a:p>
            <a:r>
              <a:rPr lang="en-US" altLang="en-US" dirty="0"/>
              <a:t>Borahan Tümer, Ph.D.                                                                                                                                                                          </a:t>
            </a:r>
          </a:p>
        </p:txBody>
      </p:sp>
      <p:sp>
        <p:nvSpPr>
          <p:cNvPr id="55" name="Slayt Numarası Yer Tutucusu 5">
            <a:extLst>
              <a:ext uri="{FF2B5EF4-FFF2-40B4-BE49-F238E27FC236}">
                <a16:creationId xmlns:a16="http://schemas.microsoft.com/office/drawing/2014/main" id="{5508F7F4-61B1-4D62-83C7-90761716FE82}"/>
              </a:ext>
            </a:extLst>
          </p:cNvPr>
          <p:cNvSpPr>
            <a:spLocks noGrp="1"/>
          </p:cNvSpPr>
          <p:nvPr>
            <p:ph type="sldNum" sz="quarter" idx="12"/>
          </p:nvPr>
        </p:nvSpPr>
        <p:spPr/>
        <p:txBody>
          <a:bodyPr/>
          <a:lstStyle/>
          <a:p>
            <a:fld id="{FBD6278B-3CB6-41EA-A1A7-D6163E468F2F}" type="slidenum">
              <a:rPr lang="en-US" altLang="en-US"/>
              <a:pPr/>
              <a:t>51</a:t>
            </a:fld>
            <a:endParaRPr lang="en-US" altLang="en-US" dirty="0"/>
          </a:p>
        </p:txBody>
      </p:sp>
      <p:sp>
        <p:nvSpPr>
          <p:cNvPr id="285698" name="Rectangle 2">
            <a:extLst>
              <a:ext uri="{FF2B5EF4-FFF2-40B4-BE49-F238E27FC236}">
                <a16:creationId xmlns:a16="http://schemas.microsoft.com/office/drawing/2014/main" id="{B081DF92-4304-4473-90B2-A90AC930FF72}"/>
              </a:ext>
            </a:extLst>
          </p:cNvPr>
          <p:cNvSpPr>
            <a:spLocks noGrp="1" noChangeArrowheads="1"/>
          </p:cNvSpPr>
          <p:nvPr>
            <p:ph type="title"/>
          </p:nvPr>
        </p:nvSpPr>
        <p:spPr/>
        <p:txBody>
          <a:bodyPr/>
          <a:lstStyle/>
          <a:p>
            <a:r>
              <a:rPr lang="en-US" altLang="en-US" dirty="0"/>
              <a:t>A Binary Search Tree Example</a:t>
            </a:r>
          </a:p>
        </p:txBody>
      </p:sp>
      <p:grpSp>
        <p:nvGrpSpPr>
          <p:cNvPr id="285699" name="Group 3">
            <a:extLst>
              <a:ext uri="{FF2B5EF4-FFF2-40B4-BE49-F238E27FC236}">
                <a16:creationId xmlns:a16="http://schemas.microsoft.com/office/drawing/2014/main" id="{6C3E604A-E6F8-4B59-A2F3-E4489C528751}"/>
              </a:ext>
            </a:extLst>
          </p:cNvPr>
          <p:cNvGrpSpPr>
            <a:grpSpLocks/>
          </p:cNvGrpSpPr>
          <p:nvPr/>
        </p:nvGrpSpPr>
        <p:grpSpPr bwMode="auto">
          <a:xfrm>
            <a:off x="323850" y="1196975"/>
            <a:ext cx="8623300" cy="504825"/>
            <a:chOff x="204" y="845"/>
            <a:chExt cx="5432" cy="318"/>
          </a:xfrm>
        </p:grpSpPr>
        <p:grpSp>
          <p:nvGrpSpPr>
            <p:cNvPr id="285700" name="Group 4">
              <a:extLst>
                <a:ext uri="{FF2B5EF4-FFF2-40B4-BE49-F238E27FC236}">
                  <a16:creationId xmlns:a16="http://schemas.microsoft.com/office/drawing/2014/main" id="{6E8EDF41-2095-4AD3-8D55-AB6FC808597F}"/>
                </a:ext>
              </a:extLst>
            </p:cNvPr>
            <p:cNvGrpSpPr>
              <a:grpSpLocks/>
            </p:cNvGrpSpPr>
            <p:nvPr/>
          </p:nvGrpSpPr>
          <p:grpSpPr bwMode="auto">
            <a:xfrm>
              <a:off x="204" y="845"/>
              <a:ext cx="572" cy="318"/>
              <a:chOff x="612" y="1026"/>
              <a:chExt cx="636" cy="318"/>
            </a:xfrm>
          </p:grpSpPr>
          <p:sp>
            <p:nvSpPr>
              <p:cNvPr id="285701" name="Rectangle 5">
                <a:extLst>
                  <a:ext uri="{FF2B5EF4-FFF2-40B4-BE49-F238E27FC236}">
                    <a16:creationId xmlns:a16="http://schemas.microsoft.com/office/drawing/2014/main" id="{853E6402-7A84-4E19-A23C-C81B256B78BC}"/>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48</a:t>
                </a:r>
                <a:endParaRPr lang="en-US" altLang="en-US" sz="2400" dirty="0">
                  <a:solidFill>
                    <a:srgbClr val="0033CC"/>
                  </a:solidFill>
                </a:endParaRPr>
              </a:p>
            </p:txBody>
          </p:sp>
          <p:sp>
            <p:nvSpPr>
              <p:cNvPr id="285702" name="Rectangle 6">
                <a:extLst>
                  <a:ext uri="{FF2B5EF4-FFF2-40B4-BE49-F238E27FC236}">
                    <a16:creationId xmlns:a16="http://schemas.microsoft.com/office/drawing/2014/main" id="{0692A139-EC82-4518-B80C-3A7556DBD5BB}"/>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16</a:t>
                </a:r>
                <a:endParaRPr lang="en-US" altLang="en-US" sz="2400" dirty="0">
                  <a:solidFill>
                    <a:srgbClr val="0033CC"/>
                  </a:solidFill>
                </a:endParaRPr>
              </a:p>
            </p:txBody>
          </p:sp>
        </p:grpSp>
        <p:grpSp>
          <p:nvGrpSpPr>
            <p:cNvPr id="285703" name="Group 7">
              <a:extLst>
                <a:ext uri="{FF2B5EF4-FFF2-40B4-BE49-F238E27FC236}">
                  <a16:creationId xmlns:a16="http://schemas.microsoft.com/office/drawing/2014/main" id="{F5098C03-E93D-427F-9C57-F7B32587A150}"/>
                </a:ext>
              </a:extLst>
            </p:cNvPr>
            <p:cNvGrpSpPr>
              <a:grpSpLocks/>
            </p:cNvGrpSpPr>
            <p:nvPr/>
          </p:nvGrpSpPr>
          <p:grpSpPr bwMode="auto">
            <a:xfrm>
              <a:off x="776" y="845"/>
              <a:ext cx="572" cy="318"/>
              <a:chOff x="612" y="1026"/>
              <a:chExt cx="636" cy="318"/>
            </a:xfrm>
          </p:grpSpPr>
          <p:sp>
            <p:nvSpPr>
              <p:cNvPr id="285704" name="Rectangle 8">
                <a:extLst>
                  <a:ext uri="{FF2B5EF4-FFF2-40B4-BE49-F238E27FC236}">
                    <a16:creationId xmlns:a16="http://schemas.microsoft.com/office/drawing/2014/main" id="{21043F96-E672-4B9C-ABEB-711416A6358D}"/>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24</a:t>
                </a:r>
                <a:endParaRPr lang="en-US" altLang="en-US" sz="2400" dirty="0">
                  <a:solidFill>
                    <a:srgbClr val="0033CC"/>
                  </a:solidFill>
                </a:endParaRPr>
              </a:p>
            </p:txBody>
          </p:sp>
          <p:sp>
            <p:nvSpPr>
              <p:cNvPr id="285705" name="Rectangle 9">
                <a:extLst>
                  <a:ext uri="{FF2B5EF4-FFF2-40B4-BE49-F238E27FC236}">
                    <a16:creationId xmlns:a16="http://schemas.microsoft.com/office/drawing/2014/main" id="{69540F2C-9885-4FA4-8367-7C2C809119CD}"/>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20</a:t>
                </a:r>
                <a:endParaRPr lang="en-US" altLang="en-US" sz="2400" dirty="0">
                  <a:solidFill>
                    <a:srgbClr val="0033CC"/>
                  </a:solidFill>
                </a:endParaRPr>
              </a:p>
            </p:txBody>
          </p:sp>
        </p:grpSp>
        <p:grpSp>
          <p:nvGrpSpPr>
            <p:cNvPr id="285706" name="Group 10">
              <a:extLst>
                <a:ext uri="{FF2B5EF4-FFF2-40B4-BE49-F238E27FC236}">
                  <a16:creationId xmlns:a16="http://schemas.microsoft.com/office/drawing/2014/main" id="{69CB4D05-4666-4B23-BF94-DAA67C538872}"/>
                </a:ext>
              </a:extLst>
            </p:cNvPr>
            <p:cNvGrpSpPr>
              <a:grpSpLocks/>
            </p:cNvGrpSpPr>
            <p:nvPr/>
          </p:nvGrpSpPr>
          <p:grpSpPr bwMode="auto">
            <a:xfrm>
              <a:off x="1347" y="845"/>
              <a:ext cx="572" cy="318"/>
              <a:chOff x="612" y="1026"/>
              <a:chExt cx="636" cy="318"/>
            </a:xfrm>
          </p:grpSpPr>
          <p:sp>
            <p:nvSpPr>
              <p:cNvPr id="285707" name="Rectangle 11">
                <a:extLst>
                  <a:ext uri="{FF2B5EF4-FFF2-40B4-BE49-F238E27FC236}">
                    <a16:creationId xmlns:a16="http://schemas.microsoft.com/office/drawing/2014/main" id="{A56A6742-7C08-4E0F-BA4F-C0C4B41884C6}"/>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32</a:t>
                </a:r>
                <a:endParaRPr lang="en-US" altLang="en-US" sz="2400" dirty="0">
                  <a:solidFill>
                    <a:srgbClr val="0033CC"/>
                  </a:solidFill>
                </a:endParaRPr>
              </a:p>
            </p:txBody>
          </p:sp>
          <p:sp>
            <p:nvSpPr>
              <p:cNvPr id="285708" name="Rectangle 12">
                <a:extLst>
                  <a:ext uri="{FF2B5EF4-FFF2-40B4-BE49-F238E27FC236}">
                    <a16:creationId xmlns:a16="http://schemas.microsoft.com/office/drawing/2014/main" id="{86559B82-1B75-463F-A461-79645A62E04A}"/>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a:t>
                </a:r>
                <a:endParaRPr lang="en-US" altLang="en-US" sz="2400" dirty="0">
                  <a:solidFill>
                    <a:srgbClr val="0033CC"/>
                  </a:solidFill>
                </a:endParaRPr>
              </a:p>
            </p:txBody>
          </p:sp>
        </p:grpSp>
        <p:grpSp>
          <p:nvGrpSpPr>
            <p:cNvPr id="285709" name="Group 13">
              <a:extLst>
                <a:ext uri="{FF2B5EF4-FFF2-40B4-BE49-F238E27FC236}">
                  <a16:creationId xmlns:a16="http://schemas.microsoft.com/office/drawing/2014/main" id="{95843130-9C5B-484C-B433-96CDF230FBFB}"/>
                </a:ext>
              </a:extLst>
            </p:cNvPr>
            <p:cNvGrpSpPr>
              <a:grpSpLocks/>
            </p:cNvGrpSpPr>
            <p:nvPr/>
          </p:nvGrpSpPr>
          <p:grpSpPr bwMode="auto">
            <a:xfrm>
              <a:off x="1919" y="845"/>
              <a:ext cx="572" cy="318"/>
              <a:chOff x="612" y="1026"/>
              <a:chExt cx="636" cy="318"/>
            </a:xfrm>
          </p:grpSpPr>
          <p:sp>
            <p:nvSpPr>
              <p:cNvPr id="285710" name="Rectangle 14">
                <a:extLst>
                  <a:ext uri="{FF2B5EF4-FFF2-40B4-BE49-F238E27FC236}">
                    <a16:creationId xmlns:a16="http://schemas.microsoft.com/office/drawing/2014/main" id="{24EE0537-5D8A-40BC-BC1F-C1ED02CBC60C}"/>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12</a:t>
                </a:r>
                <a:endParaRPr lang="en-US" altLang="en-US" sz="2400" dirty="0">
                  <a:solidFill>
                    <a:srgbClr val="0033CC"/>
                  </a:solidFill>
                </a:endParaRPr>
              </a:p>
            </p:txBody>
          </p:sp>
          <p:sp>
            <p:nvSpPr>
              <p:cNvPr id="285711" name="Rectangle 15">
                <a:extLst>
                  <a:ext uri="{FF2B5EF4-FFF2-40B4-BE49-F238E27FC236}">
                    <a16:creationId xmlns:a16="http://schemas.microsoft.com/office/drawing/2014/main" id="{FB415302-980C-41A7-92D0-3274D51BA102}"/>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54</a:t>
                </a:r>
                <a:endParaRPr lang="en-US" altLang="en-US" sz="2400" dirty="0">
                  <a:solidFill>
                    <a:srgbClr val="0033CC"/>
                  </a:solidFill>
                </a:endParaRPr>
              </a:p>
            </p:txBody>
          </p:sp>
        </p:grpSp>
        <p:sp>
          <p:nvSpPr>
            <p:cNvPr id="285712" name="Rectangle 16">
              <a:extLst>
                <a:ext uri="{FF2B5EF4-FFF2-40B4-BE49-F238E27FC236}">
                  <a16:creationId xmlns:a16="http://schemas.microsoft.com/office/drawing/2014/main" id="{751F1039-21B2-41C1-B108-19633BD76771}"/>
                </a:ext>
              </a:extLst>
            </p:cNvPr>
            <p:cNvSpPr>
              <a:spLocks noChangeArrowheads="1"/>
            </p:cNvSpPr>
            <p:nvPr/>
          </p:nvSpPr>
          <p:spPr bwMode="auto">
            <a:xfrm>
              <a:off x="249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72</a:t>
              </a:r>
              <a:endParaRPr lang="en-US" altLang="en-US" sz="2400" dirty="0">
                <a:solidFill>
                  <a:srgbClr val="0033CC"/>
                </a:solidFill>
              </a:endParaRPr>
            </a:p>
          </p:txBody>
        </p:sp>
        <p:sp>
          <p:nvSpPr>
            <p:cNvPr id="285713" name="Rectangle 17">
              <a:extLst>
                <a:ext uri="{FF2B5EF4-FFF2-40B4-BE49-F238E27FC236}">
                  <a16:creationId xmlns:a16="http://schemas.microsoft.com/office/drawing/2014/main" id="{649DE8DD-8EE6-4368-BD06-32C75BB779C9}"/>
                </a:ext>
              </a:extLst>
            </p:cNvPr>
            <p:cNvSpPr>
              <a:spLocks noChangeArrowheads="1"/>
            </p:cNvSpPr>
            <p:nvPr/>
          </p:nvSpPr>
          <p:spPr bwMode="auto">
            <a:xfrm>
              <a:off x="2776"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18</a:t>
              </a:r>
              <a:endParaRPr lang="en-US" altLang="en-US" sz="2400" dirty="0">
                <a:solidFill>
                  <a:srgbClr val="0033CC"/>
                </a:solidFill>
              </a:endParaRPr>
            </a:p>
          </p:txBody>
        </p:sp>
        <p:sp>
          <p:nvSpPr>
            <p:cNvPr id="285714" name="Rectangle 18">
              <a:extLst>
                <a:ext uri="{FF2B5EF4-FFF2-40B4-BE49-F238E27FC236}">
                  <a16:creationId xmlns:a16="http://schemas.microsoft.com/office/drawing/2014/main" id="{91D771F8-13E3-435E-A485-821F55B1EBB7}"/>
                </a:ext>
              </a:extLst>
            </p:cNvPr>
            <p:cNvSpPr>
              <a:spLocks noChangeArrowheads="1"/>
            </p:cNvSpPr>
            <p:nvPr/>
          </p:nvSpPr>
          <p:spPr bwMode="auto">
            <a:xfrm>
              <a:off x="3062"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96</a:t>
              </a:r>
              <a:endParaRPr lang="en-US" altLang="en-US" sz="2400" dirty="0">
                <a:solidFill>
                  <a:srgbClr val="0033CC"/>
                </a:solidFill>
              </a:endParaRPr>
            </a:p>
          </p:txBody>
        </p:sp>
        <p:sp>
          <p:nvSpPr>
            <p:cNvPr id="285715" name="Rectangle 19">
              <a:extLst>
                <a:ext uri="{FF2B5EF4-FFF2-40B4-BE49-F238E27FC236}">
                  <a16:creationId xmlns:a16="http://schemas.microsoft.com/office/drawing/2014/main" id="{78AF2F1F-59ED-4F9B-9EC7-497E01AD9EF1}"/>
                </a:ext>
              </a:extLst>
            </p:cNvPr>
            <p:cNvSpPr>
              <a:spLocks noChangeArrowheads="1"/>
            </p:cNvSpPr>
            <p:nvPr/>
          </p:nvSpPr>
          <p:spPr bwMode="auto">
            <a:xfrm>
              <a:off x="3348"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64</a:t>
              </a:r>
              <a:endParaRPr lang="en-US" altLang="en-US" sz="2400" dirty="0">
                <a:solidFill>
                  <a:srgbClr val="0033CC"/>
                </a:solidFill>
              </a:endParaRPr>
            </a:p>
          </p:txBody>
        </p:sp>
        <p:sp>
          <p:nvSpPr>
            <p:cNvPr id="285716" name="Rectangle 20">
              <a:extLst>
                <a:ext uri="{FF2B5EF4-FFF2-40B4-BE49-F238E27FC236}">
                  <a16:creationId xmlns:a16="http://schemas.microsoft.com/office/drawing/2014/main" id="{A185A89C-22FA-42F0-9E0C-C26648FC03C8}"/>
                </a:ext>
              </a:extLst>
            </p:cNvPr>
            <p:cNvSpPr>
              <a:spLocks noChangeArrowheads="1"/>
            </p:cNvSpPr>
            <p:nvPr/>
          </p:nvSpPr>
          <p:spPr bwMode="auto">
            <a:xfrm>
              <a:off x="3633"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17</a:t>
              </a:r>
              <a:endParaRPr lang="en-US" altLang="en-US" sz="2400" dirty="0">
                <a:solidFill>
                  <a:srgbClr val="0033CC"/>
                </a:solidFill>
              </a:endParaRPr>
            </a:p>
          </p:txBody>
        </p:sp>
        <p:sp>
          <p:nvSpPr>
            <p:cNvPr id="285717" name="Rectangle 21">
              <a:extLst>
                <a:ext uri="{FF2B5EF4-FFF2-40B4-BE49-F238E27FC236}">
                  <a16:creationId xmlns:a16="http://schemas.microsoft.com/office/drawing/2014/main" id="{0AAE7F9F-F1B0-4A24-AE2D-8E6BE005D339}"/>
                </a:ext>
              </a:extLst>
            </p:cNvPr>
            <p:cNvSpPr>
              <a:spLocks noChangeArrowheads="1"/>
            </p:cNvSpPr>
            <p:nvPr/>
          </p:nvSpPr>
          <p:spPr bwMode="auto">
            <a:xfrm>
              <a:off x="3919"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60</a:t>
              </a:r>
              <a:endParaRPr lang="en-US" altLang="en-US" sz="2400" dirty="0">
                <a:solidFill>
                  <a:srgbClr val="0033CC"/>
                </a:solidFill>
              </a:endParaRPr>
            </a:p>
          </p:txBody>
        </p:sp>
        <p:sp>
          <p:nvSpPr>
            <p:cNvPr id="285718" name="Rectangle 22">
              <a:extLst>
                <a:ext uri="{FF2B5EF4-FFF2-40B4-BE49-F238E27FC236}">
                  <a16:creationId xmlns:a16="http://schemas.microsoft.com/office/drawing/2014/main" id="{B7E69F17-2689-4A77-A1F6-FB6F574856BB}"/>
                </a:ext>
              </a:extLst>
            </p:cNvPr>
            <p:cNvSpPr>
              <a:spLocks noChangeArrowheads="1"/>
            </p:cNvSpPr>
            <p:nvPr/>
          </p:nvSpPr>
          <p:spPr bwMode="auto">
            <a:xfrm>
              <a:off x="4205"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98</a:t>
              </a:r>
              <a:endParaRPr lang="en-US" altLang="en-US" sz="2400" dirty="0">
                <a:solidFill>
                  <a:srgbClr val="0033CC"/>
                </a:solidFill>
              </a:endParaRPr>
            </a:p>
          </p:txBody>
        </p:sp>
        <p:sp>
          <p:nvSpPr>
            <p:cNvPr id="285719" name="Rectangle 23">
              <a:extLst>
                <a:ext uri="{FF2B5EF4-FFF2-40B4-BE49-F238E27FC236}">
                  <a16:creationId xmlns:a16="http://schemas.microsoft.com/office/drawing/2014/main" id="{857CF688-ACF8-47ED-AEC5-04C3A7A04E0A}"/>
                </a:ext>
              </a:extLst>
            </p:cNvPr>
            <p:cNvSpPr>
              <a:spLocks noChangeArrowheads="1"/>
            </p:cNvSpPr>
            <p:nvPr/>
          </p:nvSpPr>
          <p:spPr bwMode="auto">
            <a:xfrm>
              <a:off x="4491"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68</a:t>
              </a:r>
              <a:endParaRPr lang="en-US" altLang="en-US" sz="2400" dirty="0">
                <a:solidFill>
                  <a:srgbClr val="0033CC"/>
                </a:solidFill>
              </a:endParaRPr>
            </a:p>
          </p:txBody>
        </p:sp>
        <p:sp>
          <p:nvSpPr>
            <p:cNvPr id="285720" name="Rectangle 24">
              <a:extLst>
                <a:ext uri="{FF2B5EF4-FFF2-40B4-BE49-F238E27FC236}">
                  <a16:creationId xmlns:a16="http://schemas.microsoft.com/office/drawing/2014/main" id="{3BB8EA2E-570C-4B2C-B5CC-39A7C589CDDA}"/>
                </a:ext>
              </a:extLst>
            </p:cNvPr>
            <p:cNvSpPr>
              <a:spLocks noChangeArrowheads="1"/>
            </p:cNvSpPr>
            <p:nvPr/>
          </p:nvSpPr>
          <p:spPr bwMode="auto">
            <a:xfrm>
              <a:off x="4774"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84</a:t>
              </a:r>
              <a:endParaRPr lang="en-US" altLang="en-US" sz="2400" dirty="0">
                <a:solidFill>
                  <a:srgbClr val="0033CC"/>
                </a:solidFill>
              </a:endParaRPr>
            </a:p>
          </p:txBody>
        </p:sp>
        <p:sp>
          <p:nvSpPr>
            <p:cNvPr id="285721" name="Rectangle 25">
              <a:extLst>
                <a:ext uri="{FF2B5EF4-FFF2-40B4-BE49-F238E27FC236}">
                  <a16:creationId xmlns:a16="http://schemas.microsoft.com/office/drawing/2014/main" id="{FD695249-05BD-48AA-B6C2-E8D3112D415C}"/>
                </a:ext>
              </a:extLst>
            </p:cNvPr>
            <p:cNvSpPr>
              <a:spLocks noChangeArrowheads="1"/>
            </p:cNvSpPr>
            <p:nvPr/>
          </p:nvSpPr>
          <p:spPr bwMode="auto">
            <a:xfrm>
              <a:off x="506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36</a:t>
              </a:r>
              <a:endParaRPr lang="en-US" altLang="en-US" sz="2400" dirty="0">
                <a:solidFill>
                  <a:srgbClr val="0033CC"/>
                </a:solidFill>
              </a:endParaRPr>
            </a:p>
          </p:txBody>
        </p:sp>
        <p:sp>
          <p:nvSpPr>
            <p:cNvPr id="285722" name="Rectangle 26">
              <a:extLst>
                <a:ext uri="{FF2B5EF4-FFF2-40B4-BE49-F238E27FC236}">
                  <a16:creationId xmlns:a16="http://schemas.microsoft.com/office/drawing/2014/main" id="{1536D6DB-5235-4042-B0D1-A63B3376E019}"/>
                </a:ext>
              </a:extLst>
            </p:cNvPr>
            <p:cNvSpPr>
              <a:spLocks noChangeArrowheads="1"/>
            </p:cNvSpPr>
            <p:nvPr/>
          </p:nvSpPr>
          <p:spPr bwMode="auto">
            <a:xfrm>
              <a:off x="535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30</a:t>
              </a:r>
              <a:endParaRPr lang="en-US" altLang="en-US" sz="2400" dirty="0">
                <a:solidFill>
                  <a:srgbClr val="0033CC"/>
                </a:solidFill>
              </a:endParaRPr>
            </a:p>
          </p:txBody>
        </p:sp>
      </p:grpSp>
      <p:sp>
        <p:nvSpPr>
          <p:cNvPr id="285723" name="Text Box 27">
            <a:extLst>
              <a:ext uri="{FF2B5EF4-FFF2-40B4-BE49-F238E27FC236}">
                <a16:creationId xmlns:a16="http://schemas.microsoft.com/office/drawing/2014/main" id="{115878D0-155F-43F1-8A98-91A101089448}"/>
              </a:ext>
            </a:extLst>
          </p:cNvPr>
          <p:cNvSpPr txBox="1">
            <a:spLocks noChangeArrowheads="1"/>
          </p:cNvSpPr>
          <p:nvPr/>
        </p:nvSpPr>
        <p:spPr bwMode="auto">
          <a:xfrm>
            <a:off x="3995738"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48</a:t>
            </a:r>
            <a:endParaRPr lang="en-US" altLang="en-US" dirty="0"/>
          </a:p>
        </p:txBody>
      </p:sp>
      <p:sp>
        <p:nvSpPr>
          <p:cNvPr id="285724" name="Text Box 28">
            <a:extLst>
              <a:ext uri="{FF2B5EF4-FFF2-40B4-BE49-F238E27FC236}">
                <a16:creationId xmlns:a16="http://schemas.microsoft.com/office/drawing/2014/main" id="{DCC6F12B-DA20-4331-9B2C-4A698B8175D8}"/>
              </a:ext>
            </a:extLst>
          </p:cNvPr>
          <p:cNvSpPr txBox="1">
            <a:spLocks noChangeArrowheads="1"/>
          </p:cNvSpPr>
          <p:nvPr/>
        </p:nvSpPr>
        <p:spPr bwMode="auto">
          <a:xfrm>
            <a:off x="219551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16</a:t>
            </a:r>
            <a:endParaRPr lang="en-US" altLang="en-US" dirty="0"/>
          </a:p>
        </p:txBody>
      </p:sp>
      <p:cxnSp>
        <p:nvCxnSpPr>
          <p:cNvPr id="285725" name="AutoShape 29">
            <a:extLst>
              <a:ext uri="{FF2B5EF4-FFF2-40B4-BE49-F238E27FC236}">
                <a16:creationId xmlns:a16="http://schemas.microsoft.com/office/drawing/2014/main" id="{7ED41E97-9DEA-4DDF-8EDF-9654634A6562}"/>
              </a:ext>
            </a:extLst>
          </p:cNvPr>
          <p:cNvCxnSpPr>
            <a:cxnSpLocks noChangeShapeType="1"/>
            <a:stCxn id="285724" idx="0"/>
            <a:endCxn id="285723" idx="2"/>
          </p:cNvCxnSpPr>
          <p:nvPr/>
        </p:nvCxnSpPr>
        <p:spPr bwMode="auto">
          <a:xfrm flipV="1">
            <a:off x="2401888" y="2139950"/>
            <a:ext cx="1800225" cy="209550"/>
          </a:xfrm>
          <a:prstGeom prst="straightConnector1">
            <a:avLst/>
          </a:prstGeom>
          <a:noFill/>
          <a:ln w="9525">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5726" name="Text Box 30">
            <a:extLst>
              <a:ext uri="{FF2B5EF4-FFF2-40B4-BE49-F238E27FC236}">
                <a16:creationId xmlns:a16="http://schemas.microsoft.com/office/drawing/2014/main" id="{3A309795-E3E4-46DC-ABB7-615FB8964A18}"/>
              </a:ext>
            </a:extLst>
          </p:cNvPr>
          <p:cNvSpPr txBox="1">
            <a:spLocks noChangeArrowheads="1"/>
          </p:cNvSpPr>
          <p:nvPr/>
        </p:nvSpPr>
        <p:spPr bwMode="auto">
          <a:xfrm>
            <a:off x="3059113" y="2924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24</a:t>
            </a:r>
            <a:endParaRPr lang="en-US" altLang="en-US" dirty="0"/>
          </a:p>
        </p:txBody>
      </p:sp>
      <p:cxnSp>
        <p:nvCxnSpPr>
          <p:cNvPr id="285727" name="AutoShape 31">
            <a:extLst>
              <a:ext uri="{FF2B5EF4-FFF2-40B4-BE49-F238E27FC236}">
                <a16:creationId xmlns:a16="http://schemas.microsoft.com/office/drawing/2014/main" id="{F28F05B3-D81E-42B9-AC90-AFAAF3EC5D25}"/>
              </a:ext>
            </a:extLst>
          </p:cNvPr>
          <p:cNvCxnSpPr>
            <a:cxnSpLocks noChangeShapeType="1"/>
            <a:stCxn id="285724" idx="2"/>
            <a:endCxn id="285726" idx="0"/>
          </p:cNvCxnSpPr>
          <p:nvPr/>
        </p:nvCxnSpPr>
        <p:spPr bwMode="auto">
          <a:xfrm>
            <a:off x="2401888" y="2716213"/>
            <a:ext cx="863600"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5728" name="Oval 32">
            <a:extLst>
              <a:ext uri="{FF2B5EF4-FFF2-40B4-BE49-F238E27FC236}">
                <a16:creationId xmlns:a16="http://schemas.microsoft.com/office/drawing/2014/main" id="{E69EFA0D-9BD4-4780-B572-AAC8A26193A9}"/>
              </a:ext>
            </a:extLst>
          </p:cNvPr>
          <p:cNvSpPr>
            <a:spLocks noChangeAspect="1" noChangeArrowheads="1"/>
          </p:cNvSpPr>
          <p:nvPr/>
        </p:nvSpPr>
        <p:spPr bwMode="auto">
          <a:xfrm>
            <a:off x="5721350" y="1168400"/>
            <a:ext cx="539750" cy="5397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85729" name="Text Box 33">
            <a:extLst>
              <a:ext uri="{FF2B5EF4-FFF2-40B4-BE49-F238E27FC236}">
                <a16:creationId xmlns:a16="http://schemas.microsoft.com/office/drawing/2014/main" id="{34DA838D-9825-4DC0-9CBE-176B05B57171}"/>
              </a:ext>
            </a:extLst>
          </p:cNvPr>
          <p:cNvSpPr txBox="1">
            <a:spLocks noChangeArrowheads="1"/>
          </p:cNvSpPr>
          <p:nvPr/>
        </p:nvSpPr>
        <p:spPr bwMode="auto">
          <a:xfrm>
            <a:off x="2555875"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20</a:t>
            </a:r>
            <a:endParaRPr lang="en-US" altLang="en-US" dirty="0"/>
          </a:p>
        </p:txBody>
      </p:sp>
      <p:cxnSp>
        <p:nvCxnSpPr>
          <p:cNvPr id="285730" name="AutoShape 34">
            <a:extLst>
              <a:ext uri="{FF2B5EF4-FFF2-40B4-BE49-F238E27FC236}">
                <a16:creationId xmlns:a16="http://schemas.microsoft.com/office/drawing/2014/main" id="{0F3D6A59-FF8B-4118-A71B-B67FDBF39238}"/>
              </a:ext>
            </a:extLst>
          </p:cNvPr>
          <p:cNvCxnSpPr>
            <a:cxnSpLocks noChangeShapeType="1"/>
            <a:stCxn id="285726" idx="2"/>
            <a:endCxn id="285729" idx="0"/>
          </p:cNvCxnSpPr>
          <p:nvPr/>
        </p:nvCxnSpPr>
        <p:spPr bwMode="auto">
          <a:xfrm flipH="1">
            <a:off x="2762250" y="3290888"/>
            <a:ext cx="503238"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5731" name="Text Box 35">
            <a:extLst>
              <a:ext uri="{FF2B5EF4-FFF2-40B4-BE49-F238E27FC236}">
                <a16:creationId xmlns:a16="http://schemas.microsoft.com/office/drawing/2014/main" id="{63478862-8F4B-4BD4-9586-EAB151A57E49}"/>
              </a:ext>
            </a:extLst>
          </p:cNvPr>
          <p:cNvSpPr txBox="1">
            <a:spLocks noChangeArrowheads="1"/>
          </p:cNvSpPr>
          <p:nvPr/>
        </p:nvSpPr>
        <p:spPr bwMode="auto">
          <a:xfrm>
            <a:off x="35623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32</a:t>
            </a:r>
            <a:endParaRPr lang="en-US" altLang="en-US" dirty="0"/>
          </a:p>
        </p:txBody>
      </p:sp>
      <p:cxnSp>
        <p:nvCxnSpPr>
          <p:cNvPr id="285732" name="AutoShape 36">
            <a:extLst>
              <a:ext uri="{FF2B5EF4-FFF2-40B4-BE49-F238E27FC236}">
                <a16:creationId xmlns:a16="http://schemas.microsoft.com/office/drawing/2014/main" id="{2692B2F8-79B5-4D70-9BD8-67FF3D68C298}"/>
              </a:ext>
            </a:extLst>
          </p:cNvPr>
          <p:cNvCxnSpPr>
            <a:cxnSpLocks noChangeShapeType="1"/>
            <a:stCxn id="285726" idx="2"/>
            <a:endCxn id="285731" idx="0"/>
          </p:cNvCxnSpPr>
          <p:nvPr/>
        </p:nvCxnSpPr>
        <p:spPr bwMode="auto">
          <a:xfrm>
            <a:off x="3265488" y="3290888"/>
            <a:ext cx="503237"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5733" name="Text Box 37">
            <a:extLst>
              <a:ext uri="{FF2B5EF4-FFF2-40B4-BE49-F238E27FC236}">
                <a16:creationId xmlns:a16="http://schemas.microsoft.com/office/drawing/2014/main" id="{BA4BB892-07FC-4D4E-807C-FCE10C572585}"/>
              </a:ext>
            </a:extLst>
          </p:cNvPr>
          <p:cNvSpPr txBox="1">
            <a:spLocks noChangeArrowheads="1"/>
          </p:cNvSpPr>
          <p:nvPr/>
        </p:nvSpPr>
        <p:spPr bwMode="auto">
          <a:xfrm>
            <a:off x="1330325" y="2924175"/>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8</a:t>
            </a:r>
            <a:endParaRPr lang="en-US" altLang="en-US" dirty="0"/>
          </a:p>
        </p:txBody>
      </p:sp>
      <p:cxnSp>
        <p:nvCxnSpPr>
          <p:cNvPr id="285734" name="AutoShape 38">
            <a:extLst>
              <a:ext uri="{FF2B5EF4-FFF2-40B4-BE49-F238E27FC236}">
                <a16:creationId xmlns:a16="http://schemas.microsoft.com/office/drawing/2014/main" id="{F2F5791B-F0DD-42A4-B826-C3DD61ED1FE9}"/>
              </a:ext>
            </a:extLst>
          </p:cNvPr>
          <p:cNvCxnSpPr>
            <a:cxnSpLocks noChangeShapeType="1"/>
            <a:stCxn id="285724" idx="2"/>
            <a:endCxn id="285733" idx="0"/>
          </p:cNvCxnSpPr>
          <p:nvPr/>
        </p:nvCxnSpPr>
        <p:spPr bwMode="auto">
          <a:xfrm flipH="1">
            <a:off x="1479550" y="2716213"/>
            <a:ext cx="922338"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5735" name="Text Box 39">
            <a:extLst>
              <a:ext uri="{FF2B5EF4-FFF2-40B4-BE49-F238E27FC236}">
                <a16:creationId xmlns:a16="http://schemas.microsoft.com/office/drawing/2014/main" id="{3BD65950-8868-473B-B1F5-B2AC29E11857}"/>
              </a:ext>
            </a:extLst>
          </p:cNvPr>
          <p:cNvSpPr txBox="1">
            <a:spLocks noChangeArrowheads="1"/>
          </p:cNvSpPr>
          <p:nvPr/>
        </p:nvSpPr>
        <p:spPr bwMode="auto">
          <a:xfrm>
            <a:off x="18351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12</a:t>
            </a:r>
            <a:endParaRPr lang="en-US" altLang="en-US" dirty="0"/>
          </a:p>
        </p:txBody>
      </p:sp>
      <p:cxnSp>
        <p:nvCxnSpPr>
          <p:cNvPr id="285736" name="AutoShape 40">
            <a:extLst>
              <a:ext uri="{FF2B5EF4-FFF2-40B4-BE49-F238E27FC236}">
                <a16:creationId xmlns:a16="http://schemas.microsoft.com/office/drawing/2014/main" id="{69B7A02A-CBAE-4373-8D4A-2788B5881B72}"/>
              </a:ext>
            </a:extLst>
          </p:cNvPr>
          <p:cNvCxnSpPr>
            <a:cxnSpLocks noChangeShapeType="1"/>
            <a:stCxn id="285733" idx="2"/>
            <a:endCxn id="285735" idx="0"/>
          </p:cNvCxnSpPr>
          <p:nvPr/>
        </p:nvCxnSpPr>
        <p:spPr bwMode="auto">
          <a:xfrm>
            <a:off x="1479550" y="3290888"/>
            <a:ext cx="561975"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5737" name="Text Box 41">
            <a:extLst>
              <a:ext uri="{FF2B5EF4-FFF2-40B4-BE49-F238E27FC236}">
                <a16:creationId xmlns:a16="http://schemas.microsoft.com/office/drawing/2014/main" id="{80120BA8-9F07-4B12-A6E6-F14B906EE608}"/>
              </a:ext>
            </a:extLst>
          </p:cNvPr>
          <p:cNvSpPr txBox="1">
            <a:spLocks noChangeArrowheads="1"/>
          </p:cNvSpPr>
          <p:nvPr/>
        </p:nvSpPr>
        <p:spPr bwMode="auto">
          <a:xfrm>
            <a:off x="579596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54</a:t>
            </a:r>
            <a:endParaRPr lang="en-US" altLang="en-US" dirty="0"/>
          </a:p>
        </p:txBody>
      </p:sp>
      <p:cxnSp>
        <p:nvCxnSpPr>
          <p:cNvPr id="285738" name="AutoShape 42">
            <a:extLst>
              <a:ext uri="{FF2B5EF4-FFF2-40B4-BE49-F238E27FC236}">
                <a16:creationId xmlns:a16="http://schemas.microsoft.com/office/drawing/2014/main" id="{BE2FB6DD-D394-4E51-BD2A-ED5924072D44}"/>
              </a:ext>
            </a:extLst>
          </p:cNvPr>
          <p:cNvCxnSpPr>
            <a:cxnSpLocks noChangeShapeType="1"/>
            <a:stCxn id="285723" idx="2"/>
            <a:endCxn id="285737" idx="0"/>
          </p:cNvCxnSpPr>
          <p:nvPr/>
        </p:nvCxnSpPr>
        <p:spPr bwMode="auto">
          <a:xfrm>
            <a:off x="4202113" y="2139950"/>
            <a:ext cx="18002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5739" name="Text Box 43">
            <a:extLst>
              <a:ext uri="{FF2B5EF4-FFF2-40B4-BE49-F238E27FC236}">
                <a16:creationId xmlns:a16="http://schemas.microsoft.com/office/drawing/2014/main" id="{0E5A23A1-32B5-48B4-95BD-233030E2918E}"/>
              </a:ext>
            </a:extLst>
          </p:cNvPr>
          <p:cNvSpPr txBox="1">
            <a:spLocks noChangeArrowheads="1"/>
          </p:cNvSpPr>
          <p:nvPr/>
        </p:nvSpPr>
        <p:spPr bwMode="auto">
          <a:xfrm>
            <a:off x="6656388" y="29257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72</a:t>
            </a:r>
            <a:endParaRPr lang="en-US" altLang="en-US" dirty="0"/>
          </a:p>
        </p:txBody>
      </p:sp>
      <p:cxnSp>
        <p:nvCxnSpPr>
          <p:cNvPr id="285740" name="AutoShape 44">
            <a:extLst>
              <a:ext uri="{FF2B5EF4-FFF2-40B4-BE49-F238E27FC236}">
                <a16:creationId xmlns:a16="http://schemas.microsoft.com/office/drawing/2014/main" id="{463656B6-A8D9-418A-AD03-046E70B1052F}"/>
              </a:ext>
            </a:extLst>
          </p:cNvPr>
          <p:cNvCxnSpPr>
            <a:cxnSpLocks noChangeShapeType="1"/>
            <a:stCxn id="285737" idx="2"/>
            <a:endCxn id="285739" idx="0"/>
          </p:cNvCxnSpPr>
          <p:nvPr/>
        </p:nvCxnSpPr>
        <p:spPr bwMode="auto">
          <a:xfrm>
            <a:off x="6002338" y="2716213"/>
            <a:ext cx="8604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5741" name="Text Box 45">
            <a:extLst>
              <a:ext uri="{FF2B5EF4-FFF2-40B4-BE49-F238E27FC236}">
                <a16:creationId xmlns:a16="http://schemas.microsoft.com/office/drawing/2014/main" id="{B7DD850F-11CB-42E9-876F-6D7EAF3279B4}"/>
              </a:ext>
            </a:extLst>
          </p:cNvPr>
          <p:cNvSpPr txBox="1">
            <a:spLocks noChangeArrowheads="1"/>
          </p:cNvSpPr>
          <p:nvPr/>
        </p:nvSpPr>
        <p:spPr bwMode="auto">
          <a:xfrm>
            <a:off x="2301875"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18</a:t>
            </a:r>
            <a:endParaRPr lang="en-US" altLang="en-US" dirty="0"/>
          </a:p>
        </p:txBody>
      </p:sp>
      <p:cxnSp>
        <p:nvCxnSpPr>
          <p:cNvPr id="285742" name="AutoShape 46">
            <a:extLst>
              <a:ext uri="{FF2B5EF4-FFF2-40B4-BE49-F238E27FC236}">
                <a16:creationId xmlns:a16="http://schemas.microsoft.com/office/drawing/2014/main" id="{5393A6B1-5D20-407C-8F98-C2706F0F75E1}"/>
              </a:ext>
            </a:extLst>
          </p:cNvPr>
          <p:cNvCxnSpPr>
            <a:cxnSpLocks noChangeShapeType="1"/>
            <a:stCxn id="285729" idx="2"/>
            <a:endCxn id="285741" idx="0"/>
          </p:cNvCxnSpPr>
          <p:nvPr/>
        </p:nvCxnSpPr>
        <p:spPr bwMode="auto">
          <a:xfrm flipH="1">
            <a:off x="2508250" y="3940175"/>
            <a:ext cx="254000"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5743" name="Text Box 47">
            <a:extLst>
              <a:ext uri="{FF2B5EF4-FFF2-40B4-BE49-F238E27FC236}">
                <a16:creationId xmlns:a16="http://schemas.microsoft.com/office/drawing/2014/main" id="{26503379-FAB4-41DB-8346-54F7029F8753}"/>
              </a:ext>
            </a:extLst>
          </p:cNvPr>
          <p:cNvSpPr txBox="1">
            <a:spLocks noChangeArrowheads="1"/>
          </p:cNvSpPr>
          <p:nvPr/>
        </p:nvSpPr>
        <p:spPr bwMode="auto">
          <a:xfrm>
            <a:off x="7161213"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96</a:t>
            </a:r>
            <a:endParaRPr lang="en-US" altLang="en-US" dirty="0"/>
          </a:p>
        </p:txBody>
      </p:sp>
      <p:cxnSp>
        <p:nvCxnSpPr>
          <p:cNvPr id="285744" name="AutoShape 48">
            <a:extLst>
              <a:ext uri="{FF2B5EF4-FFF2-40B4-BE49-F238E27FC236}">
                <a16:creationId xmlns:a16="http://schemas.microsoft.com/office/drawing/2014/main" id="{36C3FCC1-9035-4F7D-910B-9C1C28374A41}"/>
              </a:ext>
            </a:extLst>
          </p:cNvPr>
          <p:cNvCxnSpPr>
            <a:cxnSpLocks noChangeShapeType="1"/>
            <a:stCxn id="285739" idx="2"/>
            <a:endCxn id="285743" idx="0"/>
          </p:cNvCxnSpPr>
          <p:nvPr/>
        </p:nvCxnSpPr>
        <p:spPr bwMode="auto">
          <a:xfrm>
            <a:off x="6862763" y="3292475"/>
            <a:ext cx="504825" cy="2809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5745" name="Text Box 49">
            <a:extLst>
              <a:ext uri="{FF2B5EF4-FFF2-40B4-BE49-F238E27FC236}">
                <a16:creationId xmlns:a16="http://schemas.microsoft.com/office/drawing/2014/main" id="{F49FB64A-F601-4A1C-9117-F30BC269BF55}"/>
              </a:ext>
            </a:extLst>
          </p:cNvPr>
          <p:cNvSpPr txBox="1">
            <a:spLocks noChangeArrowheads="1"/>
          </p:cNvSpPr>
          <p:nvPr/>
        </p:nvSpPr>
        <p:spPr bwMode="auto">
          <a:xfrm>
            <a:off x="61531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64</a:t>
            </a:r>
            <a:endParaRPr lang="en-US" altLang="en-US" dirty="0"/>
          </a:p>
        </p:txBody>
      </p:sp>
      <p:cxnSp>
        <p:nvCxnSpPr>
          <p:cNvPr id="285746" name="AutoShape 50">
            <a:extLst>
              <a:ext uri="{FF2B5EF4-FFF2-40B4-BE49-F238E27FC236}">
                <a16:creationId xmlns:a16="http://schemas.microsoft.com/office/drawing/2014/main" id="{C4E7BFB8-046C-43B9-A412-60534107995F}"/>
              </a:ext>
            </a:extLst>
          </p:cNvPr>
          <p:cNvCxnSpPr>
            <a:cxnSpLocks noChangeShapeType="1"/>
            <a:stCxn id="285739" idx="2"/>
            <a:endCxn id="285745" idx="0"/>
          </p:cNvCxnSpPr>
          <p:nvPr/>
        </p:nvCxnSpPr>
        <p:spPr bwMode="auto">
          <a:xfrm flipH="1">
            <a:off x="6359525" y="3292475"/>
            <a:ext cx="503238" cy="2809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5747" name="Text Box 51">
            <a:extLst>
              <a:ext uri="{FF2B5EF4-FFF2-40B4-BE49-F238E27FC236}">
                <a16:creationId xmlns:a16="http://schemas.microsoft.com/office/drawing/2014/main" id="{ED3E586F-DAFF-478B-9CB6-DB76AF8DBF06}"/>
              </a:ext>
            </a:extLst>
          </p:cNvPr>
          <p:cNvSpPr txBox="1">
            <a:spLocks noChangeArrowheads="1"/>
          </p:cNvSpPr>
          <p:nvPr/>
        </p:nvSpPr>
        <p:spPr bwMode="auto">
          <a:xfrm>
            <a:off x="2193925" y="55514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17</a:t>
            </a:r>
            <a:endParaRPr lang="en-US" altLang="en-US" dirty="0"/>
          </a:p>
        </p:txBody>
      </p:sp>
      <p:cxnSp>
        <p:nvCxnSpPr>
          <p:cNvPr id="285748" name="AutoShape 52">
            <a:extLst>
              <a:ext uri="{FF2B5EF4-FFF2-40B4-BE49-F238E27FC236}">
                <a16:creationId xmlns:a16="http://schemas.microsoft.com/office/drawing/2014/main" id="{9107CD0C-208F-4F65-A8A4-B39B5809DEAC}"/>
              </a:ext>
            </a:extLst>
          </p:cNvPr>
          <p:cNvCxnSpPr>
            <a:cxnSpLocks noChangeShapeType="1"/>
            <a:stCxn id="285741" idx="2"/>
            <a:endCxn id="285747" idx="0"/>
          </p:cNvCxnSpPr>
          <p:nvPr/>
        </p:nvCxnSpPr>
        <p:spPr bwMode="auto">
          <a:xfrm flipH="1">
            <a:off x="2400300" y="4838700"/>
            <a:ext cx="107950" cy="7127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85728"/>
                                        </p:tgtEl>
                                        <p:attrNameLst>
                                          <p:attrName>style.visibility</p:attrName>
                                        </p:attrNameLst>
                                      </p:cBhvr>
                                      <p:to>
                                        <p:strVal val="visible"/>
                                      </p:to>
                                    </p:set>
                                  </p:childTnLst>
                                </p:cTn>
                              </p:par>
                            </p:childTnLst>
                          </p:cTn>
                        </p:par>
                        <p:par>
                          <p:cTn id="7" fill="hold" nodeType="afterGroup">
                            <p:stCondLst>
                              <p:cond delay="0"/>
                            </p:stCondLst>
                            <p:childTnLst>
                              <p:par>
                                <p:cTn id="8" presetID="2" presetClass="entr" presetSubtype="8" fill="hold" grpId="0" nodeType="afterEffect">
                                  <p:stCondLst>
                                    <p:cond delay="0"/>
                                  </p:stCondLst>
                                  <p:childTnLst>
                                    <p:set>
                                      <p:cBhvr>
                                        <p:cTn id="9" dur="1" fill="hold">
                                          <p:stCondLst>
                                            <p:cond delay="0"/>
                                          </p:stCondLst>
                                        </p:cTn>
                                        <p:tgtEl>
                                          <p:spTgt spid="285747"/>
                                        </p:tgtEl>
                                        <p:attrNameLst>
                                          <p:attrName>style.visibility</p:attrName>
                                        </p:attrNameLst>
                                      </p:cBhvr>
                                      <p:to>
                                        <p:strVal val="visible"/>
                                      </p:to>
                                    </p:set>
                                    <p:anim calcmode="lin" valueType="num">
                                      <p:cBhvr additive="base">
                                        <p:cTn id="10" dur="500" fill="hold"/>
                                        <p:tgtEl>
                                          <p:spTgt spid="285747"/>
                                        </p:tgtEl>
                                        <p:attrNameLst>
                                          <p:attrName>ppt_x</p:attrName>
                                        </p:attrNameLst>
                                      </p:cBhvr>
                                      <p:tavLst>
                                        <p:tav tm="0">
                                          <p:val>
                                            <p:strVal val="0-#ppt_w/2"/>
                                          </p:val>
                                        </p:tav>
                                        <p:tav tm="100000">
                                          <p:val>
                                            <p:strVal val="#ppt_x"/>
                                          </p:val>
                                        </p:tav>
                                      </p:tavLst>
                                    </p:anim>
                                    <p:anim calcmode="lin" valueType="num">
                                      <p:cBhvr additive="base">
                                        <p:cTn id="11" dur="500" fill="hold"/>
                                        <p:tgtEl>
                                          <p:spTgt spid="285747"/>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00"/>
                            </p:stCondLst>
                            <p:childTnLst>
                              <p:par>
                                <p:cTn id="13" presetID="3" presetClass="entr" presetSubtype="10" fill="hold" nodeType="afterEffect">
                                  <p:stCondLst>
                                    <p:cond delay="0"/>
                                  </p:stCondLst>
                                  <p:childTnLst>
                                    <p:set>
                                      <p:cBhvr>
                                        <p:cTn id="14" dur="1" fill="hold">
                                          <p:stCondLst>
                                            <p:cond delay="0"/>
                                          </p:stCondLst>
                                        </p:cTn>
                                        <p:tgtEl>
                                          <p:spTgt spid="285748"/>
                                        </p:tgtEl>
                                        <p:attrNameLst>
                                          <p:attrName>style.visibility</p:attrName>
                                        </p:attrNameLst>
                                      </p:cBhvr>
                                      <p:to>
                                        <p:strVal val="visible"/>
                                      </p:to>
                                    </p:set>
                                    <p:animEffect transition="in" filter="blinds(horizontal)">
                                      <p:cBhvr>
                                        <p:cTn id="15" dur="500"/>
                                        <p:tgtEl>
                                          <p:spTgt spid="285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4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Veri Yer Tutucusu 3">
            <a:extLst>
              <a:ext uri="{FF2B5EF4-FFF2-40B4-BE49-F238E27FC236}">
                <a16:creationId xmlns:a16="http://schemas.microsoft.com/office/drawing/2014/main" id="{14263911-D32A-416B-9B3A-0A4C37EB3865}"/>
              </a:ext>
            </a:extLst>
          </p:cNvPr>
          <p:cNvSpPr>
            <a:spLocks noGrp="1"/>
          </p:cNvSpPr>
          <p:nvPr>
            <p:ph type="dt" sz="half" idx="10"/>
          </p:nvPr>
        </p:nvSpPr>
        <p:spPr/>
        <p:txBody>
          <a:bodyPr/>
          <a:lstStyle/>
          <a:p>
            <a:fld id="{2A4958E3-8663-45BC-B782-BA6195861C8E}" type="datetime4">
              <a:rPr lang="en-US" altLang="en-US"/>
              <a:pPr/>
              <a:t>November 5, 2025</a:t>
            </a:fld>
            <a:endParaRPr lang="en-US" altLang="en-US" dirty="0"/>
          </a:p>
        </p:txBody>
      </p:sp>
      <p:sp>
        <p:nvSpPr>
          <p:cNvPr id="56" name="Alt Bilgi Yer Tutucusu 4">
            <a:extLst>
              <a:ext uri="{FF2B5EF4-FFF2-40B4-BE49-F238E27FC236}">
                <a16:creationId xmlns:a16="http://schemas.microsoft.com/office/drawing/2014/main" id="{97FF659A-BC91-4390-82CF-45C57503F1B1}"/>
              </a:ext>
            </a:extLst>
          </p:cNvPr>
          <p:cNvSpPr>
            <a:spLocks noGrp="1"/>
          </p:cNvSpPr>
          <p:nvPr>
            <p:ph type="ftr" sz="quarter" idx="11"/>
          </p:nvPr>
        </p:nvSpPr>
        <p:spPr/>
        <p:txBody>
          <a:bodyPr/>
          <a:lstStyle/>
          <a:p>
            <a:r>
              <a:rPr lang="en-US" altLang="en-US" dirty="0"/>
              <a:t>Borahan Tümer, Ph.D.                                                                                                                                                                          </a:t>
            </a:r>
          </a:p>
        </p:txBody>
      </p:sp>
      <p:sp>
        <p:nvSpPr>
          <p:cNvPr id="57" name="Slayt Numarası Yer Tutucusu 5">
            <a:extLst>
              <a:ext uri="{FF2B5EF4-FFF2-40B4-BE49-F238E27FC236}">
                <a16:creationId xmlns:a16="http://schemas.microsoft.com/office/drawing/2014/main" id="{7A0F0D97-235C-4EB2-A53F-967AAE87A9D6}"/>
              </a:ext>
            </a:extLst>
          </p:cNvPr>
          <p:cNvSpPr>
            <a:spLocks noGrp="1"/>
          </p:cNvSpPr>
          <p:nvPr>
            <p:ph type="sldNum" sz="quarter" idx="12"/>
          </p:nvPr>
        </p:nvSpPr>
        <p:spPr/>
        <p:txBody>
          <a:bodyPr/>
          <a:lstStyle/>
          <a:p>
            <a:fld id="{A32B6EDF-8666-4ABA-880E-9A9C7B97CD03}" type="slidenum">
              <a:rPr lang="en-US" altLang="en-US"/>
              <a:pPr/>
              <a:t>52</a:t>
            </a:fld>
            <a:endParaRPr lang="en-US" altLang="en-US" dirty="0"/>
          </a:p>
        </p:txBody>
      </p:sp>
      <p:sp>
        <p:nvSpPr>
          <p:cNvPr id="286722" name="Rectangle 2">
            <a:extLst>
              <a:ext uri="{FF2B5EF4-FFF2-40B4-BE49-F238E27FC236}">
                <a16:creationId xmlns:a16="http://schemas.microsoft.com/office/drawing/2014/main" id="{BCB32C87-9083-460D-AA05-A4ECD30D5A79}"/>
              </a:ext>
            </a:extLst>
          </p:cNvPr>
          <p:cNvSpPr>
            <a:spLocks noGrp="1" noChangeArrowheads="1"/>
          </p:cNvSpPr>
          <p:nvPr>
            <p:ph type="title"/>
          </p:nvPr>
        </p:nvSpPr>
        <p:spPr/>
        <p:txBody>
          <a:bodyPr/>
          <a:lstStyle/>
          <a:p>
            <a:r>
              <a:rPr lang="en-US" altLang="en-US" dirty="0"/>
              <a:t>A Binary Search Tree Example</a:t>
            </a:r>
          </a:p>
        </p:txBody>
      </p:sp>
      <p:grpSp>
        <p:nvGrpSpPr>
          <p:cNvPr id="286723" name="Group 3">
            <a:extLst>
              <a:ext uri="{FF2B5EF4-FFF2-40B4-BE49-F238E27FC236}">
                <a16:creationId xmlns:a16="http://schemas.microsoft.com/office/drawing/2014/main" id="{84BF96EA-6F2F-40DB-BFDD-E22CC7B2D5CB}"/>
              </a:ext>
            </a:extLst>
          </p:cNvPr>
          <p:cNvGrpSpPr>
            <a:grpSpLocks/>
          </p:cNvGrpSpPr>
          <p:nvPr/>
        </p:nvGrpSpPr>
        <p:grpSpPr bwMode="auto">
          <a:xfrm>
            <a:off x="323850" y="1196975"/>
            <a:ext cx="8623300" cy="504825"/>
            <a:chOff x="204" y="845"/>
            <a:chExt cx="5432" cy="318"/>
          </a:xfrm>
        </p:grpSpPr>
        <p:grpSp>
          <p:nvGrpSpPr>
            <p:cNvPr id="286724" name="Group 4">
              <a:extLst>
                <a:ext uri="{FF2B5EF4-FFF2-40B4-BE49-F238E27FC236}">
                  <a16:creationId xmlns:a16="http://schemas.microsoft.com/office/drawing/2014/main" id="{3F2C8DB8-7973-420B-A8AD-A37DCD2B6592}"/>
                </a:ext>
              </a:extLst>
            </p:cNvPr>
            <p:cNvGrpSpPr>
              <a:grpSpLocks/>
            </p:cNvGrpSpPr>
            <p:nvPr/>
          </p:nvGrpSpPr>
          <p:grpSpPr bwMode="auto">
            <a:xfrm>
              <a:off x="204" y="845"/>
              <a:ext cx="572" cy="318"/>
              <a:chOff x="612" y="1026"/>
              <a:chExt cx="636" cy="318"/>
            </a:xfrm>
          </p:grpSpPr>
          <p:sp>
            <p:nvSpPr>
              <p:cNvPr id="286725" name="Rectangle 5">
                <a:extLst>
                  <a:ext uri="{FF2B5EF4-FFF2-40B4-BE49-F238E27FC236}">
                    <a16:creationId xmlns:a16="http://schemas.microsoft.com/office/drawing/2014/main" id="{231AF8A9-3916-4DF5-8FBD-BFD874C31F55}"/>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48</a:t>
                </a:r>
                <a:endParaRPr lang="en-US" altLang="en-US" sz="2400" dirty="0">
                  <a:solidFill>
                    <a:srgbClr val="0033CC"/>
                  </a:solidFill>
                </a:endParaRPr>
              </a:p>
            </p:txBody>
          </p:sp>
          <p:sp>
            <p:nvSpPr>
              <p:cNvPr id="286726" name="Rectangle 6">
                <a:extLst>
                  <a:ext uri="{FF2B5EF4-FFF2-40B4-BE49-F238E27FC236}">
                    <a16:creationId xmlns:a16="http://schemas.microsoft.com/office/drawing/2014/main" id="{397B251F-0447-4E76-98F9-3646DFFA8869}"/>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16</a:t>
                </a:r>
                <a:endParaRPr lang="en-US" altLang="en-US" sz="2400" dirty="0">
                  <a:solidFill>
                    <a:srgbClr val="0033CC"/>
                  </a:solidFill>
                </a:endParaRPr>
              </a:p>
            </p:txBody>
          </p:sp>
        </p:grpSp>
        <p:grpSp>
          <p:nvGrpSpPr>
            <p:cNvPr id="286727" name="Group 7">
              <a:extLst>
                <a:ext uri="{FF2B5EF4-FFF2-40B4-BE49-F238E27FC236}">
                  <a16:creationId xmlns:a16="http://schemas.microsoft.com/office/drawing/2014/main" id="{4225DB6E-0135-4B40-9710-CE8B4C553252}"/>
                </a:ext>
              </a:extLst>
            </p:cNvPr>
            <p:cNvGrpSpPr>
              <a:grpSpLocks/>
            </p:cNvGrpSpPr>
            <p:nvPr/>
          </p:nvGrpSpPr>
          <p:grpSpPr bwMode="auto">
            <a:xfrm>
              <a:off x="776" y="845"/>
              <a:ext cx="572" cy="318"/>
              <a:chOff x="612" y="1026"/>
              <a:chExt cx="636" cy="318"/>
            </a:xfrm>
          </p:grpSpPr>
          <p:sp>
            <p:nvSpPr>
              <p:cNvPr id="286728" name="Rectangle 8">
                <a:extLst>
                  <a:ext uri="{FF2B5EF4-FFF2-40B4-BE49-F238E27FC236}">
                    <a16:creationId xmlns:a16="http://schemas.microsoft.com/office/drawing/2014/main" id="{38FDC881-3E20-4923-9420-EE97AB2C119C}"/>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24</a:t>
                </a:r>
                <a:endParaRPr lang="en-US" altLang="en-US" sz="2400" dirty="0">
                  <a:solidFill>
                    <a:srgbClr val="0033CC"/>
                  </a:solidFill>
                </a:endParaRPr>
              </a:p>
            </p:txBody>
          </p:sp>
          <p:sp>
            <p:nvSpPr>
              <p:cNvPr id="286729" name="Rectangle 9">
                <a:extLst>
                  <a:ext uri="{FF2B5EF4-FFF2-40B4-BE49-F238E27FC236}">
                    <a16:creationId xmlns:a16="http://schemas.microsoft.com/office/drawing/2014/main" id="{FDF54392-C69F-468F-81B1-3FD915C7C900}"/>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20</a:t>
                </a:r>
                <a:endParaRPr lang="en-US" altLang="en-US" sz="2400" dirty="0">
                  <a:solidFill>
                    <a:srgbClr val="0033CC"/>
                  </a:solidFill>
                </a:endParaRPr>
              </a:p>
            </p:txBody>
          </p:sp>
        </p:grpSp>
        <p:grpSp>
          <p:nvGrpSpPr>
            <p:cNvPr id="286730" name="Group 10">
              <a:extLst>
                <a:ext uri="{FF2B5EF4-FFF2-40B4-BE49-F238E27FC236}">
                  <a16:creationId xmlns:a16="http://schemas.microsoft.com/office/drawing/2014/main" id="{E46FB44D-9EDF-4DE9-9AA7-71BAFD7652DA}"/>
                </a:ext>
              </a:extLst>
            </p:cNvPr>
            <p:cNvGrpSpPr>
              <a:grpSpLocks/>
            </p:cNvGrpSpPr>
            <p:nvPr/>
          </p:nvGrpSpPr>
          <p:grpSpPr bwMode="auto">
            <a:xfrm>
              <a:off x="1347" y="845"/>
              <a:ext cx="572" cy="318"/>
              <a:chOff x="612" y="1026"/>
              <a:chExt cx="636" cy="318"/>
            </a:xfrm>
          </p:grpSpPr>
          <p:sp>
            <p:nvSpPr>
              <p:cNvPr id="286731" name="Rectangle 11">
                <a:extLst>
                  <a:ext uri="{FF2B5EF4-FFF2-40B4-BE49-F238E27FC236}">
                    <a16:creationId xmlns:a16="http://schemas.microsoft.com/office/drawing/2014/main" id="{4A2BC061-2DBA-4258-9D45-FC4D257A351B}"/>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32</a:t>
                </a:r>
                <a:endParaRPr lang="en-US" altLang="en-US" sz="2400" dirty="0">
                  <a:solidFill>
                    <a:srgbClr val="0033CC"/>
                  </a:solidFill>
                </a:endParaRPr>
              </a:p>
            </p:txBody>
          </p:sp>
          <p:sp>
            <p:nvSpPr>
              <p:cNvPr id="286732" name="Rectangle 12">
                <a:extLst>
                  <a:ext uri="{FF2B5EF4-FFF2-40B4-BE49-F238E27FC236}">
                    <a16:creationId xmlns:a16="http://schemas.microsoft.com/office/drawing/2014/main" id="{C68994DF-0F4F-4FB3-92FD-4A02E93F7F83}"/>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a:t>
                </a:r>
                <a:endParaRPr lang="en-US" altLang="en-US" sz="2400" dirty="0">
                  <a:solidFill>
                    <a:srgbClr val="0033CC"/>
                  </a:solidFill>
                </a:endParaRPr>
              </a:p>
            </p:txBody>
          </p:sp>
        </p:grpSp>
        <p:grpSp>
          <p:nvGrpSpPr>
            <p:cNvPr id="286733" name="Group 13">
              <a:extLst>
                <a:ext uri="{FF2B5EF4-FFF2-40B4-BE49-F238E27FC236}">
                  <a16:creationId xmlns:a16="http://schemas.microsoft.com/office/drawing/2014/main" id="{366401B9-E60D-4A0F-BE5C-FF19BA38DA6D}"/>
                </a:ext>
              </a:extLst>
            </p:cNvPr>
            <p:cNvGrpSpPr>
              <a:grpSpLocks/>
            </p:cNvGrpSpPr>
            <p:nvPr/>
          </p:nvGrpSpPr>
          <p:grpSpPr bwMode="auto">
            <a:xfrm>
              <a:off x="1919" y="845"/>
              <a:ext cx="572" cy="318"/>
              <a:chOff x="612" y="1026"/>
              <a:chExt cx="636" cy="318"/>
            </a:xfrm>
          </p:grpSpPr>
          <p:sp>
            <p:nvSpPr>
              <p:cNvPr id="286734" name="Rectangle 14">
                <a:extLst>
                  <a:ext uri="{FF2B5EF4-FFF2-40B4-BE49-F238E27FC236}">
                    <a16:creationId xmlns:a16="http://schemas.microsoft.com/office/drawing/2014/main" id="{43B9E3CB-75FA-43CB-A0B3-9A0EB2184F74}"/>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12</a:t>
                </a:r>
                <a:endParaRPr lang="en-US" altLang="en-US" sz="2400" dirty="0">
                  <a:solidFill>
                    <a:srgbClr val="0033CC"/>
                  </a:solidFill>
                </a:endParaRPr>
              </a:p>
            </p:txBody>
          </p:sp>
          <p:sp>
            <p:nvSpPr>
              <p:cNvPr id="286735" name="Rectangle 15">
                <a:extLst>
                  <a:ext uri="{FF2B5EF4-FFF2-40B4-BE49-F238E27FC236}">
                    <a16:creationId xmlns:a16="http://schemas.microsoft.com/office/drawing/2014/main" id="{240DA5A2-29AB-4A38-B063-004DE7AF8573}"/>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54</a:t>
                </a:r>
                <a:endParaRPr lang="en-US" altLang="en-US" sz="2400" dirty="0">
                  <a:solidFill>
                    <a:srgbClr val="0033CC"/>
                  </a:solidFill>
                </a:endParaRPr>
              </a:p>
            </p:txBody>
          </p:sp>
        </p:grpSp>
        <p:sp>
          <p:nvSpPr>
            <p:cNvPr id="286736" name="Rectangle 16">
              <a:extLst>
                <a:ext uri="{FF2B5EF4-FFF2-40B4-BE49-F238E27FC236}">
                  <a16:creationId xmlns:a16="http://schemas.microsoft.com/office/drawing/2014/main" id="{1D53D447-7FBB-4EBE-A8B5-561AE433CDBE}"/>
                </a:ext>
              </a:extLst>
            </p:cNvPr>
            <p:cNvSpPr>
              <a:spLocks noChangeArrowheads="1"/>
            </p:cNvSpPr>
            <p:nvPr/>
          </p:nvSpPr>
          <p:spPr bwMode="auto">
            <a:xfrm>
              <a:off x="249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72</a:t>
              </a:r>
              <a:endParaRPr lang="en-US" altLang="en-US" sz="2400" dirty="0">
                <a:solidFill>
                  <a:srgbClr val="0033CC"/>
                </a:solidFill>
              </a:endParaRPr>
            </a:p>
          </p:txBody>
        </p:sp>
        <p:sp>
          <p:nvSpPr>
            <p:cNvPr id="286737" name="Rectangle 17">
              <a:extLst>
                <a:ext uri="{FF2B5EF4-FFF2-40B4-BE49-F238E27FC236}">
                  <a16:creationId xmlns:a16="http://schemas.microsoft.com/office/drawing/2014/main" id="{EEF49872-6348-4D99-B99D-A75B1A146E64}"/>
                </a:ext>
              </a:extLst>
            </p:cNvPr>
            <p:cNvSpPr>
              <a:spLocks noChangeArrowheads="1"/>
            </p:cNvSpPr>
            <p:nvPr/>
          </p:nvSpPr>
          <p:spPr bwMode="auto">
            <a:xfrm>
              <a:off x="2776"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18</a:t>
              </a:r>
              <a:endParaRPr lang="en-US" altLang="en-US" sz="2400" dirty="0">
                <a:solidFill>
                  <a:srgbClr val="0033CC"/>
                </a:solidFill>
              </a:endParaRPr>
            </a:p>
          </p:txBody>
        </p:sp>
        <p:sp>
          <p:nvSpPr>
            <p:cNvPr id="286738" name="Rectangle 18">
              <a:extLst>
                <a:ext uri="{FF2B5EF4-FFF2-40B4-BE49-F238E27FC236}">
                  <a16:creationId xmlns:a16="http://schemas.microsoft.com/office/drawing/2014/main" id="{4CE0CA2A-FC50-442B-9B90-A8FD83A3F6D5}"/>
                </a:ext>
              </a:extLst>
            </p:cNvPr>
            <p:cNvSpPr>
              <a:spLocks noChangeArrowheads="1"/>
            </p:cNvSpPr>
            <p:nvPr/>
          </p:nvSpPr>
          <p:spPr bwMode="auto">
            <a:xfrm>
              <a:off x="3062"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96</a:t>
              </a:r>
              <a:endParaRPr lang="en-US" altLang="en-US" sz="2400" dirty="0">
                <a:solidFill>
                  <a:srgbClr val="0033CC"/>
                </a:solidFill>
              </a:endParaRPr>
            </a:p>
          </p:txBody>
        </p:sp>
        <p:sp>
          <p:nvSpPr>
            <p:cNvPr id="286739" name="Rectangle 19">
              <a:extLst>
                <a:ext uri="{FF2B5EF4-FFF2-40B4-BE49-F238E27FC236}">
                  <a16:creationId xmlns:a16="http://schemas.microsoft.com/office/drawing/2014/main" id="{D62A7FC0-9EE6-4609-A42E-703BEA963839}"/>
                </a:ext>
              </a:extLst>
            </p:cNvPr>
            <p:cNvSpPr>
              <a:spLocks noChangeArrowheads="1"/>
            </p:cNvSpPr>
            <p:nvPr/>
          </p:nvSpPr>
          <p:spPr bwMode="auto">
            <a:xfrm>
              <a:off x="3348"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64</a:t>
              </a:r>
              <a:endParaRPr lang="en-US" altLang="en-US" sz="2400" dirty="0">
                <a:solidFill>
                  <a:srgbClr val="0033CC"/>
                </a:solidFill>
              </a:endParaRPr>
            </a:p>
          </p:txBody>
        </p:sp>
        <p:sp>
          <p:nvSpPr>
            <p:cNvPr id="286740" name="Rectangle 20">
              <a:extLst>
                <a:ext uri="{FF2B5EF4-FFF2-40B4-BE49-F238E27FC236}">
                  <a16:creationId xmlns:a16="http://schemas.microsoft.com/office/drawing/2014/main" id="{97934AB5-7156-43F0-AACA-7F31FD9F67F0}"/>
                </a:ext>
              </a:extLst>
            </p:cNvPr>
            <p:cNvSpPr>
              <a:spLocks noChangeArrowheads="1"/>
            </p:cNvSpPr>
            <p:nvPr/>
          </p:nvSpPr>
          <p:spPr bwMode="auto">
            <a:xfrm>
              <a:off x="3633"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17</a:t>
              </a:r>
              <a:endParaRPr lang="en-US" altLang="en-US" sz="2400" dirty="0">
                <a:solidFill>
                  <a:srgbClr val="0033CC"/>
                </a:solidFill>
              </a:endParaRPr>
            </a:p>
          </p:txBody>
        </p:sp>
        <p:sp>
          <p:nvSpPr>
            <p:cNvPr id="286741" name="Rectangle 21">
              <a:extLst>
                <a:ext uri="{FF2B5EF4-FFF2-40B4-BE49-F238E27FC236}">
                  <a16:creationId xmlns:a16="http://schemas.microsoft.com/office/drawing/2014/main" id="{03D0C2AC-5C80-4D22-9AC4-817138E11AFE}"/>
                </a:ext>
              </a:extLst>
            </p:cNvPr>
            <p:cNvSpPr>
              <a:spLocks noChangeArrowheads="1"/>
            </p:cNvSpPr>
            <p:nvPr/>
          </p:nvSpPr>
          <p:spPr bwMode="auto">
            <a:xfrm>
              <a:off x="3919"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60</a:t>
              </a:r>
              <a:endParaRPr lang="en-US" altLang="en-US" sz="2400" dirty="0">
                <a:solidFill>
                  <a:srgbClr val="0033CC"/>
                </a:solidFill>
              </a:endParaRPr>
            </a:p>
          </p:txBody>
        </p:sp>
        <p:sp>
          <p:nvSpPr>
            <p:cNvPr id="286742" name="Rectangle 22">
              <a:extLst>
                <a:ext uri="{FF2B5EF4-FFF2-40B4-BE49-F238E27FC236}">
                  <a16:creationId xmlns:a16="http://schemas.microsoft.com/office/drawing/2014/main" id="{8EA5374E-2BC7-4393-B4A4-F2433B8F4B8A}"/>
                </a:ext>
              </a:extLst>
            </p:cNvPr>
            <p:cNvSpPr>
              <a:spLocks noChangeArrowheads="1"/>
            </p:cNvSpPr>
            <p:nvPr/>
          </p:nvSpPr>
          <p:spPr bwMode="auto">
            <a:xfrm>
              <a:off x="4205"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98</a:t>
              </a:r>
              <a:endParaRPr lang="en-US" altLang="en-US" sz="2400" dirty="0">
                <a:solidFill>
                  <a:srgbClr val="0033CC"/>
                </a:solidFill>
              </a:endParaRPr>
            </a:p>
          </p:txBody>
        </p:sp>
        <p:sp>
          <p:nvSpPr>
            <p:cNvPr id="286743" name="Rectangle 23">
              <a:extLst>
                <a:ext uri="{FF2B5EF4-FFF2-40B4-BE49-F238E27FC236}">
                  <a16:creationId xmlns:a16="http://schemas.microsoft.com/office/drawing/2014/main" id="{D9A623B3-049E-48E3-9AF0-4C2D4E52C390}"/>
                </a:ext>
              </a:extLst>
            </p:cNvPr>
            <p:cNvSpPr>
              <a:spLocks noChangeArrowheads="1"/>
            </p:cNvSpPr>
            <p:nvPr/>
          </p:nvSpPr>
          <p:spPr bwMode="auto">
            <a:xfrm>
              <a:off x="4491"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68</a:t>
              </a:r>
              <a:endParaRPr lang="en-US" altLang="en-US" sz="2400" dirty="0">
                <a:solidFill>
                  <a:srgbClr val="0033CC"/>
                </a:solidFill>
              </a:endParaRPr>
            </a:p>
          </p:txBody>
        </p:sp>
        <p:sp>
          <p:nvSpPr>
            <p:cNvPr id="286744" name="Rectangle 24">
              <a:extLst>
                <a:ext uri="{FF2B5EF4-FFF2-40B4-BE49-F238E27FC236}">
                  <a16:creationId xmlns:a16="http://schemas.microsoft.com/office/drawing/2014/main" id="{4E174C37-5E12-4CA8-AE96-883F3AF0DCEF}"/>
                </a:ext>
              </a:extLst>
            </p:cNvPr>
            <p:cNvSpPr>
              <a:spLocks noChangeArrowheads="1"/>
            </p:cNvSpPr>
            <p:nvPr/>
          </p:nvSpPr>
          <p:spPr bwMode="auto">
            <a:xfrm>
              <a:off x="4774"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84</a:t>
              </a:r>
              <a:endParaRPr lang="en-US" altLang="en-US" sz="2400" dirty="0">
                <a:solidFill>
                  <a:srgbClr val="0033CC"/>
                </a:solidFill>
              </a:endParaRPr>
            </a:p>
          </p:txBody>
        </p:sp>
        <p:sp>
          <p:nvSpPr>
            <p:cNvPr id="286745" name="Rectangle 25">
              <a:extLst>
                <a:ext uri="{FF2B5EF4-FFF2-40B4-BE49-F238E27FC236}">
                  <a16:creationId xmlns:a16="http://schemas.microsoft.com/office/drawing/2014/main" id="{1758F10B-706E-4ADE-9FB7-7F289859CF8A}"/>
                </a:ext>
              </a:extLst>
            </p:cNvPr>
            <p:cNvSpPr>
              <a:spLocks noChangeArrowheads="1"/>
            </p:cNvSpPr>
            <p:nvPr/>
          </p:nvSpPr>
          <p:spPr bwMode="auto">
            <a:xfrm>
              <a:off x="506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36</a:t>
              </a:r>
              <a:endParaRPr lang="en-US" altLang="en-US" sz="2400" dirty="0">
                <a:solidFill>
                  <a:srgbClr val="0033CC"/>
                </a:solidFill>
              </a:endParaRPr>
            </a:p>
          </p:txBody>
        </p:sp>
        <p:sp>
          <p:nvSpPr>
            <p:cNvPr id="286746" name="Rectangle 26">
              <a:extLst>
                <a:ext uri="{FF2B5EF4-FFF2-40B4-BE49-F238E27FC236}">
                  <a16:creationId xmlns:a16="http://schemas.microsoft.com/office/drawing/2014/main" id="{5FC4BC9E-7B78-430C-B88C-ADC7705C4F73}"/>
                </a:ext>
              </a:extLst>
            </p:cNvPr>
            <p:cNvSpPr>
              <a:spLocks noChangeArrowheads="1"/>
            </p:cNvSpPr>
            <p:nvPr/>
          </p:nvSpPr>
          <p:spPr bwMode="auto">
            <a:xfrm>
              <a:off x="535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30</a:t>
              </a:r>
              <a:endParaRPr lang="en-US" altLang="en-US" sz="2400" dirty="0">
                <a:solidFill>
                  <a:srgbClr val="0033CC"/>
                </a:solidFill>
              </a:endParaRPr>
            </a:p>
          </p:txBody>
        </p:sp>
      </p:grpSp>
      <p:sp>
        <p:nvSpPr>
          <p:cNvPr id="286747" name="Text Box 27">
            <a:extLst>
              <a:ext uri="{FF2B5EF4-FFF2-40B4-BE49-F238E27FC236}">
                <a16:creationId xmlns:a16="http://schemas.microsoft.com/office/drawing/2014/main" id="{A4711628-45B0-49CD-BC29-5F002380227E}"/>
              </a:ext>
            </a:extLst>
          </p:cNvPr>
          <p:cNvSpPr txBox="1">
            <a:spLocks noChangeArrowheads="1"/>
          </p:cNvSpPr>
          <p:nvPr/>
        </p:nvSpPr>
        <p:spPr bwMode="auto">
          <a:xfrm>
            <a:off x="3995738"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48</a:t>
            </a:r>
            <a:endParaRPr lang="en-US" altLang="en-US" dirty="0"/>
          </a:p>
        </p:txBody>
      </p:sp>
      <p:sp>
        <p:nvSpPr>
          <p:cNvPr id="286748" name="Text Box 28">
            <a:extLst>
              <a:ext uri="{FF2B5EF4-FFF2-40B4-BE49-F238E27FC236}">
                <a16:creationId xmlns:a16="http://schemas.microsoft.com/office/drawing/2014/main" id="{361B9551-834F-4C29-9F04-2548D9A742F1}"/>
              </a:ext>
            </a:extLst>
          </p:cNvPr>
          <p:cNvSpPr txBox="1">
            <a:spLocks noChangeArrowheads="1"/>
          </p:cNvSpPr>
          <p:nvPr/>
        </p:nvSpPr>
        <p:spPr bwMode="auto">
          <a:xfrm>
            <a:off x="219551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16</a:t>
            </a:r>
            <a:endParaRPr lang="en-US" altLang="en-US" dirty="0"/>
          </a:p>
        </p:txBody>
      </p:sp>
      <p:cxnSp>
        <p:nvCxnSpPr>
          <p:cNvPr id="286749" name="AutoShape 29">
            <a:extLst>
              <a:ext uri="{FF2B5EF4-FFF2-40B4-BE49-F238E27FC236}">
                <a16:creationId xmlns:a16="http://schemas.microsoft.com/office/drawing/2014/main" id="{D3A7B14F-4D7D-46CE-820E-B4FCB3D834BF}"/>
              </a:ext>
            </a:extLst>
          </p:cNvPr>
          <p:cNvCxnSpPr>
            <a:cxnSpLocks noChangeShapeType="1"/>
            <a:stCxn id="286748" idx="0"/>
            <a:endCxn id="286747" idx="2"/>
          </p:cNvCxnSpPr>
          <p:nvPr/>
        </p:nvCxnSpPr>
        <p:spPr bwMode="auto">
          <a:xfrm flipV="1">
            <a:off x="2401888" y="2139950"/>
            <a:ext cx="1800225" cy="209550"/>
          </a:xfrm>
          <a:prstGeom prst="straightConnector1">
            <a:avLst/>
          </a:prstGeom>
          <a:noFill/>
          <a:ln w="9525">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6750" name="Text Box 30">
            <a:extLst>
              <a:ext uri="{FF2B5EF4-FFF2-40B4-BE49-F238E27FC236}">
                <a16:creationId xmlns:a16="http://schemas.microsoft.com/office/drawing/2014/main" id="{FCD9161F-A02F-4A3C-9264-2E88035FF68B}"/>
              </a:ext>
            </a:extLst>
          </p:cNvPr>
          <p:cNvSpPr txBox="1">
            <a:spLocks noChangeArrowheads="1"/>
          </p:cNvSpPr>
          <p:nvPr/>
        </p:nvSpPr>
        <p:spPr bwMode="auto">
          <a:xfrm>
            <a:off x="3059113" y="2924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24</a:t>
            </a:r>
            <a:endParaRPr lang="en-US" altLang="en-US" dirty="0"/>
          </a:p>
        </p:txBody>
      </p:sp>
      <p:cxnSp>
        <p:nvCxnSpPr>
          <p:cNvPr id="286751" name="AutoShape 31">
            <a:extLst>
              <a:ext uri="{FF2B5EF4-FFF2-40B4-BE49-F238E27FC236}">
                <a16:creationId xmlns:a16="http://schemas.microsoft.com/office/drawing/2014/main" id="{5811FED9-6B64-40FD-AE57-1F362B4877A1}"/>
              </a:ext>
            </a:extLst>
          </p:cNvPr>
          <p:cNvCxnSpPr>
            <a:cxnSpLocks noChangeShapeType="1"/>
            <a:stCxn id="286748" idx="2"/>
            <a:endCxn id="286750" idx="0"/>
          </p:cNvCxnSpPr>
          <p:nvPr/>
        </p:nvCxnSpPr>
        <p:spPr bwMode="auto">
          <a:xfrm>
            <a:off x="2401888" y="2716213"/>
            <a:ext cx="863600"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6752" name="Oval 32">
            <a:extLst>
              <a:ext uri="{FF2B5EF4-FFF2-40B4-BE49-F238E27FC236}">
                <a16:creationId xmlns:a16="http://schemas.microsoft.com/office/drawing/2014/main" id="{980A0A9C-F47D-4FB0-B0A2-AB6D22889570}"/>
              </a:ext>
            </a:extLst>
          </p:cNvPr>
          <p:cNvSpPr>
            <a:spLocks noChangeAspect="1" noChangeArrowheads="1"/>
          </p:cNvSpPr>
          <p:nvPr/>
        </p:nvSpPr>
        <p:spPr bwMode="auto">
          <a:xfrm>
            <a:off x="6170613" y="1168400"/>
            <a:ext cx="539750" cy="5397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86753" name="Text Box 33">
            <a:extLst>
              <a:ext uri="{FF2B5EF4-FFF2-40B4-BE49-F238E27FC236}">
                <a16:creationId xmlns:a16="http://schemas.microsoft.com/office/drawing/2014/main" id="{3C785C30-DA77-400E-AF68-BFA395202BEF}"/>
              </a:ext>
            </a:extLst>
          </p:cNvPr>
          <p:cNvSpPr txBox="1">
            <a:spLocks noChangeArrowheads="1"/>
          </p:cNvSpPr>
          <p:nvPr/>
        </p:nvSpPr>
        <p:spPr bwMode="auto">
          <a:xfrm>
            <a:off x="2555875"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20</a:t>
            </a:r>
            <a:endParaRPr lang="en-US" altLang="en-US" dirty="0"/>
          </a:p>
        </p:txBody>
      </p:sp>
      <p:cxnSp>
        <p:nvCxnSpPr>
          <p:cNvPr id="286754" name="AutoShape 34">
            <a:extLst>
              <a:ext uri="{FF2B5EF4-FFF2-40B4-BE49-F238E27FC236}">
                <a16:creationId xmlns:a16="http://schemas.microsoft.com/office/drawing/2014/main" id="{F2C88EB6-0834-457C-ABF8-40E0EDB2AB57}"/>
              </a:ext>
            </a:extLst>
          </p:cNvPr>
          <p:cNvCxnSpPr>
            <a:cxnSpLocks noChangeShapeType="1"/>
            <a:stCxn id="286750" idx="2"/>
            <a:endCxn id="286753" idx="0"/>
          </p:cNvCxnSpPr>
          <p:nvPr/>
        </p:nvCxnSpPr>
        <p:spPr bwMode="auto">
          <a:xfrm flipH="1">
            <a:off x="2762250" y="3290888"/>
            <a:ext cx="503238"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6755" name="Text Box 35">
            <a:extLst>
              <a:ext uri="{FF2B5EF4-FFF2-40B4-BE49-F238E27FC236}">
                <a16:creationId xmlns:a16="http://schemas.microsoft.com/office/drawing/2014/main" id="{76F140F4-DC05-436F-9D5F-1196C149F188}"/>
              </a:ext>
            </a:extLst>
          </p:cNvPr>
          <p:cNvSpPr txBox="1">
            <a:spLocks noChangeArrowheads="1"/>
          </p:cNvSpPr>
          <p:nvPr/>
        </p:nvSpPr>
        <p:spPr bwMode="auto">
          <a:xfrm>
            <a:off x="35623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32</a:t>
            </a:r>
            <a:endParaRPr lang="en-US" altLang="en-US" dirty="0"/>
          </a:p>
        </p:txBody>
      </p:sp>
      <p:cxnSp>
        <p:nvCxnSpPr>
          <p:cNvPr id="286756" name="AutoShape 36">
            <a:extLst>
              <a:ext uri="{FF2B5EF4-FFF2-40B4-BE49-F238E27FC236}">
                <a16:creationId xmlns:a16="http://schemas.microsoft.com/office/drawing/2014/main" id="{A3C8831A-9A8B-4673-ACFF-4E887F147630}"/>
              </a:ext>
            </a:extLst>
          </p:cNvPr>
          <p:cNvCxnSpPr>
            <a:cxnSpLocks noChangeShapeType="1"/>
            <a:stCxn id="286750" idx="2"/>
            <a:endCxn id="286755" idx="0"/>
          </p:cNvCxnSpPr>
          <p:nvPr/>
        </p:nvCxnSpPr>
        <p:spPr bwMode="auto">
          <a:xfrm>
            <a:off x="3265488" y="3290888"/>
            <a:ext cx="503237"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6757" name="Text Box 37">
            <a:extLst>
              <a:ext uri="{FF2B5EF4-FFF2-40B4-BE49-F238E27FC236}">
                <a16:creationId xmlns:a16="http://schemas.microsoft.com/office/drawing/2014/main" id="{3F8CA8DF-D49C-407F-AAD9-360C9B5DE3A3}"/>
              </a:ext>
            </a:extLst>
          </p:cNvPr>
          <p:cNvSpPr txBox="1">
            <a:spLocks noChangeArrowheads="1"/>
          </p:cNvSpPr>
          <p:nvPr/>
        </p:nvSpPr>
        <p:spPr bwMode="auto">
          <a:xfrm>
            <a:off x="1330325" y="2924175"/>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8</a:t>
            </a:r>
            <a:endParaRPr lang="en-US" altLang="en-US" dirty="0"/>
          </a:p>
        </p:txBody>
      </p:sp>
      <p:cxnSp>
        <p:nvCxnSpPr>
          <p:cNvPr id="286758" name="AutoShape 38">
            <a:extLst>
              <a:ext uri="{FF2B5EF4-FFF2-40B4-BE49-F238E27FC236}">
                <a16:creationId xmlns:a16="http://schemas.microsoft.com/office/drawing/2014/main" id="{63D3907B-81F8-49CB-96C7-7AAC44DB34BE}"/>
              </a:ext>
            </a:extLst>
          </p:cNvPr>
          <p:cNvCxnSpPr>
            <a:cxnSpLocks noChangeShapeType="1"/>
            <a:stCxn id="286748" idx="2"/>
            <a:endCxn id="286757" idx="0"/>
          </p:cNvCxnSpPr>
          <p:nvPr/>
        </p:nvCxnSpPr>
        <p:spPr bwMode="auto">
          <a:xfrm flipH="1">
            <a:off x="1479550" y="2716213"/>
            <a:ext cx="922338"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6759" name="Text Box 39">
            <a:extLst>
              <a:ext uri="{FF2B5EF4-FFF2-40B4-BE49-F238E27FC236}">
                <a16:creationId xmlns:a16="http://schemas.microsoft.com/office/drawing/2014/main" id="{A28E4C4A-4F68-499A-840F-E5FC71A97A66}"/>
              </a:ext>
            </a:extLst>
          </p:cNvPr>
          <p:cNvSpPr txBox="1">
            <a:spLocks noChangeArrowheads="1"/>
          </p:cNvSpPr>
          <p:nvPr/>
        </p:nvSpPr>
        <p:spPr bwMode="auto">
          <a:xfrm>
            <a:off x="18351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12</a:t>
            </a:r>
            <a:endParaRPr lang="en-US" altLang="en-US" dirty="0"/>
          </a:p>
        </p:txBody>
      </p:sp>
      <p:cxnSp>
        <p:nvCxnSpPr>
          <p:cNvPr id="286760" name="AutoShape 40">
            <a:extLst>
              <a:ext uri="{FF2B5EF4-FFF2-40B4-BE49-F238E27FC236}">
                <a16:creationId xmlns:a16="http://schemas.microsoft.com/office/drawing/2014/main" id="{2A065095-9770-4017-8814-DC602A1EBFF7}"/>
              </a:ext>
            </a:extLst>
          </p:cNvPr>
          <p:cNvCxnSpPr>
            <a:cxnSpLocks noChangeShapeType="1"/>
            <a:stCxn id="286757" idx="2"/>
            <a:endCxn id="286759" idx="0"/>
          </p:cNvCxnSpPr>
          <p:nvPr/>
        </p:nvCxnSpPr>
        <p:spPr bwMode="auto">
          <a:xfrm>
            <a:off x="1479550" y="3290888"/>
            <a:ext cx="561975"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6761" name="Text Box 41">
            <a:extLst>
              <a:ext uri="{FF2B5EF4-FFF2-40B4-BE49-F238E27FC236}">
                <a16:creationId xmlns:a16="http://schemas.microsoft.com/office/drawing/2014/main" id="{BAF4556F-A51D-4B64-88A4-D486240A88AC}"/>
              </a:ext>
            </a:extLst>
          </p:cNvPr>
          <p:cNvSpPr txBox="1">
            <a:spLocks noChangeArrowheads="1"/>
          </p:cNvSpPr>
          <p:nvPr/>
        </p:nvSpPr>
        <p:spPr bwMode="auto">
          <a:xfrm>
            <a:off x="579596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54</a:t>
            </a:r>
            <a:endParaRPr lang="en-US" altLang="en-US" dirty="0"/>
          </a:p>
        </p:txBody>
      </p:sp>
      <p:cxnSp>
        <p:nvCxnSpPr>
          <p:cNvPr id="286762" name="AutoShape 42">
            <a:extLst>
              <a:ext uri="{FF2B5EF4-FFF2-40B4-BE49-F238E27FC236}">
                <a16:creationId xmlns:a16="http://schemas.microsoft.com/office/drawing/2014/main" id="{7D87E2DF-3DEA-4464-ACAD-43FF2CA68393}"/>
              </a:ext>
            </a:extLst>
          </p:cNvPr>
          <p:cNvCxnSpPr>
            <a:cxnSpLocks noChangeShapeType="1"/>
            <a:stCxn id="286747" idx="2"/>
            <a:endCxn id="286761" idx="0"/>
          </p:cNvCxnSpPr>
          <p:nvPr/>
        </p:nvCxnSpPr>
        <p:spPr bwMode="auto">
          <a:xfrm>
            <a:off x="4202113" y="2139950"/>
            <a:ext cx="18002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6763" name="Text Box 43">
            <a:extLst>
              <a:ext uri="{FF2B5EF4-FFF2-40B4-BE49-F238E27FC236}">
                <a16:creationId xmlns:a16="http://schemas.microsoft.com/office/drawing/2014/main" id="{C1BD501B-80CF-4EE2-8EEB-E5FF671E090B}"/>
              </a:ext>
            </a:extLst>
          </p:cNvPr>
          <p:cNvSpPr txBox="1">
            <a:spLocks noChangeArrowheads="1"/>
          </p:cNvSpPr>
          <p:nvPr/>
        </p:nvSpPr>
        <p:spPr bwMode="auto">
          <a:xfrm>
            <a:off x="6656388" y="29257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72</a:t>
            </a:r>
            <a:endParaRPr lang="en-US" altLang="en-US" dirty="0"/>
          </a:p>
        </p:txBody>
      </p:sp>
      <p:cxnSp>
        <p:nvCxnSpPr>
          <p:cNvPr id="286764" name="AutoShape 44">
            <a:extLst>
              <a:ext uri="{FF2B5EF4-FFF2-40B4-BE49-F238E27FC236}">
                <a16:creationId xmlns:a16="http://schemas.microsoft.com/office/drawing/2014/main" id="{3319EC42-D832-4F43-83BA-FA939990BCDB}"/>
              </a:ext>
            </a:extLst>
          </p:cNvPr>
          <p:cNvCxnSpPr>
            <a:cxnSpLocks noChangeShapeType="1"/>
            <a:stCxn id="286761" idx="2"/>
            <a:endCxn id="286763" idx="0"/>
          </p:cNvCxnSpPr>
          <p:nvPr/>
        </p:nvCxnSpPr>
        <p:spPr bwMode="auto">
          <a:xfrm>
            <a:off x="6002338" y="2716213"/>
            <a:ext cx="8604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6765" name="Text Box 45">
            <a:extLst>
              <a:ext uri="{FF2B5EF4-FFF2-40B4-BE49-F238E27FC236}">
                <a16:creationId xmlns:a16="http://schemas.microsoft.com/office/drawing/2014/main" id="{CBD74735-2702-45EC-9DEA-49E2F6798E2B}"/>
              </a:ext>
            </a:extLst>
          </p:cNvPr>
          <p:cNvSpPr txBox="1">
            <a:spLocks noChangeArrowheads="1"/>
          </p:cNvSpPr>
          <p:nvPr/>
        </p:nvSpPr>
        <p:spPr bwMode="auto">
          <a:xfrm>
            <a:off x="2301875"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18</a:t>
            </a:r>
            <a:endParaRPr lang="en-US" altLang="en-US" dirty="0"/>
          </a:p>
        </p:txBody>
      </p:sp>
      <p:cxnSp>
        <p:nvCxnSpPr>
          <p:cNvPr id="286766" name="AutoShape 46">
            <a:extLst>
              <a:ext uri="{FF2B5EF4-FFF2-40B4-BE49-F238E27FC236}">
                <a16:creationId xmlns:a16="http://schemas.microsoft.com/office/drawing/2014/main" id="{BD12E398-C6B4-41B1-82EF-3ABCE51D0195}"/>
              </a:ext>
            </a:extLst>
          </p:cNvPr>
          <p:cNvCxnSpPr>
            <a:cxnSpLocks noChangeShapeType="1"/>
            <a:stCxn id="286753" idx="2"/>
            <a:endCxn id="286765" idx="0"/>
          </p:cNvCxnSpPr>
          <p:nvPr/>
        </p:nvCxnSpPr>
        <p:spPr bwMode="auto">
          <a:xfrm flipH="1">
            <a:off x="2508250" y="3940175"/>
            <a:ext cx="254000"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6767" name="Text Box 47">
            <a:extLst>
              <a:ext uri="{FF2B5EF4-FFF2-40B4-BE49-F238E27FC236}">
                <a16:creationId xmlns:a16="http://schemas.microsoft.com/office/drawing/2014/main" id="{84A9B332-EDF2-452F-8164-A3678EA485F8}"/>
              </a:ext>
            </a:extLst>
          </p:cNvPr>
          <p:cNvSpPr txBox="1">
            <a:spLocks noChangeArrowheads="1"/>
          </p:cNvSpPr>
          <p:nvPr/>
        </p:nvSpPr>
        <p:spPr bwMode="auto">
          <a:xfrm>
            <a:off x="7161213"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96</a:t>
            </a:r>
            <a:endParaRPr lang="en-US" altLang="en-US" dirty="0"/>
          </a:p>
        </p:txBody>
      </p:sp>
      <p:cxnSp>
        <p:nvCxnSpPr>
          <p:cNvPr id="286768" name="AutoShape 48">
            <a:extLst>
              <a:ext uri="{FF2B5EF4-FFF2-40B4-BE49-F238E27FC236}">
                <a16:creationId xmlns:a16="http://schemas.microsoft.com/office/drawing/2014/main" id="{2EC62AF8-83C8-41C2-930C-AB28D6CE5CB9}"/>
              </a:ext>
            </a:extLst>
          </p:cNvPr>
          <p:cNvCxnSpPr>
            <a:cxnSpLocks noChangeShapeType="1"/>
            <a:stCxn id="286763" idx="2"/>
            <a:endCxn id="286767" idx="0"/>
          </p:cNvCxnSpPr>
          <p:nvPr/>
        </p:nvCxnSpPr>
        <p:spPr bwMode="auto">
          <a:xfrm>
            <a:off x="6862763" y="3292475"/>
            <a:ext cx="504825" cy="2809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6769" name="Text Box 49">
            <a:extLst>
              <a:ext uri="{FF2B5EF4-FFF2-40B4-BE49-F238E27FC236}">
                <a16:creationId xmlns:a16="http://schemas.microsoft.com/office/drawing/2014/main" id="{1D492B82-A6C8-4DD3-94D9-896B311BD167}"/>
              </a:ext>
            </a:extLst>
          </p:cNvPr>
          <p:cNvSpPr txBox="1">
            <a:spLocks noChangeArrowheads="1"/>
          </p:cNvSpPr>
          <p:nvPr/>
        </p:nvSpPr>
        <p:spPr bwMode="auto">
          <a:xfrm>
            <a:off x="61531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64</a:t>
            </a:r>
            <a:endParaRPr lang="en-US" altLang="en-US" dirty="0"/>
          </a:p>
        </p:txBody>
      </p:sp>
      <p:cxnSp>
        <p:nvCxnSpPr>
          <p:cNvPr id="286770" name="AutoShape 50">
            <a:extLst>
              <a:ext uri="{FF2B5EF4-FFF2-40B4-BE49-F238E27FC236}">
                <a16:creationId xmlns:a16="http://schemas.microsoft.com/office/drawing/2014/main" id="{CBD747CB-22EF-4762-8910-2D6C5E2C43FD}"/>
              </a:ext>
            </a:extLst>
          </p:cNvPr>
          <p:cNvCxnSpPr>
            <a:cxnSpLocks noChangeShapeType="1"/>
            <a:stCxn id="286763" idx="2"/>
            <a:endCxn id="286769" idx="0"/>
          </p:cNvCxnSpPr>
          <p:nvPr/>
        </p:nvCxnSpPr>
        <p:spPr bwMode="auto">
          <a:xfrm flipH="1">
            <a:off x="6359525" y="3292475"/>
            <a:ext cx="503238" cy="2809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6771" name="Text Box 51">
            <a:extLst>
              <a:ext uri="{FF2B5EF4-FFF2-40B4-BE49-F238E27FC236}">
                <a16:creationId xmlns:a16="http://schemas.microsoft.com/office/drawing/2014/main" id="{97BC9804-9BEB-4D26-ADC0-FAB4F6CEF840}"/>
              </a:ext>
            </a:extLst>
          </p:cNvPr>
          <p:cNvSpPr txBox="1">
            <a:spLocks noChangeArrowheads="1"/>
          </p:cNvSpPr>
          <p:nvPr/>
        </p:nvSpPr>
        <p:spPr bwMode="auto">
          <a:xfrm>
            <a:off x="2193925" y="55514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17</a:t>
            </a:r>
            <a:endParaRPr lang="en-US" altLang="en-US" dirty="0"/>
          </a:p>
        </p:txBody>
      </p:sp>
      <p:cxnSp>
        <p:nvCxnSpPr>
          <p:cNvPr id="286772" name="AutoShape 52">
            <a:extLst>
              <a:ext uri="{FF2B5EF4-FFF2-40B4-BE49-F238E27FC236}">
                <a16:creationId xmlns:a16="http://schemas.microsoft.com/office/drawing/2014/main" id="{C4B6FB2A-F084-4B76-86FA-D4260EE1282F}"/>
              </a:ext>
            </a:extLst>
          </p:cNvPr>
          <p:cNvCxnSpPr>
            <a:cxnSpLocks noChangeShapeType="1"/>
            <a:stCxn id="286765" idx="2"/>
            <a:endCxn id="286771" idx="0"/>
          </p:cNvCxnSpPr>
          <p:nvPr/>
        </p:nvCxnSpPr>
        <p:spPr bwMode="auto">
          <a:xfrm flipH="1">
            <a:off x="2400300" y="4838700"/>
            <a:ext cx="107950" cy="7127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6773" name="Text Box 53">
            <a:extLst>
              <a:ext uri="{FF2B5EF4-FFF2-40B4-BE49-F238E27FC236}">
                <a16:creationId xmlns:a16="http://schemas.microsoft.com/office/drawing/2014/main" id="{695723E7-4660-4FB9-B333-61DB307E04D6}"/>
              </a:ext>
            </a:extLst>
          </p:cNvPr>
          <p:cNvSpPr txBox="1">
            <a:spLocks noChangeArrowheads="1"/>
          </p:cNvSpPr>
          <p:nvPr/>
        </p:nvSpPr>
        <p:spPr bwMode="auto">
          <a:xfrm>
            <a:off x="5900738"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60</a:t>
            </a:r>
            <a:endParaRPr lang="en-US" altLang="en-US" dirty="0"/>
          </a:p>
        </p:txBody>
      </p:sp>
      <p:cxnSp>
        <p:nvCxnSpPr>
          <p:cNvPr id="286774" name="AutoShape 54">
            <a:extLst>
              <a:ext uri="{FF2B5EF4-FFF2-40B4-BE49-F238E27FC236}">
                <a16:creationId xmlns:a16="http://schemas.microsoft.com/office/drawing/2014/main" id="{E2C538AF-9007-4441-98A4-8A87B1F127C6}"/>
              </a:ext>
            </a:extLst>
          </p:cNvPr>
          <p:cNvCxnSpPr>
            <a:cxnSpLocks noChangeShapeType="1"/>
            <a:stCxn id="286769" idx="2"/>
            <a:endCxn id="286773" idx="0"/>
          </p:cNvCxnSpPr>
          <p:nvPr/>
        </p:nvCxnSpPr>
        <p:spPr bwMode="auto">
          <a:xfrm flipH="1">
            <a:off x="6107113" y="3940175"/>
            <a:ext cx="252412"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86752"/>
                                        </p:tgtEl>
                                        <p:attrNameLst>
                                          <p:attrName>style.visibility</p:attrName>
                                        </p:attrNameLst>
                                      </p:cBhvr>
                                      <p:to>
                                        <p:strVal val="visible"/>
                                      </p:to>
                                    </p:set>
                                  </p:childTnLst>
                                </p:cTn>
                              </p:par>
                            </p:childTnLst>
                          </p:cTn>
                        </p:par>
                        <p:par>
                          <p:cTn id="7" fill="hold" nodeType="afterGroup">
                            <p:stCondLst>
                              <p:cond delay="0"/>
                            </p:stCondLst>
                            <p:childTnLst>
                              <p:par>
                                <p:cTn id="8" presetID="2" presetClass="entr" presetSubtype="8" fill="hold" grpId="0" nodeType="afterEffect">
                                  <p:stCondLst>
                                    <p:cond delay="0"/>
                                  </p:stCondLst>
                                  <p:childTnLst>
                                    <p:set>
                                      <p:cBhvr>
                                        <p:cTn id="9" dur="1" fill="hold">
                                          <p:stCondLst>
                                            <p:cond delay="0"/>
                                          </p:stCondLst>
                                        </p:cTn>
                                        <p:tgtEl>
                                          <p:spTgt spid="286773"/>
                                        </p:tgtEl>
                                        <p:attrNameLst>
                                          <p:attrName>style.visibility</p:attrName>
                                        </p:attrNameLst>
                                      </p:cBhvr>
                                      <p:to>
                                        <p:strVal val="visible"/>
                                      </p:to>
                                    </p:set>
                                    <p:anim calcmode="lin" valueType="num">
                                      <p:cBhvr additive="base">
                                        <p:cTn id="10" dur="500" fill="hold"/>
                                        <p:tgtEl>
                                          <p:spTgt spid="286773"/>
                                        </p:tgtEl>
                                        <p:attrNameLst>
                                          <p:attrName>ppt_x</p:attrName>
                                        </p:attrNameLst>
                                      </p:cBhvr>
                                      <p:tavLst>
                                        <p:tav tm="0">
                                          <p:val>
                                            <p:strVal val="0-#ppt_w/2"/>
                                          </p:val>
                                        </p:tav>
                                        <p:tav tm="100000">
                                          <p:val>
                                            <p:strVal val="#ppt_x"/>
                                          </p:val>
                                        </p:tav>
                                      </p:tavLst>
                                    </p:anim>
                                    <p:anim calcmode="lin" valueType="num">
                                      <p:cBhvr additive="base">
                                        <p:cTn id="11" dur="500" fill="hold"/>
                                        <p:tgtEl>
                                          <p:spTgt spid="286773"/>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00"/>
                            </p:stCondLst>
                            <p:childTnLst>
                              <p:par>
                                <p:cTn id="13" presetID="3" presetClass="entr" presetSubtype="10" fill="hold" nodeType="afterEffect">
                                  <p:stCondLst>
                                    <p:cond delay="0"/>
                                  </p:stCondLst>
                                  <p:childTnLst>
                                    <p:set>
                                      <p:cBhvr>
                                        <p:cTn id="14" dur="1" fill="hold">
                                          <p:stCondLst>
                                            <p:cond delay="0"/>
                                          </p:stCondLst>
                                        </p:cTn>
                                        <p:tgtEl>
                                          <p:spTgt spid="286774"/>
                                        </p:tgtEl>
                                        <p:attrNameLst>
                                          <p:attrName>style.visibility</p:attrName>
                                        </p:attrNameLst>
                                      </p:cBhvr>
                                      <p:to>
                                        <p:strVal val="visible"/>
                                      </p:to>
                                    </p:set>
                                    <p:animEffect transition="in" filter="blinds(horizontal)">
                                      <p:cBhvr>
                                        <p:cTn id="15" dur="500"/>
                                        <p:tgtEl>
                                          <p:spTgt spid="286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Veri Yer Tutucusu 3">
            <a:extLst>
              <a:ext uri="{FF2B5EF4-FFF2-40B4-BE49-F238E27FC236}">
                <a16:creationId xmlns:a16="http://schemas.microsoft.com/office/drawing/2014/main" id="{D4934E67-BEAB-47FC-A592-8BFC782D47CF}"/>
              </a:ext>
            </a:extLst>
          </p:cNvPr>
          <p:cNvSpPr>
            <a:spLocks noGrp="1"/>
          </p:cNvSpPr>
          <p:nvPr>
            <p:ph type="dt" sz="half" idx="10"/>
          </p:nvPr>
        </p:nvSpPr>
        <p:spPr/>
        <p:txBody>
          <a:bodyPr/>
          <a:lstStyle/>
          <a:p>
            <a:fld id="{F7361C31-63FC-4D0F-8976-799085172E7B}" type="datetime4">
              <a:rPr lang="en-US" altLang="en-US"/>
              <a:pPr/>
              <a:t>November 5, 2025</a:t>
            </a:fld>
            <a:endParaRPr lang="en-US" altLang="en-US" dirty="0"/>
          </a:p>
        </p:txBody>
      </p:sp>
      <p:sp>
        <p:nvSpPr>
          <p:cNvPr id="58" name="Alt Bilgi Yer Tutucusu 4">
            <a:extLst>
              <a:ext uri="{FF2B5EF4-FFF2-40B4-BE49-F238E27FC236}">
                <a16:creationId xmlns:a16="http://schemas.microsoft.com/office/drawing/2014/main" id="{B2109D39-431B-4B6F-98E2-682F3C1B902B}"/>
              </a:ext>
            </a:extLst>
          </p:cNvPr>
          <p:cNvSpPr>
            <a:spLocks noGrp="1"/>
          </p:cNvSpPr>
          <p:nvPr>
            <p:ph type="ftr" sz="quarter" idx="11"/>
          </p:nvPr>
        </p:nvSpPr>
        <p:spPr/>
        <p:txBody>
          <a:bodyPr/>
          <a:lstStyle/>
          <a:p>
            <a:r>
              <a:rPr lang="en-US" altLang="en-US" dirty="0"/>
              <a:t>Borahan Tümer, Ph.D.                                                                                                                                                                          </a:t>
            </a:r>
          </a:p>
        </p:txBody>
      </p:sp>
      <p:sp>
        <p:nvSpPr>
          <p:cNvPr id="59" name="Slayt Numarası Yer Tutucusu 5">
            <a:extLst>
              <a:ext uri="{FF2B5EF4-FFF2-40B4-BE49-F238E27FC236}">
                <a16:creationId xmlns:a16="http://schemas.microsoft.com/office/drawing/2014/main" id="{92DA9345-A0AF-4F64-A6CB-11CBD1922B0B}"/>
              </a:ext>
            </a:extLst>
          </p:cNvPr>
          <p:cNvSpPr>
            <a:spLocks noGrp="1"/>
          </p:cNvSpPr>
          <p:nvPr>
            <p:ph type="sldNum" sz="quarter" idx="12"/>
          </p:nvPr>
        </p:nvSpPr>
        <p:spPr/>
        <p:txBody>
          <a:bodyPr/>
          <a:lstStyle/>
          <a:p>
            <a:fld id="{EE0C909F-EA77-434F-8B64-BC6D1DA72841}" type="slidenum">
              <a:rPr lang="en-US" altLang="en-US"/>
              <a:pPr/>
              <a:t>53</a:t>
            </a:fld>
            <a:endParaRPr lang="en-US" altLang="en-US" dirty="0"/>
          </a:p>
        </p:txBody>
      </p:sp>
      <p:sp>
        <p:nvSpPr>
          <p:cNvPr id="287746" name="Rectangle 2">
            <a:extLst>
              <a:ext uri="{FF2B5EF4-FFF2-40B4-BE49-F238E27FC236}">
                <a16:creationId xmlns:a16="http://schemas.microsoft.com/office/drawing/2014/main" id="{E455E31E-FE25-46F1-A1A9-92BDACEAEB3B}"/>
              </a:ext>
            </a:extLst>
          </p:cNvPr>
          <p:cNvSpPr>
            <a:spLocks noGrp="1" noChangeArrowheads="1"/>
          </p:cNvSpPr>
          <p:nvPr>
            <p:ph type="title"/>
          </p:nvPr>
        </p:nvSpPr>
        <p:spPr/>
        <p:txBody>
          <a:bodyPr/>
          <a:lstStyle/>
          <a:p>
            <a:r>
              <a:rPr lang="en-US" altLang="en-US" dirty="0"/>
              <a:t>A Binary Search Tree Example</a:t>
            </a:r>
          </a:p>
        </p:txBody>
      </p:sp>
      <p:grpSp>
        <p:nvGrpSpPr>
          <p:cNvPr id="287747" name="Group 3">
            <a:extLst>
              <a:ext uri="{FF2B5EF4-FFF2-40B4-BE49-F238E27FC236}">
                <a16:creationId xmlns:a16="http://schemas.microsoft.com/office/drawing/2014/main" id="{57663B8E-4455-446B-912C-496930F0CFF2}"/>
              </a:ext>
            </a:extLst>
          </p:cNvPr>
          <p:cNvGrpSpPr>
            <a:grpSpLocks/>
          </p:cNvGrpSpPr>
          <p:nvPr/>
        </p:nvGrpSpPr>
        <p:grpSpPr bwMode="auto">
          <a:xfrm>
            <a:off x="323850" y="1196975"/>
            <a:ext cx="8623300" cy="504825"/>
            <a:chOff x="204" y="845"/>
            <a:chExt cx="5432" cy="318"/>
          </a:xfrm>
        </p:grpSpPr>
        <p:grpSp>
          <p:nvGrpSpPr>
            <p:cNvPr id="287748" name="Group 4">
              <a:extLst>
                <a:ext uri="{FF2B5EF4-FFF2-40B4-BE49-F238E27FC236}">
                  <a16:creationId xmlns:a16="http://schemas.microsoft.com/office/drawing/2014/main" id="{739B694A-3AA1-4522-96BD-5131186B2966}"/>
                </a:ext>
              </a:extLst>
            </p:cNvPr>
            <p:cNvGrpSpPr>
              <a:grpSpLocks/>
            </p:cNvGrpSpPr>
            <p:nvPr/>
          </p:nvGrpSpPr>
          <p:grpSpPr bwMode="auto">
            <a:xfrm>
              <a:off x="204" y="845"/>
              <a:ext cx="572" cy="318"/>
              <a:chOff x="612" y="1026"/>
              <a:chExt cx="636" cy="318"/>
            </a:xfrm>
          </p:grpSpPr>
          <p:sp>
            <p:nvSpPr>
              <p:cNvPr id="287749" name="Rectangle 5">
                <a:extLst>
                  <a:ext uri="{FF2B5EF4-FFF2-40B4-BE49-F238E27FC236}">
                    <a16:creationId xmlns:a16="http://schemas.microsoft.com/office/drawing/2014/main" id="{1DBB6185-2150-40D8-9A5C-90D78A3906EC}"/>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48</a:t>
                </a:r>
                <a:endParaRPr lang="en-US" altLang="en-US" sz="2400" dirty="0">
                  <a:solidFill>
                    <a:srgbClr val="0033CC"/>
                  </a:solidFill>
                </a:endParaRPr>
              </a:p>
            </p:txBody>
          </p:sp>
          <p:sp>
            <p:nvSpPr>
              <p:cNvPr id="287750" name="Rectangle 6">
                <a:extLst>
                  <a:ext uri="{FF2B5EF4-FFF2-40B4-BE49-F238E27FC236}">
                    <a16:creationId xmlns:a16="http://schemas.microsoft.com/office/drawing/2014/main" id="{E5318A62-80BA-42D8-B740-211ADCD30A2E}"/>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16</a:t>
                </a:r>
                <a:endParaRPr lang="en-US" altLang="en-US" sz="2400" dirty="0">
                  <a:solidFill>
                    <a:srgbClr val="0033CC"/>
                  </a:solidFill>
                </a:endParaRPr>
              </a:p>
            </p:txBody>
          </p:sp>
        </p:grpSp>
        <p:grpSp>
          <p:nvGrpSpPr>
            <p:cNvPr id="287751" name="Group 7">
              <a:extLst>
                <a:ext uri="{FF2B5EF4-FFF2-40B4-BE49-F238E27FC236}">
                  <a16:creationId xmlns:a16="http://schemas.microsoft.com/office/drawing/2014/main" id="{ADEADF16-49F0-47F8-8BD3-442597C6C620}"/>
                </a:ext>
              </a:extLst>
            </p:cNvPr>
            <p:cNvGrpSpPr>
              <a:grpSpLocks/>
            </p:cNvGrpSpPr>
            <p:nvPr/>
          </p:nvGrpSpPr>
          <p:grpSpPr bwMode="auto">
            <a:xfrm>
              <a:off x="776" y="845"/>
              <a:ext cx="572" cy="318"/>
              <a:chOff x="612" y="1026"/>
              <a:chExt cx="636" cy="318"/>
            </a:xfrm>
          </p:grpSpPr>
          <p:sp>
            <p:nvSpPr>
              <p:cNvPr id="287752" name="Rectangle 8">
                <a:extLst>
                  <a:ext uri="{FF2B5EF4-FFF2-40B4-BE49-F238E27FC236}">
                    <a16:creationId xmlns:a16="http://schemas.microsoft.com/office/drawing/2014/main" id="{012767EA-47CB-4543-86CD-EE81E71DCF75}"/>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24</a:t>
                </a:r>
                <a:endParaRPr lang="en-US" altLang="en-US" sz="2400" dirty="0">
                  <a:solidFill>
                    <a:srgbClr val="0033CC"/>
                  </a:solidFill>
                </a:endParaRPr>
              </a:p>
            </p:txBody>
          </p:sp>
          <p:sp>
            <p:nvSpPr>
              <p:cNvPr id="287753" name="Rectangle 9">
                <a:extLst>
                  <a:ext uri="{FF2B5EF4-FFF2-40B4-BE49-F238E27FC236}">
                    <a16:creationId xmlns:a16="http://schemas.microsoft.com/office/drawing/2014/main" id="{57AE35F5-0863-4C91-9F01-64F17DE61E2D}"/>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20</a:t>
                </a:r>
                <a:endParaRPr lang="en-US" altLang="en-US" sz="2400" dirty="0">
                  <a:solidFill>
                    <a:srgbClr val="0033CC"/>
                  </a:solidFill>
                </a:endParaRPr>
              </a:p>
            </p:txBody>
          </p:sp>
        </p:grpSp>
        <p:grpSp>
          <p:nvGrpSpPr>
            <p:cNvPr id="287754" name="Group 10">
              <a:extLst>
                <a:ext uri="{FF2B5EF4-FFF2-40B4-BE49-F238E27FC236}">
                  <a16:creationId xmlns:a16="http://schemas.microsoft.com/office/drawing/2014/main" id="{C606D3A7-2BA8-4F4F-A365-B9376D24082E}"/>
                </a:ext>
              </a:extLst>
            </p:cNvPr>
            <p:cNvGrpSpPr>
              <a:grpSpLocks/>
            </p:cNvGrpSpPr>
            <p:nvPr/>
          </p:nvGrpSpPr>
          <p:grpSpPr bwMode="auto">
            <a:xfrm>
              <a:off x="1347" y="845"/>
              <a:ext cx="572" cy="318"/>
              <a:chOff x="612" y="1026"/>
              <a:chExt cx="636" cy="318"/>
            </a:xfrm>
          </p:grpSpPr>
          <p:sp>
            <p:nvSpPr>
              <p:cNvPr id="287755" name="Rectangle 11">
                <a:extLst>
                  <a:ext uri="{FF2B5EF4-FFF2-40B4-BE49-F238E27FC236}">
                    <a16:creationId xmlns:a16="http://schemas.microsoft.com/office/drawing/2014/main" id="{D47782F6-C7B6-4A77-8A93-75A2431A74EE}"/>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32</a:t>
                </a:r>
                <a:endParaRPr lang="en-US" altLang="en-US" sz="2400" dirty="0">
                  <a:solidFill>
                    <a:srgbClr val="0033CC"/>
                  </a:solidFill>
                </a:endParaRPr>
              </a:p>
            </p:txBody>
          </p:sp>
          <p:sp>
            <p:nvSpPr>
              <p:cNvPr id="287756" name="Rectangle 12">
                <a:extLst>
                  <a:ext uri="{FF2B5EF4-FFF2-40B4-BE49-F238E27FC236}">
                    <a16:creationId xmlns:a16="http://schemas.microsoft.com/office/drawing/2014/main" id="{FF5588C0-6896-4697-8998-E91F9BF9536F}"/>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a:t>
                </a:r>
                <a:endParaRPr lang="en-US" altLang="en-US" sz="2400" dirty="0">
                  <a:solidFill>
                    <a:srgbClr val="0033CC"/>
                  </a:solidFill>
                </a:endParaRPr>
              </a:p>
            </p:txBody>
          </p:sp>
        </p:grpSp>
        <p:grpSp>
          <p:nvGrpSpPr>
            <p:cNvPr id="287757" name="Group 13">
              <a:extLst>
                <a:ext uri="{FF2B5EF4-FFF2-40B4-BE49-F238E27FC236}">
                  <a16:creationId xmlns:a16="http://schemas.microsoft.com/office/drawing/2014/main" id="{9A175C0C-BC61-42D2-8300-2F1708C3734A}"/>
                </a:ext>
              </a:extLst>
            </p:cNvPr>
            <p:cNvGrpSpPr>
              <a:grpSpLocks/>
            </p:cNvGrpSpPr>
            <p:nvPr/>
          </p:nvGrpSpPr>
          <p:grpSpPr bwMode="auto">
            <a:xfrm>
              <a:off x="1919" y="845"/>
              <a:ext cx="572" cy="318"/>
              <a:chOff x="612" y="1026"/>
              <a:chExt cx="636" cy="318"/>
            </a:xfrm>
          </p:grpSpPr>
          <p:sp>
            <p:nvSpPr>
              <p:cNvPr id="287758" name="Rectangle 14">
                <a:extLst>
                  <a:ext uri="{FF2B5EF4-FFF2-40B4-BE49-F238E27FC236}">
                    <a16:creationId xmlns:a16="http://schemas.microsoft.com/office/drawing/2014/main" id="{7F26F3CC-6234-437B-8523-C2B5CA997640}"/>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12</a:t>
                </a:r>
                <a:endParaRPr lang="en-US" altLang="en-US" sz="2400" dirty="0">
                  <a:solidFill>
                    <a:srgbClr val="0033CC"/>
                  </a:solidFill>
                </a:endParaRPr>
              </a:p>
            </p:txBody>
          </p:sp>
          <p:sp>
            <p:nvSpPr>
              <p:cNvPr id="287759" name="Rectangle 15">
                <a:extLst>
                  <a:ext uri="{FF2B5EF4-FFF2-40B4-BE49-F238E27FC236}">
                    <a16:creationId xmlns:a16="http://schemas.microsoft.com/office/drawing/2014/main" id="{E2EE5367-6CB3-4465-941E-132BE42AF4FC}"/>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54</a:t>
                </a:r>
                <a:endParaRPr lang="en-US" altLang="en-US" sz="2400" dirty="0">
                  <a:solidFill>
                    <a:srgbClr val="0033CC"/>
                  </a:solidFill>
                </a:endParaRPr>
              </a:p>
            </p:txBody>
          </p:sp>
        </p:grpSp>
        <p:sp>
          <p:nvSpPr>
            <p:cNvPr id="287760" name="Rectangle 16">
              <a:extLst>
                <a:ext uri="{FF2B5EF4-FFF2-40B4-BE49-F238E27FC236}">
                  <a16:creationId xmlns:a16="http://schemas.microsoft.com/office/drawing/2014/main" id="{1DF6E599-93B1-47E4-BB8C-0F358E846F05}"/>
                </a:ext>
              </a:extLst>
            </p:cNvPr>
            <p:cNvSpPr>
              <a:spLocks noChangeArrowheads="1"/>
            </p:cNvSpPr>
            <p:nvPr/>
          </p:nvSpPr>
          <p:spPr bwMode="auto">
            <a:xfrm>
              <a:off x="249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72</a:t>
              </a:r>
              <a:endParaRPr lang="en-US" altLang="en-US" sz="2400" dirty="0">
                <a:solidFill>
                  <a:srgbClr val="0033CC"/>
                </a:solidFill>
              </a:endParaRPr>
            </a:p>
          </p:txBody>
        </p:sp>
        <p:sp>
          <p:nvSpPr>
            <p:cNvPr id="287761" name="Rectangle 17">
              <a:extLst>
                <a:ext uri="{FF2B5EF4-FFF2-40B4-BE49-F238E27FC236}">
                  <a16:creationId xmlns:a16="http://schemas.microsoft.com/office/drawing/2014/main" id="{724A1426-FA43-41D4-A90C-0541AA1D9F42}"/>
                </a:ext>
              </a:extLst>
            </p:cNvPr>
            <p:cNvSpPr>
              <a:spLocks noChangeArrowheads="1"/>
            </p:cNvSpPr>
            <p:nvPr/>
          </p:nvSpPr>
          <p:spPr bwMode="auto">
            <a:xfrm>
              <a:off x="2776"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18</a:t>
              </a:r>
              <a:endParaRPr lang="en-US" altLang="en-US" sz="2400" dirty="0">
                <a:solidFill>
                  <a:srgbClr val="0033CC"/>
                </a:solidFill>
              </a:endParaRPr>
            </a:p>
          </p:txBody>
        </p:sp>
        <p:sp>
          <p:nvSpPr>
            <p:cNvPr id="287762" name="Rectangle 18">
              <a:extLst>
                <a:ext uri="{FF2B5EF4-FFF2-40B4-BE49-F238E27FC236}">
                  <a16:creationId xmlns:a16="http://schemas.microsoft.com/office/drawing/2014/main" id="{5CE74D31-9D11-403C-BC7E-07FFB8436B10}"/>
                </a:ext>
              </a:extLst>
            </p:cNvPr>
            <p:cNvSpPr>
              <a:spLocks noChangeArrowheads="1"/>
            </p:cNvSpPr>
            <p:nvPr/>
          </p:nvSpPr>
          <p:spPr bwMode="auto">
            <a:xfrm>
              <a:off x="3062"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96</a:t>
              </a:r>
              <a:endParaRPr lang="en-US" altLang="en-US" sz="2400" dirty="0">
                <a:solidFill>
                  <a:srgbClr val="0033CC"/>
                </a:solidFill>
              </a:endParaRPr>
            </a:p>
          </p:txBody>
        </p:sp>
        <p:sp>
          <p:nvSpPr>
            <p:cNvPr id="287763" name="Rectangle 19">
              <a:extLst>
                <a:ext uri="{FF2B5EF4-FFF2-40B4-BE49-F238E27FC236}">
                  <a16:creationId xmlns:a16="http://schemas.microsoft.com/office/drawing/2014/main" id="{294BCC34-A3F9-4AD9-A5E2-C9A78977495C}"/>
                </a:ext>
              </a:extLst>
            </p:cNvPr>
            <p:cNvSpPr>
              <a:spLocks noChangeArrowheads="1"/>
            </p:cNvSpPr>
            <p:nvPr/>
          </p:nvSpPr>
          <p:spPr bwMode="auto">
            <a:xfrm>
              <a:off x="3348"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64</a:t>
              </a:r>
              <a:endParaRPr lang="en-US" altLang="en-US" sz="2400" dirty="0">
                <a:solidFill>
                  <a:srgbClr val="0033CC"/>
                </a:solidFill>
              </a:endParaRPr>
            </a:p>
          </p:txBody>
        </p:sp>
        <p:sp>
          <p:nvSpPr>
            <p:cNvPr id="287764" name="Rectangle 20">
              <a:extLst>
                <a:ext uri="{FF2B5EF4-FFF2-40B4-BE49-F238E27FC236}">
                  <a16:creationId xmlns:a16="http://schemas.microsoft.com/office/drawing/2014/main" id="{AF088373-AFD2-4BF9-86EB-1BA7608C5B0F}"/>
                </a:ext>
              </a:extLst>
            </p:cNvPr>
            <p:cNvSpPr>
              <a:spLocks noChangeArrowheads="1"/>
            </p:cNvSpPr>
            <p:nvPr/>
          </p:nvSpPr>
          <p:spPr bwMode="auto">
            <a:xfrm>
              <a:off x="3633"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17</a:t>
              </a:r>
              <a:endParaRPr lang="en-US" altLang="en-US" sz="2400" dirty="0">
                <a:solidFill>
                  <a:srgbClr val="0033CC"/>
                </a:solidFill>
              </a:endParaRPr>
            </a:p>
          </p:txBody>
        </p:sp>
        <p:sp>
          <p:nvSpPr>
            <p:cNvPr id="287765" name="Rectangle 21">
              <a:extLst>
                <a:ext uri="{FF2B5EF4-FFF2-40B4-BE49-F238E27FC236}">
                  <a16:creationId xmlns:a16="http://schemas.microsoft.com/office/drawing/2014/main" id="{5760714B-C81E-4AB2-8FD7-B915AE661A8D}"/>
                </a:ext>
              </a:extLst>
            </p:cNvPr>
            <p:cNvSpPr>
              <a:spLocks noChangeArrowheads="1"/>
            </p:cNvSpPr>
            <p:nvPr/>
          </p:nvSpPr>
          <p:spPr bwMode="auto">
            <a:xfrm>
              <a:off x="3919"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60</a:t>
              </a:r>
              <a:endParaRPr lang="en-US" altLang="en-US" sz="2400" dirty="0">
                <a:solidFill>
                  <a:srgbClr val="0033CC"/>
                </a:solidFill>
              </a:endParaRPr>
            </a:p>
          </p:txBody>
        </p:sp>
        <p:sp>
          <p:nvSpPr>
            <p:cNvPr id="287766" name="Rectangle 22">
              <a:extLst>
                <a:ext uri="{FF2B5EF4-FFF2-40B4-BE49-F238E27FC236}">
                  <a16:creationId xmlns:a16="http://schemas.microsoft.com/office/drawing/2014/main" id="{290BB013-DF1E-49CA-B4D5-FA81B48D7222}"/>
                </a:ext>
              </a:extLst>
            </p:cNvPr>
            <p:cNvSpPr>
              <a:spLocks noChangeArrowheads="1"/>
            </p:cNvSpPr>
            <p:nvPr/>
          </p:nvSpPr>
          <p:spPr bwMode="auto">
            <a:xfrm>
              <a:off x="4205"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98</a:t>
              </a:r>
              <a:endParaRPr lang="en-US" altLang="en-US" sz="2400" dirty="0">
                <a:solidFill>
                  <a:srgbClr val="0033CC"/>
                </a:solidFill>
              </a:endParaRPr>
            </a:p>
          </p:txBody>
        </p:sp>
        <p:sp>
          <p:nvSpPr>
            <p:cNvPr id="287767" name="Rectangle 23">
              <a:extLst>
                <a:ext uri="{FF2B5EF4-FFF2-40B4-BE49-F238E27FC236}">
                  <a16:creationId xmlns:a16="http://schemas.microsoft.com/office/drawing/2014/main" id="{35F29FC6-5F32-4AF6-9022-94EA049732D8}"/>
                </a:ext>
              </a:extLst>
            </p:cNvPr>
            <p:cNvSpPr>
              <a:spLocks noChangeArrowheads="1"/>
            </p:cNvSpPr>
            <p:nvPr/>
          </p:nvSpPr>
          <p:spPr bwMode="auto">
            <a:xfrm>
              <a:off x="4491"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68</a:t>
              </a:r>
              <a:endParaRPr lang="en-US" altLang="en-US" sz="2400" dirty="0">
                <a:solidFill>
                  <a:srgbClr val="0033CC"/>
                </a:solidFill>
              </a:endParaRPr>
            </a:p>
          </p:txBody>
        </p:sp>
        <p:sp>
          <p:nvSpPr>
            <p:cNvPr id="287768" name="Rectangle 24">
              <a:extLst>
                <a:ext uri="{FF2B5EF4-FFF2-40B4-BE49-F238E27FC236}">
                  <a16:creationId xmlns:a16="http://schemas.microsoft.com/office/drawing/2014/main" id="{93C34EFE-4465-454A-8CB2-194EDB6F1A65}"/>
                </a:ext>
              </a:extLst>
            </p:cNvPr>
            <p:cNvSpPr>
              <a:spLocks noChangeArrowheads="1"/>
            </p:cNvSpPr>
            <p:nvPr/>
          </p:nvSpPr>
          <p:spPr bwMode="auto">
            <a:xfrm>
              <a:off x="4774"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84</a:t>
              </a:r>
              <a:endParaRPr lang="en-US" altLang="en-US" sz="2400" dirty="0">
                <a:solidFill>
                  <a:srgbClr val="0033CC"/>
                </a:solidFill>
              </a:endParaRPr>
            </a:p>
          </p:txBody>
        </p:sp>
        <p:sp>
          <p:nvSpPr>
            <p:cNvPr id="287769" name="Rectangle 25">
              <a:extLst>
                <a:ext uri="{FF2B5EF4-FFF2-40B4-BE49-F238E27FC236}">
                  <a16:creationId xmlns:a16="http://schemas.microsoft.com/office/drawing/2014/main" id="{F16D769F-9C1F-48E6-BDCF-40A4B09EA075}"/>
                </a:ext>
              </a:extLst>
            </p:cNvPr>
            <p:cNvSpPr>
              <a:spLocks noChangeArrowheads="1"/>
            </p:cNvSpPr>
            <p:nvPr/>
          </p:nvSpPr>
          <p:spPr bwMode="auto">
            <a:xfrm>
              <a:off x="506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36</a:t>
              </a:r>
              <a:endParaRPr lang="en-US" altLang="en-US" sz="2400" dirty="0">
                <a:solidFill>
                  <a:srgbClr val="0033CC"/>
                </a:solidFill>
              </a:endParaRPr>
            </a:p>
          </p:txBody>
        </p:sp>
        <p:sp>
          <p:nvSpPr>
            <p:cNvPr id="287770" name="Rectangle 26">
              <a:extLst>
                <a:ext uri="{FF2B5EF4-FFF2-40B4-BE49-F238E27FC236}">
                  <a16:creationId xmlns:a16="http://schemas.microsoft.com/office/drawing/2014/main" id="{BDE7361C-22B8-478B-A682-D746A0D293F1}"/>
                </a:ext>
              </a:extLst>
            </p:cNvPr>
            <p:cNvSpPr>
              <a:spLocks noChangeArrowheads="1"/>
            </p:cNvSpPr>
            <p:nvPr/>
          </p:nvSpPr>
          <p:spPr bwMode="auto">
            <a:xfrm>
              <a:off x="535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30</a:t>
              </a:r>
              <a:endParaRPr lang="en-US" altLang="en-US" sz="2400" dirty="0">
                <a:solidFill>
                  <a:srgbClr val="0033CC"/>
                </a:solidFill>
              </a:endParaRPr>
            </a:p>
          </p:txBody>
        </p:sp>
      </p:grpSp>
      <p:sp>
        <p:nvSpPr>
          <p:cNvPr id="287771" name="Text Box 27">
            <a:extLst>
              <a:ext uri="{FF2B5EF4-FFF2-40B4-BE49-F238E27FC236}">
                <a16:creationId xmlns:a16="http://schemas.microsoft.com/office/drawing/2014/main" id="{00815EAD-16FC-4CC0-BD97-76682610D9AE}"/>
              </a:ext>
            </a:extLst>
          </p:cNvPr>
          <p:cNvSpPr txBox="1">
            <a:spLocks noChangeArrowheads="1"/>
          </p:cNvSpPr>
          <p:nvPr/>
        </p:nvSpPr>
        <p:spPr bwMode="auto">
          <a:xfrm>
            <a:off x="3995738"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48</a:t>
            </a:r>
            <a:endParaRPr lang="en-US" altLang="en-US" dirty="0"/>
          </a:p>
        </p:txBody>
      </p:sp>
      <p:sp>
        <p:nvSpPr>
          <p:cNvPr id="287772" name="Text Box 28">
            <a:extLst>
              <a:ext uri="{FF2B5EF4-FFF2-40B4-BE49-F238E27FC236}">
                <a16:creationId xmlns:a16="http://schemas.microsoft.com/office/drawing/2014/main" id="{6C028F4B-74EF-4696-99F1-802BBB2FE586}"/>
              </a:ext>
            </a:extLst>
          </p:cNvPr>
          <p:cNvSpPr txBox="1">
            <a:spLocks noChangeArrowheads="1"/>
          </p:cNvSpPr>
          <p:nvPr/>
        </p:nvSpPr>
        <p:spPr bwMode="auto">
          <a:xfrm>
            <a:off x="219551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16</a:t>
            </a:r>
            <a:endParaRPr lang="en-US" altLang="en-US" dirty="0"/>
          </a:p>
        </p:txBody>
      </p:sp>
      <p:cxnSp>
        <p:nvCxnSpPr>
          <p:cNvPr id="287773" name="AutoShape 29">
            <a:extLst>
              <a:ext uri="{FF2B5EF4-FFF2-40B4-BE49-F238E27FC236}">
                <a16:creationId xmlns:a16="http://schemas.microsoft.com/office/drawing/2014/main" id="{15B41C4E-43C7-41FD-8361-2E8BC5666B75}"/>
              </a:ext>
            </a:extLst>
          </p:cNvPr>
          <p:cNvCxnSpPr>
            <a:cxnSpLocks noChangeShapeType="1"/>
            <a:stCxn id="287772" idx="0"/>
            <a:endCxn id="287771" idx="2"/>
          </p:cNvCxnSpPr>
          <p:nvPr/>
        </p:nvCxnSpPr>
        <p:spPr bwMode="auto">
          <a:xfrm flipV="1">
            <a:off x="2401888" y="2139950"/>
            <a:ext cx="1800225" cy="209550"/>
          </a:xfrm>
          <a:prstGeom prst="straightConnector1">
            <a:avLst/>
          </a:prstGeom>
          <a:noFill/>
          <a:ln w="9525">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7774" name="Text Box 30">
            <a:extLst>
              <a:ext uri="{FF2B5EF4-FFF2-40B4-BE49-F238E27FC236}">
                <a16:creationId xmlns:a16="http://schemas.microsoft.com/office/drawing/2014/main" id="{7B268E7A-02B3-499B-ABFF-C0CAFFE76E6D}"/>
              </a:ext>
            </a:extLst>
          </p:cNvPr>
          <p:cNvSpPr txBox="1">
            <a:spLocks noChangeArrowheads="1"/>
          </p:cNvSpPr>
          <p:nvPr/>
        </p:nvSpPr>
        <p:spPr bwMode="auto">
          <a:xfrm>
            <a:off x="3059113" y="2924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24</a:t>
            </a:r>
            <a:endParaRPr lang="en-US" altLang="en-US" dirty="0"/>
          </a:p>
        </p:txBody>
      </p:sp>
      <p:cxnSp>
        <p:nvCxnSpPr>
          <p:cNvPr id="287775" name="AutoShape 31">
            <a:extLst>
              <a:ext uri="{FF2B5EF4-FFF2-40B4-BE49-F238E27FC236}">
                <a16:creationId xmlns:a16="http://schemas.microsoft.com/office/drawing/2014/main" id="{2C74D034-5B89-45B9-92F0-3140BC7A1F9E}"/>
              </a:ext>
            </a:extLst>
          </p:cNvPr>
          <p:cNvCxnSpPr>
            <a:cxnSpLocks noChangeShapeType="1"/>
            <a:stCxn id="287772" idx="2"/>
            <a:endCxn id="287774" idx="0"/>
          </p:cNvCxnSpPr>
          <p:nvPr/>
        </p:nvCxnSpPr>
        <p:spPr bwMode="auto">
          <a:xfrm>
            <a:off x="2401888" y="2716213"/>
            <a:ext cx="863600"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7776" name="Oval 32">
            <a:extLst>
              <a:ext uri="{FF2B5EF4-FFF2-40B4-BE49-F238E27FC236}">
                <a16:creationId xmlns:a16="http://schemas.microsoft.com/office/drawing/2014/main" id="{22A001FF-44C8-43D6-AAD3-03C470E736D1}"/>
              </a:ext>
            </a:extLst>
          </p:cNvPr>
          <p:cNvSpPr>
            <a:spLocks noChangeAspect="1" noChangeArrowheads="1"/>
          </p:cNvSpPr>
          <p:nvPr/>
        </p:nvSpPr>
        <p:spPr bwMode="auto">
          <a:xfrm>
            <a:off x="6621463" y="1168400"/>
            <a:ext cx="539750" cy="5397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87777" name="Text Box 33">
            <a:extLst>
              <a:ext uri="{FF2B5EF4-FFF2-40B4-BE49-F238E27FC236}">
                <a16:creationId xmlns:a16="http://schemas.microsoft.com/office/drawing/2014/main" id="{6F29C4C1-9CF8-43A7-B555-0908C589C468}"/>
              </a:ext>
            </a:extLst>
          </p:cNvPr>
          <p:cNvSpPr txBox="1">
            <a:spLocks noChangeArrowheads="1"/>
          </p:cNvSpPr>
          <p:nvPr/>
        </p:nvSpPr>
        <p:spPr bwMode="auto">
          <a:xfrm>
            <a:off x="2555875"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20</a:t>
            </a:r>
            <a:endParaRPr lang="en-US" altLang="en-US" dirty="0"/>
          </a:p>
        </p:txBody>
      </p:sp>
      <p:cxnSp>
        <p:nvCxnSpPr>
          <p:cNvPr id="287778" name="AutoShape 34">
            <a:extLst>
              <a:ext uri="{FF2B5EF4-FFF2-40B4-BE49-F238E27FC236}">
                <a16:creationId xmlns:a16="http://schemas.microsoft.com/office/drawing/2014/main" id="{A8B878BC-7533-44CE-A597-21581AA12C7A}"/>
              </a:ext>
            </a:extLst>
          </p:cNvPr>
          <p:cNvCxnSpPr>
            <a:cxnSpLocks noChangeShapeType="1"/>
            <a:stCxn id="287774" idx="2"/>
            <a:endCxn id="287777" idx="0"/>
          </p:cNvCxnSpPr>
          <p:nvPr/>
        </p:nvCxnSpPr>
        <p:spPr bwMode="auto">
          <a:xfrm flipH="1">
            <a:off x="2762250" y="3290888"/>
            <a:ext cx="503238"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7779" name="Text Box 35">
            <a:extLst>
              <a:ext uri="{FF2B5EF4-FFF2-40B4-BE49-F238E27FC236}">
                <a16:creationId xmlns:a16="http://schemas.microsoft.com/office/drawing/2014/main" id="{52255608-64C6-44E7-8EAC-281AD798D441}"/>
              </a:ext>
            </a:extLst>
          </p:cNvPr>
          <p:cNvSpPr txBox="1">
            <a:spLocks noChangeArrowheads="1"/>
          </p:cNvSpPr>
          <p:nvPr/>
        </p:nvSpPr>
        <p:spPr bwMode="auto">
          <a:xfrm>
            <a:off x="35623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32</a:t>
            </a:r>
            <a:endParaRPr lang="en-US" altLang="en-US" dirty="0"/>
          </a:p>
        </p:txBody>
      </p:sp>
      <p:cxnSp>
        <p:nvCxnSpPr>
          <p:cNvPr id="287780" name="AutoShape 36">
            <a:extLst>
              <a:ext uri="{FF2B5EF4-FFF2-40B4-BE49-F238E27FC236}">
                <a16:creationId xmlns:a16="http://schemas.microsoft.com/office/drawing/2014/main" id="{E4AF1449-A38A-4614-ACCF-48C6D92861D2}"/>
              </a:ext>
            </a:extLst>
          </p:cNvPr>
          <p:cNvCxnSpPr>
            <a:cxnSpLocks noChangeShapeType="1"/>
            <a:stCxn id="287774" idx="2"/>
            <a:endCxn id="287779" idx="0"/>
          </p:cNvCxnSpPr>
          <p:nvPr/>
        </p:nvCxnSpPr>
        <p:spPr bwMode="auto">
          <a:xfrm>
            <a:off x="3265488" y="3290888"/>
            <a:ext cx="503237"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7781" name="Text Box 37">
            <a:extLst>
              <a:ext uri="{FF2B5EF4-FFF2-40B4-BE49-F238E27FC236}">
                <a16:creationId xmlns:a16="http://schemas.microsoft.com/office/drawing/2014/main" id="{18F27122-3931-4AF7-BCC3-59F0DCA90B6D}"/>
              </a:ext>
            </a:extLst>
          </p:cNvPr>
          <p:cNvSpPr txBox="1">
            <a:spLocks noChangeArrowheads="1"/>
          </p:cNvSpPr>
          <p:nvPr/>
        </p:nvSpPr>
        <p:spPr bwMode="auto">
          <a:xfrm>
            <a:off x="1330325" y="2924175"/>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8</a:t>
            </a:r>
            <a:endParaRPr lang="en-US" altLang="en-US" dirty="0"/>
          </a:p>
        </p:txBody>
      </p:sp>
      <p:cxnSp>
        <p:nvCxnSpPr>
          <p:cNvPr id="287782" name="AutoShape 38">
            <a:extLst>
              <a:ext uri="{FF2B5EF4-FFF2-40B4-BE49-F238E27FC236}">
                <a16:creationId xmlns:a16="http://schemas.microsoft.com/office/drawing/2014/main" id="{D606C568-680F-40E1-8D89-B87AAE8B07A4}"/>
              </a:ext>
            </a:extLst>
          </p:cNvPr>
          <p:cNvCxnSpPr>
            <a:cxnSpLocks noChangeShapeType="1"/>
            <a:stCxn id="287772" idx="2"/>
            <a:endCxn id="287781" idx="0"/>
          </p:cNvCxnSpPr>
          <p:nvPr/>
        </p:nvCxnSpPr>
        <p:spPr bwMode="auto">
          <a:xfrm flipH="1">
            <a:off x="1479550" y="2716213"/>
            <a:ext cx="922338"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7783" name="Text Box 39">
            <a:extLst>
              <a:ext uri="{FF2B5EF4-FFF2-40B4-BE49-F238E27FC236}">
                <a16:creationId xmlns:a16="http://schemas.microsoft.com/office/drawing/2014/main" id="{9DDFFD03-F924-4D15-BACF-B8CB5876FC0F}"/>
              </a:ext>
            </a:extLst>
          </p:cNvPr>
          <p:cNvSpPr txBox="1">
            <a:spLocks noChangeArrowheads="1"/>
          </p:cNvSpPr>
          <p:nvPr/>
        </p:nvSpPr>
        <p:spPr bwMode="auto">
          <a:xfrm>
            <a:off x="18351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12</a:t>
            </a:r>
            <a:endParaRPr lang="en-US" altLang="en-US" dirty="0"/>
          </a:p>
        </p:txBody>
      </p:sp>
      <p:cxnSp>
        <p:nvCxnSpPr>
          <p:cNvPr id="287784" name="AutoShape 40">
            <a:extLst>
              <a:ext uri="{FF2B5EF4-FFF2-40B4-BE49-F238E27FC236}">
                <a16:creationId xmlns:a16="http://schemas.microsoft.com/office/drawing/2014/main" id="{981057BA-4765-43D9-9D5F-72B6B5C60F92}"/>
              </a:ext>
            </a:extLst>
          </p:cNvPr>
          <p:cNvCxnSpPr>
            <a:cxnSpLocks noChangeShapeType="1"/>
            <a:stCxn id="287781" idx="2"/>
            <a:endCxn id="287783" idx="0"/>
          </p:cNvCxnSpPr>
          <p:nvPr/>
        </p:nvCxnSpPr>
        <p:spPr bwMode="auto">
          <a:xfrm>
            <a:off x="1479550" y="3290888"/>
            <a:ext cx="561975"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7785" name="Text Box 41">
            <a:extLst>
              <a:ext uri="{FF2B5EF4-FFF2-40B4-BE49-F238E27FC236}">
                <a16:creationId xmlns:a16="http://schemas.microsoft.com/office/drawing/2014/main" id="{65351B36-0BCC-4D41-ADD2-5B974E9607F5}"/>
              </a:ext>
            </a:extLst>
          </p:cNvPr>
          <p:cNvSpPr txBox="1">
            <a:spLocks noChangeArrowheads="1"/>
          </p:cNvSpPr>
          <p:nvPr/>
        </p:nvSpPr>
        <p:spPr bwMode="auto">
          <a:xfrm>
            <a:off x="579596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54</a:t>
            </a:r>
            <a:endParaRPr lang="en-US" altLang="en-US" dirty="0"/>
          </a:p>
        </p:txBody>
      </p:sp>
      <p:cxnSp>
        <p:nvCxnSpPr>
          <p:cNvPr id="287786" name="AutoShape 42">
            <a:extLst>
              <a:ext uri="{FF2B5EF4-FFF2-40B4-BE49-F238E27FC236}">
                <a16:creationId xmlns:a16="http://schemas.microsoft.com/office/drawing/2014/main" id="{CFC98E8A-54CC-4BA2-B71B-022FE0F609B7}"/>
              </a:ext>
            </a:extLst>
          </p:cNvPr>
          <p:cNvCxnSpPr>
            <a:cxnSpLocks noChangeShapeType="1"/>
            <a:stCxn id="287771" idx="2"/>
            <a:endCxn id="287785" idx="0"/>
          </p:cNvCxnSpPr>
          <p:nvPr/>
        </p:nvCxnSpPr>
        <p:spPr bwMode="auto">
          <a:xfrm>
            <a:off x="4202113" y="2139950"/>
            <a:ext cx="18002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7787" name="Text Box 43">
            <a:extLst>
              <a:ext uri="{FF2B5EF4-FFF2-40B4-BE49-F238E27FC236}">
                <a16:creationId xmlns:a16="http://schemas.microsoft.com/office/drawing/2014/main" id="{0419412D-6C59-435F-8D01-2DDEEFC07F2E}"/>
              </a:ext>
            </a:extLst>
          </p:cNvPr>
          <p:cNvSpPr txBox="1">
            <a:spLocks noChangeArrowheads="1"/>
          </p:cNvSpPr>
          <p:nvPr/>
        </p:nvSpPr>
        <p:spPr bwMode="auto">
          <a:xfrm>
            <a:off x="6656388" y="29257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72</a:t>
            </a:r>
            <a:endParaRPr lang="en-US" altLang="en-US" dirty="0"/>
          </a:p>
        </p:txBody>
      </p:sp>
      <p:cxnSp>
        <p:nvCxnSpPr>
          <p:cNvPr id="287788" name="AutoShape 44">
            <a:extLst>
              <a:ext uri="{FF2B5EF4-FFF2-40B4-BE49-F238E27FC236}">
                <a16:creationId xmlns:a16="http://schemas.microsoft.com/office/drawing/2014/main" id="{1A6D50A1-7743-4521-8C11-7A1478813CB1}"/>
              </a:ext>
            </a:extLst>
          </p:cNvPr>
          <p:cNvCxnSpPr>
            <a:cxnSpLocks noChangeShapeType="1"/>
            <a:stCxn id="287785" idx="2"/>
            <a:endCxn id="287787" idx="0"/>
          </p:cNvCxnSpPr>
          <p:nvPr/>
        </p:nvCxnSpPr>
        <p:spPr bwMode="auto">
          <a:xfrm>
            <a:off x="6002338" y="2716213"/>
            <a:ext cx="8604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7789" name="Text Box 45">
            <a:extLst>
              <a:ext uri="{FF2B5EF4-FFF2-40B4-BE49-F238E27FC236}">
                <a16:creationId xmlns:a16="http://schemas.microsoft.com/office/drawing/2014/main" id="{EB97B8CE-2AA3-46CC-BA69-51E74220428E}"/>
              </a:ext>
            </a:extLst>
          </p:cNvPr>
          <p:cNvSpPr txBox="1">
            <a:spLocks noChangeArrowheads="1"/>
          </p:cNvSpPr>
          <p:nvPr/>
        </p:nvSpPr>
        <p:spPr bwMode="auto">
          <a:xfrm>
            <a:off x="2301875"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18</a:t>
            </a:r>
            <a:endParaRPr lang="en-US" altLang="en-US" dirty="0"/>
          </a:p>
        </p:txBody>
      </p:sp>
      <p:cxnSp>
        <p:nvCxnSpPr>
          <p:cNvPr id="287790" name="AutoShape 46">
            <a:extLst>
              <a:ext uri="{FF2B5EF4-FFF2-40B4-BE49-F238E27FC236}">
                <a16:creationId xmlns:a16="http://schemas.microsoft.com/office/drawing/2014/main" id="{E512EE35-D8C7-4DEF-B427-5723FA2FFA53}"/>
              </a:ext>
            </a:extLst>
          </p:cNvPr>
          <p:cNvCxnSpPr>
            <a:cxnSpLocks noChangeShapeType="1"/>
            <a:stCxn id="287777" idx="2"/>
            <a:endCxn id="287789" idx="0"/>
          </p:cNvCxnSpPr>
          <p:nvPr/>
        </p:nvCxnSpPr>
        <p:spPr bwMode="auto">
          <a:xfrm flipH="1">
            <a:off x="2508250" y="3940175"/>
            <a:ext cx="254000"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7791" name="Text Box 47">
            <a:extLst>
              <a:ext uri="{FF2B5EF4-FFF2-40B4-BE49-F238E27FC236}">
                <a16:creationId xmlns:a16="http://schemas.microsoft.com/office/drawing/2014/main" id="{AC9BB600-5976-4751-AD16-544055609971}"/>
              </a:ext>
            </a:extLst>
          </p:cNvPr>
          <p:cNvSpPr txBox="1">
            <a:spLocks noChangeArrowheads="1"/>
          </p:cNvSpPr>
          <p:nvPr/>
        </p:nvSpPr>
        <p:spPr bwMode="auto">
          <a:xfrm>
            <a:off x="7161213"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96</a:t>
            </a:r>
            <a:endParaRPr lang="en-US" altLang="en-US" dirty="0"/>
          </a:p>
        </p:txBody>
      </p:sp>
      <p:cxnSp>
        <p:nvCxnSpPr>
          <p:cNvPr id="287792" name="AutoShape 48">
            <a:extLst>
              <a:ext uri="{FF2B5EF4-FFF2-40B4-BE49-F238E27FC236}">
                <a16:creationId xmlns:a16="http://schemas.microsoft.com/office/drawing/2014/main" id="{A87413DC-55D0-4EA3-92B0-5F8F6AD11092}"/>
              </a:ext>
            </a:extLst>
          </p:cNvPr>
          <p:cNvCxnSpPr>
            <a:cxnSpLocks noChangeShapeType="1"/>
            <a:stCxn id="287787" idx="2"/>
            <a:endCxn id="287791" idx="0"/>
          </p:cNvCxnSpPr>
          <p:nvPr/>
        </p:nvCxnSpPr>
        <p:spPr bwMode="auto">
          <a:xfrm>
            <a:off x="6862763" y="3292475"/>
            <a:ext cx="504825" cy="2809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7793" name="Text Box 49">
            <a:extLst>
              <a:ext uri="{FF2B5EF4-FFF2-40B4-BE49-F238E27FC236}">
                <a16:creationId xmlns:a16="http://schemas.microsoft.com/office/drawing/2014/main" id="{4B430639-E303-4651-8FA3-55D249FDB043}"/>
              </a:ext>
            </a:extLst>
          </p:cNvPr>
          <p:cNvSpPr txBox="1">
            <a:spLocks noChangeArrowheads="1"/>
          </p:cNvSpPr>
          <p:nvPr/>
        </p:nvSpPr>
        <p:spPr bwMode="auto">
          <a:xfrm>
            <a:off x="61531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64</a:t>
            </a:r>
            <a:endParaRPr lang="en-US" altLang="en-US" dirty="0"/>
          </a:p>
        </p:txBody>
      </p:sp>
      <p:cxnSp>
        <p:nvCxnSpPr>
          <p:cNvPr id="287794" name="AutoShape 50">
            <a:extLst>
              <a:ext uri="{FF2B5EF4-FFF2-40B4-BE49-F238E27FC236}">
                <a16:creationId xmlns:a16="http://schemas.microsoft.com/office/drawing/2014/main" id="{82303AE4-F527-498E-B8AC-2E31C7BBB36E}"/>
              </a:ext>
            </a:extLst>
          </p:cNvPr>
          <p:cNvCxnSpPr>
            <a:cxnSpLocks noChangeShapeType="1"/>
            <a:stCxn id="287787" idx="2"/>
            <a:endCxn id="287793" idx="0"/>
          </p:cNvCxnSpPr>
          <p:nvPr/>
        </p:nvCxnSpPr>
        <p:spPr bwMode="auto">
          <a:xfrm flipH="1">
            <a:off x="6359525" y="3292475"/>
            <a:ext cx="503238" cy="2809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7795" name="Text Box 51">
            <a:extLst>
              <a:ext uri="{FF2B5EF4-FFF2-40B4-BE49-F238E27FC236}">
                <a16:creationId xmlns:a16="http://schemas.microsoft.com/office/drawing/2014/main" id="{04D35793-D31F-46D4-9194-26C14242589C}"/>
              </a:ext>
            </a:extLst>
          </p:cNvPr>
          <p:cNvSpPr txBox="1">
            <a:spLocks noChangeArrowheads="1"/>
          </p:cNvSpPr>
          <p:nvPr/>
        </p:nvSpPr>
        <p:spPr bwMode="auto">
          <a:xfrm>
            <a:off x="2193925" y="55514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17</a:t>
            </a:r>
            <a:endParaRPr lang="en-US" altLang="en-US" dirty="0"/>
          </a:p>
        </p:txBody>
      </p:sp>
      <p:cxnSp>
        <p:nvCxnSpPr>
          <p:cNvPr id="287796" name="AutoShape 52">
            <a:extLst>
              <a:ext uri="{FF2B5EF4-FFF2-40B4-BE49-F238E27FC236}">
                <a16:creationId xmlns:a16="http://schemas.microsoft.com/office/drawing/2014/main" id="{9F351FF0-5047-4C25-88C7-840294010E4C}"/>
              </a:ext>
            </a:extLst>
          </p:cNvPr>
          <p:cNvCxnSpPr>
            <a:cxnSpLocks noChangeShapeType="1"/>
            <a:stCxn id="287789" idx="2"/>
            <a:endCxn id="287795" idx="0"/>
          </p:cNvCxnSpPr>
          <p:nvPr/>
        </p:nvCxnSpPr>
        <p:spPr bwMode="auto">
          <a:xfrm flipH="1">
            <a:off x="2400300" y="4838700"/>
            <a:ext cx="107950" cy="7127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7797" name="Text Box 53">
            <a:extLst>
              <a:ext uri="{FF2B5EF4-FFF2-40B4-BE49-F238E27FC236}">
                <a16:creationId xmlns:a16="http://schemas.microsoft.com/office/drawing/2014/main" id="{A557C75C-FC34-432D-AABC-90D7ABCFC34F}"/>
              </a:ext>
            </a:extLst>
          </p:cNvPr>
          <p:cNvSpPr txBox="1">
            <a:spLocks noChangeArrowheads="1"/>
          </p:cNvSpPr>
          <p:nvPr/>
        </p:nvSpPr>
        <p:spPr bwMode="auto">
          <a:xfrm>
            <a:off x="5900738"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60</a:t>
            </a:r>
            <a:endParaRPr lang="en-US" altLang="en-US" dirty="0"/>
          </a:p>
        </p:txBody>
      </p:sp>
      <p:cxnSp>
        <p:nvCxnSpPr>
          <p:cNvPr id="287798" name="AutoShape 54">
            <a:extLst>
              <a:ext uri="{FF2B5EF4-FFF2-40B4-BE49-F238E27FC236}">
                <a16:creationId xmlns:a16="http://schemas.microsoft.com/office/drawing/2014/main" id="{4690461F-9217-4907-90FE-54624C03F000}"/>
              </a:ext>
            </a:extLst>
          </p:cNvPr>
          <p:cNvCxnSpPr>
            <a:cxnSpLocks noChangeShapeType="1"/>
            <a:stCxn id="287793" idx="2"/>
            <a:endCxn id="287797" idx="0"/>
          </p:cNvCxnSpPr>
          <p:nvPr/>
        </p:nvCxnSpPr>
        <p:spPr bwMode="auto">
          <a:xfrm flipH="1">
            <a:off x="6107113" y="3940175"/>
            <a:ext cx="252412"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7799" name="Text Box 55">
            <a:extLst>
              <a:ext uri="{FF2B5EF4-FFF2-40B4-BE49-F238E27FC236}">
                <a16:creationId xmlns:a16="http://schemas.microsoft.com/office/drawing/2014/main" id="{39357719-9A6B-4F23-95E9-29D72009A57B}"/>
              </a:ext>
            </a:extLst>
          </p:cNvPr>
          <p:cNvSpPr txBox="1">
            <a:spLocks noChangeArrowheads="1"/>
          </p:cNvSpPr>
          <p:nvPr/>
        </p:nvSpPr>
        <p:spPr bwMode="auto">
          <a:xfrm>
            <a:off x="7413625"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98</a:t>
            </a:r>
            <a:endParaRPr lang="en-US" altLang="en-US" dirty="0"/>
          </a:p>
        </p:txBody>
      </p:sp>
      <p:cxnSp>
        <p:nvCxnSpPr>
          <p:cNvPr id="287800" name="AutoShape 56">
            <a:extLst>
              <a:ext uri="{FF2B5EF4-FFF2-40B4-BE49-F238E27FC236}">
                <a16:creationId xmlns:a16="http://schemas.microsoft.com/office/drawing/2014/main" id="{98D2C306-05ED-4677-8A60-8F3DD21BA3AD}"/>
              </a:ext>
            </a:extLst>
          </p:cNvPr>
          <p:cNvCxnSpPr>
            <a:cxnSpLocks noChangeShapeType="1"/>
            <a:stCxn id="287791" idx="2"/>
            <a:endCxn id="287799" idx="0"/>
          </p:cNvCxnSpPr>
          <p:nvPr/>
        </p:nvCxnSpPr>
        <p:spPr bwMode="auto">
          <a:xfrm>
            <a:off x="7367588" y="3940175"/>
            <a:ext cx="252412"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87776"/>
                                        </p:tgtEl>
                                        <p:attrNameLst>
                                          <p:attrName>style.visibility</p:attrName>
                                        </p:attrNameLst>
                                      </p:cBhvr>
                                      <p:to>
                                        <p:strVal val="visible"/>
                                      </p:to>
                                    </p:set>
                                  </p:childTnLst>
                                </p:cTn>
                              </p:par>
                            </p:childTnLst>
                          </p:cTn>
                        </p:par>
                        <p:par>
                          <p:cTn id="7" fill="hold" nodeType="afterGroup">
                            <p:stCondLst>
                              <p:cond delay="0"/>
                            </p:stCondLst>
                            <p:childTnLst>
                              <p:par>
                                <p:cTn id="8" presetID="2" presetClass="entr" presetSubtype="2" fill="hold" grpId="0" nodeType="afterEffect">
                                  <p:stCondLst>
                                    <p:cond delay="0"/>
                                  </p:stCondLst>
                                  <p:childTnLst>
                                    <p:set>
                                      <p:cBhvr>
                                        <p:cTn id="9" dur="1" fill="hold">
                                          <p:stCondLst>
                                            <p:cond delay="0"/>
                                          </p:stCondLst>
                                        </p:cTn>
                                        <p:tgtEl>
                                          <p:spTgt spid="287799"/>
                                        </p:tgtEl>
                                        <p:attrNameLst>
                                          <p:attrName>style.visibility</p:attrName>
                                        </p:attrNameLst>
                                      </p:cBhvr>
                                      <p:to>
                                        <p:strVal val="visible"/>
                                      </p:to>
                                    </p:set>
                                    <p:anim calcmode="lin" valueType="num">
                                      <p:cBhvr additive="base">
                                        <p:cTn id="10" dur="500" fill="hold"/>
                                        <p:tgtEl>
                                          <p:spTgt spid="287799"/>
                                        </p:tgtEl>
                                        <p:attrNameLst>
                                          <p:attrName>ppt_x</p:attrName>
                                        </p:attrNameLst>
                                      </p:cBhvr>
                                      <p:tavLst>
                                        <p:tav tm="0">
                                          <p:val>
                                            <p:strVal val="1+#ppt_w/2"/>
                                          </p:val>
                                        </p:tav>
                                        <p:tav tm="100000">
                                          <p:val>
                                            <p:strVal val="#ppt_x"/>
                                          </p:val>
                                        </p:tav>
                                      </p:tavLst>
                                    </p:anim>
                                    <p:anim calcmode="lin" valueType="num">
                                      <p:cBhvr additive="base">
                                        <p:cTn id="11" dur="500" fill="hold"/>
                                        <p:tgtEl>
                                          <p:spTgt spid="287799"/>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00"/>
                            </p:stCondLst>
                            <p:childTnLst>
                              <p:par>
                                <p:cTn id="13" presetID="3" presetClass="entr" presetSubtype="10" fill="hold" nodeType="afterEffect">
                                  <p:stCondLst>
                                    <p:cond delay="0"/>
                                  </p:stCondLst>
                                  <p:childTnLst>
                                    <p:set>
                                      <p:cBhvr>
                                        <p:cTn id="14" dur="1" fill="hold">
                                          <p:stCondLst>
                                            <p:cond delay="0"/>
                                          </p:stCondLst>
                                        </p:cTn>
                                        <p:tgtEl>
                                          <p:spTgt spid="287800"/>
                                        </p:tgtEl>
                                        <p:attrNameLst>
                                          <p:attrName>style.visibility</p:attrName>
                                        </p:attrNameLst>
                                      </p:cBhvr>
                                      <p:to>
                                        <p:strVal val="visible"/>
                                      </p:to>
                                    </p:set>
                                    <p:animEffect transition="in" filter="blinds(horizontal)">
                                      <p:cBhvr>
                                        <p:cTn id="15" dur="500"/>
                                        <p:tgtEl>
                                          <p:spTgt spid="287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9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Veri Yer Tutucusu 3">
            <a:extLst>
              <a:ext uri="{FF2B5EF4-FFF2-40B4-BE49-F238E27FC236}">
                <a16:creationId xmlns:a16="http://schemas.microsoft.com/office/drawing/2014/main" id="{4C78BCE9-F29C-4D49-B477-65889320399F}"/>
              </a:ext>
            </a:extLst>
          </p:cNvPr>
          <p:cNvSpPr>
            <a:spLocks noGrp="1"/>
          </p:cNvSpPr>
          <p:nvPr>
            <p:ph type="dt" sz="half" idx="10"/>
          </p:nvPr>
        </p:nvSpPr>
        <p:spPr/>
        <p:txBody>
          <a:bodyPr/>
          <a:lstStyle/>
          <a:p>
            <a:fld id="{7A4FF582-5FD3-464C-9A4A-429078AA92D7}" type="datetime4">
              <a:rPr lang="en-US" altLang="en-US"/>
              <a:pPr/>
              <a:t>November 5, 2025</a:t>
            </a:fld>
            <a:endParaRPr lang="en-US" altLang="en-US" dirty="0"/>
          </a:p>
        </p:txBody>
      </p:sp>
      <p:sp>
        <p:nvSpPr>
          <p:cNvPr id="60" name="Alt Bilgi Yer Tutucusu 4">
            <a:extLst>
              <a:ext uri="{FF2B5EF4-FFF2-40B4-BE49-F238E27FC236}">
                <a16:creationId xmlns:a16="http://schemas.microsoft.com/office/drawing/2014/main" id="{DA3F2463-D4D2-400D-93AF-6C27F167E608}"/>
              </a:ext>
            </a:extLst>
          </p:cNvPr>
          <p:cNvSpPr>
            <a:spLocks noGrp="1"/>
          </p:cNvSpPr>
          <p:nvPr>
            <p:ph type="ftr" sz="quarter" idx="11"/>
          </p:nvPr>
        </p:nvSpPr>
        <p:spPr/>
        <p:txBody>
          <a:bodyPr/>
          <a:lstStyle/>
          <a:p>
            <a:r>
              <a:rPr lang="en-US" altLang="en-US" dirty="0"/>
              <a:t>Borahan Tümer, Ph.D.                                                                                                                                                                          </a:t>
            </a:r>
          </a:p>
        </p:txBody>
      </p:sp>
      <p:sp>
        <p:nvSpPr>
          <p:cNvPr id="61" name="Slayt Numarası Yer Tutucusu 5">
            <a:extLst>
              <a:ext uri="{FF2B5EF4-FFF2-40B4-BE49-F238E27FC236}">
                <a16:creationId xmlns:a16="http://schemas.microsoft.com/office/drawing/2014/main" id="{E6C90015-CA82-4E47-BDE5-39F08F3535F3}"/>
              </a:ext>
            </a:extLst>
          </p:cNvPr>
          <p:cNvSpPr>
            <a:spLocks noGrp="1"/>
          </p:cNvSpPr>
          <p:nvPr>
            <p:ph type="sldNum" sz="quarter" idx="12"/>
          </p:nvPr>
        </p:nvSpPr>
        <p:spPr/>
        <p:txBody>
          <a:bodyPr/>
          <a:lstStyle/>
          <a:p>
            <a:fld id="{8908516C-FC1A-4ABC-ACFA-72703A019445}" type="slidenum">
              <a:rPr lang="en-US" altLang="en-US"/>
              <a:pPr/>
              <a:t>54</a:t>
            </a:fld>
            <a:endParaRPr lang="en-US" altLang="en-US" dirty="0"/>
          </a:p>
        </p:txBody>
      </p:sp>
      <p:sp>
        <p:nvSpPr>
          <p:cNvPr id="288770" name="Rectangle 2">
            <a:extLst>
              <a:ext uri="{FF2B5EF4-FFF2-40B4-BE49-F238E27FC236}">
                <a16:creationId xmlns:a16="http://schemas.microsoft.com/office/drawing/2014/main" id="{D6EBE77E-8EB6-4989-B738-CF16E99BE79E}"/>
              </a:ext>
            </a:extLst>
          </p:cNvPr>
          <p:cNvSpPr>
            <a:spLocks noGrp="1" noChangeArrowheads="1"/>
          </p:cNvSpPr>
          <p:nvPr>
            <p:ph type="title"/>
          </p:nvPr>
        </p:nvSpPr>
        <p:spPr/>
        <p:txBody>
          <a:bodyPr/>
          <a:lstStyle/>
          <a:p>
            <a:r>
              <a:rPr lang="en-US" altLang="en-US" dirty="0"/>
              <a:t>A Binary Search Tree Example</a:t>
            </a:r>
          </a:p>
        </p:txBody>
      </p:sp>
      <p:grpSp>
        <p:nvGrpSpPr>
          <p:cNvPr id="288771" name="Group 3">
            <a:extLst>
              <a:ext uri="{FF2B5EF4-FFF2-40B4-BE49-F238E27FC236}">
                <a16:creationId xmlns:a16="http://schemas.microsoft.com/office/drawing/2014/main" id="{A68E1E45-0C0D-4D80-B6DB-8B15CF6DC445}"/>
              </a:ext>
            </a:extLst>
          </p:cNvPr>
          <p:cNvGrpSpPr>
            <a:grpSpLocks/>
          </p:cNvGrpSpPr>
          <p:nvPr/>
        </p:nvGrpSpPr>
        <p:grpSpPr bwMode="auto">
          <a:xfrm>
            <a:off x="323850" y="1196975"/>
            <a:ext cx="8623300" cy="504825"/>
            <a:chOff x="204" y="845"/>
            <a:chExt cx="5432" cy="318"/>
          </a:xfrm>
        </p:grpSpPr>
        <p:grpSp>
          <p:nvGrpSpPr>
            <p:cNvPr id="288772" name="Group 4">
              <a:extLst>
                <a:ext uri="{FF2B5EF4-FFF2-40B4-BE49-F238E27FC236}">
                  <a16:creationId xmlns:a16="http://schemas.microsoft.com/office/drawing/2014/main" id="{6F9221AD-1F82-443B-BC63-9ABF2AA07F09}"/>
                </a:ext>
              </a:extLst>
            </p:cNvPr>
            <p:cNvGrpSpPr>
              <a:grpSpLocks/>
            </p:cNvGrpSpPr>
            <p:nvPr/>
          </p:nvGrpSpPr>
          <p:grpSpPr bwMode="auto">
            <a:xfrm>
              <a:off x="204" y="845"/>
              <a:ext cx="572" cy="318"/>
              <a:chOff x="612" y="1026"/>
              <a:chExt cx="636" cy="318"/>
            </a:xfrm>
          </p:grpSpPr>
          <p:sp>
            <p:nvSpPr>
              <p:cNvPr id="288773" name="Rectangle 5">
                <a:extLst>
                  <a:ext uri="{FF2B5EF4-FFF2-40B4-BE49-F238E27FC236}">
                    <a16:creationId xmlns:a16="http://schemas.microsoft.com/office/drawing/2014/main" id="{DF3ACDF4-1A3E-479F-9723-852B762A4454}"/>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48</a:t>
                </a:r>
                <a:endParaRPr lang="en-US" altLang="en-US" sz="2400" dirty="0">
                  <a:solidFill>
                    <a:srgbClr val="0033CC"/>
                  </a:solidFill>
                </a:endParaRPr>
              </a:p>
            </p:txBody>
          </p:sp>
          <p:sp>
            <p:nvSpPr>
              <p:cNvPr id="288774" name="Rectangle 6">
                <a:extLst>
                  <a:ext uri="{FF2B5EF4-FFF2-40B4-BE49-F238E27FC236}">
                    <a16:creationId xmlns:a16="http://schemas.microsoft.com/office/drawing/2014/main" id="{968A8D33-EC6F-42D4-82DF-C0E92D50799F}"/>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16</a:t>
                </a:r>
                <a:endParaRPr lang="en-US" altLang="en-US" sz="2400" dirty="0">
                  <a:solidFill>
                    <a:srgbClr val="0033CC"/>
                  </a:solidFill>
                </a:endParaRPr>
              </a:p>
            </p:txBody>
          </p:sp>
        </p:grpSp>
        <p:grpSp>
          <p:nvGrpSpPr>
            <p:cNvPr id="288775" name="Group 7">
              <a:extLst>
                <a:ext uri="{FF2B5EF4-FFF2-40B4-BE49-F238E27FC236}">
                  <a16:creationId xmlns:a16="http://schemas.microsoft.com/office/drawing/2014/main" id="{0233F664-7CAD-4B7C-9065-A3E1347B5C73}"/>
                </a:ext>
              </a:extLst>
            </p:cNvPr>
            <p:cNvGrpSpPr>
              <a:grpSpLocks/>
            </p:cNvGrpSpPr>
            <p:nvPr/>
          </p:nvGrpSpPr>
          <p:grpSpPr bwMode="auto">
            <a:xfrm>
              <a:off x="776" y="845"/>
              <a:ext cx="572" cy="318"/>
              <a:chOff x="612" y="1026"/>
              <a:chExt cx="636" cy="318"/>
            </a:xfrm>
          </p:grpSpPr>
          <p:sp>
            <p:nvSpPr>
              <p:cNvPr id="288776" name="Rectangle 8">
                <a:extLst>
                  <a:ext uri="{FF2B5EF4-FFF2-40B4-BE49-F238E27FC236}">
                    <a16:creationId xmlns:a16="http://schemas.microsoft.com/office/drawing/2014/main" id="{CC3C9FC5-E368-4EB5-90D6-68AD9632E211}"/>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24</a:t>
                </a:r>
                <a:endParaRPr lang="en-US" altLang="en-US" sz="2400" dirty="0">
                  <a:solidFill>
                    <a:srgbClr val="0033CC"/>
                  </a:solidFill>
                </a:endParaRPr>
              </a:p>
            </p:txBody>
          </p:sp>
          <p:sp>
            <p:nvSpPr>
              <p:cNvPr id="288777" name="Rectangle 9">
                <a:extLst>
                  <a:ext uri="{FF2B5EF4-FFF2-40B4-BE49-F238E27FC236}">
                    <a16:creationId xmlns:a16="http://schemas.microsoft.com/office/drawing/2014/main" id="{85BB7903-0602-49D1-A788-AD097B4ED4EB}"/>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20</a:t>
                </a:r>
                <a:endParaRPr lang="en-US" altLang="en-US" sz="2400" dirty="0">
                  <a:solidFill>
                    <a:srgbClr val="0033CC"/>
                  </a:solidFill>
                </a:endParaRPr>
              </a:p>
            </p:txBody>
          </p:sp>
        </p:grpSp>
        <p:grpSp>
          <p:nvGrpSpPr>
            <p:cNvPr id="288778" name="Group 10">
              <a:extLst>
                <a:ext uri="{FF2B5EF4-FFF2-40B4-BE49-F238E27FC236}">
                  <a16:creationId xmlns:a16="http://schemas.microsoft.com/office/drawing/2014/main" id="{57C5897D-75EC-46EB-9BE0-979AEB9BF2C4}"/>
                </a:ext>
              </a:extLst>
            </p:cNvPr>
            <p:cNvGrpSpPr>
              <a:grpSpLocks/>
            </p:cNvGrpSpPr>
            <p:nvPr/>
          </p:nvGrpSpPr>
          <p:grpSpPr bwMode="auto">
            <a:xfrm>
              <a:off x="1347" y="845"/>
              <a:ext cx="572" cy="318"/>
              <a:chOff x="612" y="1026"/>
              <a:chExt cx="636" cy="318"/>
            </a:xfrm>
          </p:grpSpPr>
          <p:sp>
            <p:nvSpPr>
              <p:cNvPr id="288779" name="Rectangle 11">
                <a:extLst>
                  <a:ext uri="{FF2B5EF4-FFF2-40B4-BE49-F238E27FC236}">
                    <a16:creationId xmlns:a16="http://schemas.microsoft.com/office/drawing/2014/main" id="{71020ED4-2448-431D-AA30-09F5AB364066}"/>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32</a:t>
                </a:r>
                <a:endParaRPr lang="en-US" altLang="en-US" sz="2400" dirty="0">
                  <a:solidFill>
                    <a:srgbClr val="0033CC"/>
                  </a:solidFill>
                </a:endParaRPr>
              </a:p>
            </p:txBody>
          </p:sp>
          <p:sp>
            <p:nvSpPr>
              <p:cNvPr id="288780" name="Rectangle 12">
                <a:extLst>
                  <a:ext uri="{FF2B5EF4-FFF2-40B4-BE49-F238E27FC236}">
                    <a16:creationId xmlns:a16="http://schemas.microsoft.com/office/drawing/2014/main" id="{B9DA0010-A156-4037-B8B0-3A7DF567706A}"/>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a:t>
                </a:r>
                <a:endParaRPr lang="en-US" altLang="en-US" sz="2400" dirty="0">
                  <a:solidFill>
                    <a:srgbClr val="0033CC"/>
                  </a:solidFill>
                </a:endParaRPr>
              </a:p>
            </p:txBody>
          </p:sp>
        </p:grpSp>
        <p:grpSp>
          <p:nvGrpSpPr>
            <p:cNvPr id="288781" name="Group 13">
              <a:extLst>
                <a:ext uri="{FF2B5EF4-FFF2-40B4-BE49-F238E27FC236}">
                  <a16:creationId xmlns:a16="http://schemas.microsoft.com/office/drawing/2014/main" id="{A9A6EEFE-85DF-47DF-ADB2-016C983DD92A}"/>
                </a:ext>
              </a:extLst>
            </p:cNvPr>
            <p:cNvGrpSpPr>
              <a:grpSpLocks/>
            </p:cNvGrpSpPr>
            <p:nvPr/>
          </p:nvGrpSpPr>
          <p:grpSpPr bwMode="auto">
            <a:xfrm>
              <a:off x="1919" y="845"/>
              <a:ext cx="572" cy="318"/>
              <a:chOff x="612" y="1026"/>
              <a:chExt cx="636" cy="318"/>
            </a:xfrm>
          </p:grpSpPr>
          <p:sp>
            <p:nvSpPr>
              <p:cNvPr id="288782" name="Rectangle 14">
                <a:extLst>
                  <a:ext uri="{FF2B5EF4-FFF2-40B4-BE49-F238E27FC236}">
                    <a16:creationId xmlns:a16="http://schemas.microsoft.com/office/drawing/2014/main" id="{3434A5C9-7171-4594-B5CF-80116C44886F}"/>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12</a:t>
                </a:r>
                <a:endParaRPr lang="en-US" altLang="en-US" sz="2400" dirty="0">
                  <a:solidFill>
                    <a:srgbClr val="0033CC"/>
                  </a:solidFill>
                </a:endParaRPr>
              </a:p>
            </p:txBody>
          </p:sp>
          <p:sp>
            <p:nvSpPr>
              <p:cNvPr id="288783" name="Rectangle 15">
                <a:extLst>
                  <a:ext uri="{FF2B5EF4-FFF2-40B4-BE49-F238E27FC236}">
                    <a16:creationId xmlns:a16="http://schemas.microsoft.com/office/drawing/2014/main" id="{E577F2DA-3F59-4840-835B-DA38692C7995}"/>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54</a:t>
                </a:r>
                <a:endParaRPr lang="en-US" altLang="en-US" sz="2400" dirty="0">
                  <a:solidFill>
                    <a:srgbClr val="0033CC"/>
                  </a:solidFill>
                </a:endParaRPr>
              </a:p>
            </p:txBody>
          </p:sp>
        </p:grpSp>
        <p:sp>
          <p:nvSpPr>
            <p:cNvPr id="288784" name="Rectangle 16">
              <a:extLst>
                <a:ext uri="{FF2B5EF4-FFF2-40B4-BE49-F238E27FC236}">
                  <a16:creationId xmlns:a16="http://schemas.microsoft.com/office/drawing/2014/main" id="{8BC8EAC8-B8AA-48DF-A757-48192FB406C1}"/>
                </a:ext>
              </a:extLst>
            </p:cNvPr>
            <p:cNvSpPr>
              <a:spLocks noChangeArrowheads="1"/>
            </p:cNvSpPr>
            <p:nvPr/>
          </p:nvSpPr>
          <p:spPr bwMode="auto">
            <a:xfrm>
              <a:off x="249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72</a:t>
              </a:r>
              <a:endParaRPr lang="en-US" altLang="en-US" sz="2400" dirty="0">
                <a:solidFill>
                  <a:srgbClr val="0033CC"/>
                </a:solidFill>
              </a:endParaRPr>
            </a:p>
          </p:txBody>
        </p:sp>
        <p:sp>
          <p:nvSpPr>
            <p:cNvPr id="288785" name="Rectangle 17">
              <a:extLst>
                <a:ext uri="{FF2B5EF4-FFF2-40B4-BE49-F238E27FC236}">
                  <a16:creationId xmlns:a16="http://schemas.microsoft.com/office/drawing/2014/main" id="{ECA84953-9B63-4455-8514-9508D074FE5F}"/>
                </a:ext>
              </a:extLst>
            </p:cNvPr>
            <p:cNvSpPr>
              <a:spLocks noChangeArrowheads="1"/>
            </p:cNvSpPr>
            <p:nvPr/>
          </p:nvSpPr>
          <p:spPr bwMode="auto">
            <a:xfrm>
              <a:off x="2776"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18</a:t>
              </a:r>
              <a:endParaRPr lang="en-US" altLang="en-US" sz="2400" dirty="0">
                <a:solidFill>
                  <a:srgbClr val="0033CC"/>
                </a:solidFill>
              </a:endParaRPr>
            </a:p>
          </p:txBody>
        </p:sp>
        <p:sp>
          <p:nvSpPr>
            <p:cNvPr id="288786" name="Rectangle 18">
              <a:extLst>
                <a:ext uri="{FF2B5EF4-FFF2-40B4-BE49-F238E27FC236}">
                  <a16:creationId xmlns:a16="http://schemas.microsoft.com/office/drawing/2014/main" id="{80BE37BE-D841-449E-8556-88A4F958E05E}"/>
                </a:ext>
              </a:extLst>
            </p:cNvPr>
            <p:cNvSpPr>
              <a:spLocks noChangeArrowheads="1"/>
            </p:cNvSpPr>
            <p:nvPr/>
          </p:nvSpPr>
          <p:spPr bwMode="auto">
            <a:xfrm>
              <a:off x="3062"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96</a:t>
              </a:r>
              <a:endParaRPr lang="en-US" altLang="en-US" sz="2400" dirty="0">
                <a:solidFill>
                  <a:srgbClr val="0033CC"/>
                </a:solidFill>
              </a:endParaRPr>
            </a:p>
          </p:txBody>
        </p:sp>
        <p:sp>
          <p:nvSpPr>
            <p:cNvPr id="288787" name="Rectangle 19">
              <a:extLst>
                <a:ext uri="{FF2B5EF4-FFF2-40B4-BE49-F238E27FC236}">
                  <a16:creationId xmlns:a16="http://schemas.microsoft.com/office/drawing/2014/main" id="{89BB10E8-B4C5-45F3-8B34-5E0347BFC186}"/>
                </a:ext>
              </a:extLst>
            </p:cNvPr>
            <p:cNvSpPr>
              <a:spLocks noChangeArrowheads="1"/>
            </p:cNvSpPr>
            <p:nvPr/>
          </p:nvSpPr>
          <p:spPr bwMode="auto">
            <a:xfrm>
              <a:off x="3348"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64</a:t>
              </a:r>
              <a:endParaRPr lang="en-US" altLang="en-US" sz="2400" dirty="0">
                <a:solidFill>
                  <a:srgbClr val="0033CC"/>
                </a:solidFill>
              </a:endParaRPr>
            </a:p>
          </p:txBody>
        </p:sp>
        <p:sp>
          <p:nvSpPr>
            <p:cNvPr id="288788" name="Rectangle 20">
              <a:extLst>
                <a:ext uri="{FF2B5EF4-FFF2-40B4-BE49-F238E27FC236}">
                  <a16:creationId xmlns:a16="http://schemas.microsoft.com/office/drawing/2014/main" id="{AB4516BB-09FF-4DF4-889C-28D11466EBE4}"/>
                </a:ext>
              </a:extLst>
            </p:cNvPr>
            <p:cNvSpPr>
              <a:spLocks noChangeArrowheads="1"/>
            </p:cNvSpPr>
            <p:nvPr/>
          </p:nvSpPr>
          <p:spPr bwMode="auto">
            <a:xfrm>
              <a:off x="3633"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17</a:t>
              </a:r>
              <a:endParaRPr lang="en-US" altLang="en-US" sz="2400" dirty="0">
                <a:solidFill>
                  <a:srgbClr val="0033CC"/>
                </a:solidFill>
              </a:endParaRPr>
            </a:p>
          </p:txBody>
        </p:sp>
        <p:sp>
          <p:nvSpPr>
            <p:cNvPr id="288789" name="Rectangle 21">
              <a:extLst>
                <a:ext uri="{FF2B5EF4-FFF2-40B4-BE49-F238E27FC236}">
                  <a16:creationId xmlns:a16="http://schemas.microsoft.com/office/drawing/2014/main" id="{0D7C0F39-C6A2-4F84-9EA8-9F4CB7ACC543}"/>
                </a:ext>
              </a:extLst>
            </p:cNvPr>
            <p:cNvSpPr>
              <a:spLocks noChangeArrowheads="1"/>
            </p:cNvSpPr>
            <p:nvPr/>
          </p:nvSpPr>
          <p:spPr bwMode="auto">
            <a:xfrm>
              <a:off x="3919"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60</a:t>
              </a:r>
              <a:endParaRPr lang="en-US" altLang="en-US" sz="2400" dirty="0">
                <a:solidFill>
                  <a:srgbClr val="0033CC"/>
                </a:solidFill>
              </a:endParaRPr>
            </a:p>
          </p:txBody>
        </p:sp>
        <p:sp>
          <p:nvSpPr>
            <p:cNvPr id="288790" name="Rectangle 22">
              <a:extLst>
                <a:ext uri="{FF2B5EF4-FFF2-40B4-BE49-F238E27FC236}">
                  <a16:creationId xmlns:a16="http://schemas.microsoft.com/office/drawing/2014/main" id="{B8993DB5-ACE8-4139-91B9-3F896B3F33B8}"/>
                </a:ext>
              </a:extLst>
            </p:cNvPr>
            <p:cNvSpPr>
              <a:spLocks noChangeArrowheads="1"/>
            </p:cNvSpPr>
            <p:nvPr/>
          </p:nvSpPr>
          <p:spPr bwMode="auto">
            <a:xfrm>
              <a:off x="4205"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98</a:t>
              </a:r>
              <a:endParaRPr lang="en-US" altLang="en-US" sz="2400" dirty="0">
                <a:solidFill>
                  <a:srgbClr val="0033CC"/>
                </a:solidFill>
              </a:endParaRPr>
            </a:p>
          </p:txBody>
        </p:sp>
        <p:sp>
          <p:nvSpPr>
            <p:cNvPr id="288791" name="Rectangle 23">
              <a:extLst>
                <a:ext uri="{FF2B5EF4-FFF2-40B4-BE49-F238E27FC236}">
                  <a16:creationId xmlns:a16="http://schemas.microsoft.com/office/drawing/2014/main" id="{80978586-20B2-438C-B45D-DD003B211817}"/>
                </a:ext>
              </a:extLst>
            </p:cNvPr>
            <p:cNvSpPr>
              <a:spLocks noChangeArrowheads="1"/>
            </p:cNvSpPr>
            <p:nvPr/>
          </p:nvSpPr>
          <p:spPr bwMode="auto">
            <a:xfrm>
              <a:off x="4491"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68</a:t>
              </a:r>
              <a:endParaRPr lang="en-US" altLang="en-US" sz="2400" dirty="0">
                <a:solidFill>
                  <a:srgbClr val="0033CC"/>
                </a:solidFill>
              </a:endParaRPr>
            </a:p>
          </p:txBody>
        </p:sp>
        <p:sp>
          <p:nvSpPr>
            <p:cNvPr id="288792" name="Rectangle 24">
              <a:extLst>
                <a:ext uri="{FF2B5EF4-FFF2-40B4-BE49-F238E27FC236}">
                  <a16:creationId xmlns:a16="http://schemas.microsoft.com/office/drawing/2014/main" id="{2C06BD6A-9175-4EF9-B07E-CAE83C294069}"/>
                </a:ext>
              </a:extLst>
            </p:cNvPr>
            <p:cNvSpPr>
              <a:spLocks noChangeArrowheads="1"/>
            </p:cNvSpPr>
            <p:nvPr/>
          </p:nvSpPr>
          <p:spPr bwMode="auto">
            <a:xfrm>
              <a:off x="4774"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84</a:t>
              </a:r>
              <a:endParaRPr lang="en-US" altLang="en-US" sz="2400" dirty="0">
                <a:solidFill>
                  <a:srgbClr val="0033CC"/>
                </a:solidFill>
              </a:endParaRPr>
            </a:p>
          </p:txBody>
        </p:sp>
        <p:sp>
          <p:nvSpPr>
            <p:cNvPr id="288793" name="Rectangle 25">
              <a:extLst>
                <a:ext uri="{FF2B5EF4-FFF2-40B4-BE49-F238E27FC236}">
                  <a16:creationId xmlns:a16="http://schemas.microsoft.com/office/drawing/2014/main" id="{534B6138-5CFB-48F3-948F-11F7D7FA86E2}"/>
                </a:ext>
              </a:extLst>
            </p:cNvPr>
            <p:cNvSpPr>
              <a:spLocks noChangeArrowheads="1"/>
            </p:cNvSpPr>
            <p:nvPr/>
          </p:nvSpPr>
          <p:spPr bwMode="auto">
            <a:xfrm>
              <a:off x="506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36</a:t>
              </a:r>
              <a:endParaRPr lang="en-US" altLang="en-US" sz="2400" dirty="0">
                <a:solidFill>
                  <a:srgbClr val="0033CC"/>
                </a:solidFill>
              </a:endParaRPr>
            </a:p>
          </p:txBody>
        </p:sp>
        <p:sp>
          <p:nvSpPr>
            <p:cNvPr id="288794" name="Rectangle 26">
              <a:extLst>
                <a:ext uri="{FF2B5EF4-FFF2-40B4-BE49-F238E27FC236}">
                  <a16:creationId xmlns:a16="http://schemas.microsoft.com/office/drawing/2014/main" id="{50B7C62F-498A-4D73-8E19-E87556ED2D1D}"/>
                </a:ext>
              </a:extLst>
            </p:cNvPr>
            <p:cNvSpPr>
              <a:spLocks noChangeArrowheads="1"/>
            </p:cNvSpPr>
            <p:nvPr/>
          </p:nvSpPr>
          <p:spPr bwMode="auto">
            <a:xfrm>
              <a:off x="535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30</a:t>
              </a:r>
              <a:endParaRPr lang="en-US" altLang="en-US" sz="2400" dirty="0">
                <a:solidFill>
                  <a:srgbClr val="0033CC"/>
                </a:solidFill>
              </a:endParaRPr>
            </a:p>
          </p:txBody>
        </p:sp>
      </p:grpSp>
      <p:sp>
        <p:nvSpPr>
          <p:cNvPr id="288795" name="Text Box 27">
            <a:extLst>
              <a:ext uri="{FF2B5EF4-FFF2-40B4-BE49-F238E27FC236}">
                <a16:creationId xmlns:a16="http://schemas.microsoft.com/office/drawing/2014/main" id="{CB06E658-EBFA-49CE-A7F1-E71984E43064}"/>
              </a:ext>
            </a:extLst>
          </p:cNvPr>
          <p:cNvSpPr txBox="1">
            <a:spLocks noChangeArrowheads="1"/>
          </p:cNvSpPr>
          <p:nvPr/>
        </p:nvSpPr>
        <p:spPr bwMode="auto">
          <a:xfrm>
            <a:off x="3995738"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48</a:t>
            </a:r>
            <a:endParaRPr lang="en-US" altLang="en-US" dirty="0"/>
          </a:p>
        </p:txBody>
      </p:sp>
      <p:sp>
        <p:nvSpPr>
          <p:cNvPr id="288796" name="Text Box 28">
            <a:extLst>
              <a:ext uri="{FF2B5EF4-FFF2-40B4-BE49-F238E27FC236}">
                <a16:creationId xmlns:a16="http://schemas.microsoft.com/office/drawing/2014/main" id="{8144A608-FDCA-4EB6-B715-6D9B18500FDF}"/>
              </a:ext>
            </a:extLst>
          </p:cNvPr>
          <p:cNvSpPr txBox="1">
            <a:spLocks noChangeArrowheads="1"/>
          </p:cNvSpPr>
          <p:nvPr/>
        </p:nvSpPr>
        <p:spPr bwMode="auto">
          <a:xfrm>
            <a:off x="219551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16</a:t>
            </a:r>
            <a:endParaRPr lang="en-US" altLang="en-US" dirty="0"/>
          </a:p>
        </p:txBody>
      </p:sp>
      <p:cxnSp>
        <p:nvCxnSpPr>
          <p:cNvPr id="288797" name="AutoShape 29">
            <a:extLst>
              <a:ext uri="{FF2B5EF4-FFF2-40B4-BE49-F238E27FC236}">
                <a16:creationId xmlns:a16="http://schemas.microsoft.com/office/drawing/2014/main" id="{5E662BC1-07B0-49E9-8ACB-E494F599648D}"/>
              </a:ext>
            </a:extLst>
          </p:cNvPr>
          <p:cNvCxnSpPr>
            <a:cxnSpLocks noChangeShapeType="1"/>
            <a:stCxn id="288796" idx="0"/>
            <a:endCxn id="288795" idx="2"/>
          </p:cNvCxnSpPr>
          <p:nvPr/>
        </p:nvCxnSpPr>
        <p:spPr bwMode="auto">
          <a:xfrm flipV="1">
            <a:off x="2401888" y="2139950"/>
            <a:ext cx="1800225" cy="209550"/>
          </a:xfrm>
          <a:prstGeom prst="straightConnector1">
            <a:avLst/>
          </a:prstGeom>
          <a:noFill/>
          <a:ln w="9525">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8798" name="Text Box 30">
            <a:extLst>
              <a:ext uri="{FF2B5EF4-FFF2-40B4-BE49-F238E27FC236}">
                <a16:creationId xmlns:a16="http://schemas.microsoft.com/office/drawing/2014/main" id="{880D6DAA-32C5-4315-B05D-0F2D0B8EFD01}"/>
              </a:ext>
            </a:extLst>
          </p:cNvPr>
          <p:cNvSpPr txBox="1">
            <a:spLocks noChangeArrowheads="1"/>
          </p:cNvSpPr>
          <p:nvPr/>
        </p:nvSpPr>
        <p:spPr bwMode="auto">
          <a:xfrm>
            <a:off x="3059113" y="2924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24</a:t>
            </a:r>
            <a:endParaRPr lang="en-US" altLang="en-US" dirty="0"/>
          </a:p>
        </p:txBody>
      </p:sp>
      <p:cxnSp>
        <p:nvCxnSpPr>
          <p:cNvPr id="288799" name="AutoShape 31">
            <a:extLst>
              <a:ext uri="{FF2B5EF4-FFF2-40B4-BE49-F238E27FC236}">
                <a16:creationId xmlns:a16="http://schemas.microsoft.com/office/drawing/2014/main" id="{F6BB258E-1B7F-42A8-88FF-C2947D3E2B8B}"/>
              </a:ext>
            </a:extLst>
          </p:cNvPr>
          <p:cNvCxnSpPr>
            <a:cxnSpLocks noChangeShapeType="1"/>
            <a:stCxn id="288796" idx="2"/>
            <a:endCxn id="288798" idx="0"/>
          </p:cNvCxnSpPr>
          <p:nvPr/>
        </p:nvCxnSpPr>
        <p:spPr bwMode="auto">
          <a:xfrm>
            <a:off x="2401888" y="2716213"/>
            <a:ext cx="863600"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8800" name="Oval 32">
            <a:extLst>
              <a:ext uri="{FF2B5EF4-FFF2-40B4-BE49-F238E27FC236}">
                <a16:creationId xmlns:a16="http://schemas.microsoft.com/office/drawing/2014/main" id="{C19A57E6-1448-4303-9E7E-40A73C7FD3E4}"/>
              </a:ext>
            </a:extLst>
          </p:cNvPr>
          <p:cNvSpPr>
            <a:spLocks noChangeAspect="1" noChangeArrowheads="1"/>
          </p:cNvSpPr>
          <p:nvPr/>
        </p:nvSpPr>
        <p:spPr bwMode="auto">
          <a:xfrm>
            <a:off x="7088188" y="1168400"/>
            <a:ext cx="539750" cy="5397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88801" name="Text Box 33">
            <a:extLst>
              <a:ext uri="{FF2B5EF4-FFF2-40B4-BE49-F238E27FC236}">
                <a16:creationId xmlns:a16="http://schemas.microsoft.com/office/drawing/2014/main" id="{C1E88B87-A2CE-4BE4-B116-09EC33D93619}"/>
              </a:ext>
            </a:extLst>
          </p:cNvPr>
          <p:cNvSpPr txBox="1">
            <a:spLocks noChangeArrowheads="1"/>
          </p:cNvSpPr>
          <p:nvPr/>
        </p:nvSpPr>
        <p:spPr bwMode="auto">
          <a:xfrm>
            <a:off x="2555875"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20</a:t>
            </a:r>
            <a:endParaRPr lang="en-US" altLang="en-US" dirty="0"/>
          </a:p>
        </p:txBody>
      </p:sp>
      <p:cxnSp>
        <p:nvCxnSpPr>
          <p:cNvPr id="288802" name="AutoShape 34">
            <a:extLst>
              <a:ext uri="{FF2B5EF4-FFF2-40B4-BE49-F238E27FC236}">
                <a16:creationId xmlns:a16="http://schemas.microsoft.com/office/drawing/2014/main" id="{CC156292-1516-415F-B9F5-227B918C945C}"/>
              </a:ext>
            </a:extLst>
          </p:cNvPr>
          <p:cNvCxnSpPr>
            <a:cxnSpLocks noChangeShapeType="1"/>
            <a:stCxn id="288798" idx="2"/>
            <a:endCxn id="288801" idx="0"/>
          </p:cNvCxnSpPr>
          <p:nvPr/>
        </p:nvCxnSpPr>
        <p:spPr bwMode="auto">
          <a:xfrm flipH="1">
            <a:off x="2762250" y="3290888"/>
            <a:ext cx="503238"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8803" name="Text Box 35">
            <a:extLst>
              <a:ext uri="{FF2B5EF4-FFF2-40B4-BE49-F238E27FC236}">
                <a16:creationId xmlns:a16="http://schemas.microsoft.com/office/drawing/2014/main" id="{EC862B3A-5AB8-4C2E-B47E-33C3F49469D3}"/>
              </a:ext>
            </a:extLst>
          </p:cNvPr>
          <p:cNvSpPr txBox="1">
            <a:spLocks noChangeArrowheads="1"/>
          </p:cNvSpPr>
          <p:nvPr/>
        </p:nvSpPr>
        <p:spPr bwMode="auto">
          <a:xfrm>
            <a:off x="35623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32</a:t>
            </a:r>
            <a:endParaRPr lang="en-US" altLang="en-US" dirty="0"/>
          </a:p>
        </p:txBody>
      </p:sp>
      <p:cxnSp>
        <p:nvCxnSpPr>
          <p:cNvPr id="288804" name="AutoShape 36">
            <a:extLst>
              <a:ext uri="{FF2B5EF4-FFF2-40B4-BE49-F238E27FC236}">
                <a16:creationId xmlns:a16="http://schemas.microsoft.com/office/drawing/2014/main" id="{0D9142AF-2647-4E6B-BEF5-CAF536B73B57}"/>
              </a:ext>
            </a:extLst>
          </p:cNvPr>
          <p:cNvCxnSpPr>
            <a:cxnSpLocks noChangeShapeType="1"/>
            <a:stCxn id="288798" idx="2"/>
            <a:endCxn id="288803" idx="0"/>
          </p:cNvCxnSpPr>
          <p:nvPr/>
        </p:nvCxnSpPr>
        <p:spPr bwMode="auto">
          <a:xfrm>
            <a:off x="3265488" y="3290888"/>
            <a:ext cx="503237"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8805" name="Text Box 37">
            <a:extLst>
              <a:ext uri="{FF2B5EF4-FFF2-40B4-BE49-F238E27FC236}">
                <a16:creationId xmlns:a16="http://schemas.microsoft.com/office/drawing/2014/main" id="{0FE69701-5BC7-4C1F-A6D5-798C2CAEBDB3}"/>
              </a:ext>
            </a:extLst>
          </p:cNvPr>
          <p:cNvSpPr txBox="1">
            <a:spLocks noChangeArrowheads="1"/>
          </p:cNvSpPr>
          <p:nvPr/>
        </p:nvSpPr>
        <p:spPr bwMode="auto">
          <a:xfrm>
            <a:off x="1330325" y="2924175"/>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8</a:t>
            </a:r>
            <a:endParaRPr lang="en-US" altLang="en-US" dirty="0"/>
          </a:p>
        </p:txBody>
      </p:sp>
      <p:cxnSp>
        <p:nvCxnSpPr>
          <p:cNvPr id="288806" name="AutoShape 38">
            <a:extLst>
              <a:ext uri="{FF2B5EF4-FFF2-40B4-BE49-F238E27FC236}">
                <a16:creationId xmlns:a16="http://schemas.microsoft.com/office/drawing/2014/main" id="{839B2887-2A9A-4CE1-BB59-CD6B6A89D338}"/>
              </a:ext>
            </a:extLst>
          </p:cNvPr>
          <p:cNvCxnSpPr>
            <a:cxnSpLocks noChangeShapeType="1"/>
            <a:stCxn id="288796" idx="2"/>
            <a:endCxn id="288805" idx="0"/>
          </p:cNvCxnSpPr>
          <p:nvPr/>
        </p:nvCxnSpPr>
        <p:spPr bwMode="auto">
          <a:xfrm flipH="1">
            <a:off x="1479550" y="2716213"/>
            <a:ext cx="922338"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8807" name="Text Box 39">
            <a:extLst>
              <a:ext uri="{FF2B5EF4-FFF2-40B4-BE49-F238E27FC236}">
                <a16:creationId xmlns:a16="http://schemas.microsoft.com/office/drawing/2014/main" id="{8A0BF71D-9457-44F2-A802-C94D755DD1BB}"/>
              </a:ext>
            </a:extLst>
          </p:cNvPr>
          <p:cNvSpPr txBox="1">
            <a:spLocks noChangeArrowheads="1"/>
          </p:cNvSpPr>
          <p:nvPr/>
        </p:nvSpPr>
        <p:spPr bwMode="auto">
          <a:xfrm>
            <a:off x="18351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12</a:t>
            </a:r>
            <a:endParaRPr lang="en-US" altLang="en-US" dirty="0"/>
          </a:p>
        </p:txBody>
      </p:sp>
      <p:cxnSp>
        <p:nvCxnSpPr>
          <p:cNvPr id="288808" name="AutoShape 40">
            <a:extLst>
              <a:ext uri="{FF2B5EF4-FFF2-40B4-BE49-F238E27FC236}">
                <a16:creationId xmlns:a16="http://schemas.microsoft.com/office/drawing/2014/main" id="{E2EB69F5-0A06-4D21-93B0-351C19E3E2C4}"/>
              </a:ext>
            </a:extLst>
          </p:cNvPr>
          <p:cNvCxnSpPr>
            <a:cxnSpLocks noChangeShapeType="1"/>
            <a:stCxn id="288805" idx="2"/>
            <a:endCxn id="288807" idx="0"/>
          </p:cNvCxnSpPr>
          <p:nvPr/>
        </p:nvCxnSpPr>
        <p:spPr bwMode="auto">
          <a:xfrm>
            <a:off x="1479550" y="3290888"/>
            <a:ext cx="561975"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8809" name="Text Box 41">
            <a:extLst>
              <a:ext uri="{FF2B5EF4-FFF2-40B4-BE49-F238E27FC236}">
                <a16:creationId xmlns:a16="http://schemas.microsoft.com/office/drawing/2014/main" id="{628587DA-D8DB-4814-A455-D1F7EB8064D5}"/>
              </a:ext>
            </a:extLst>
          </p:cNvPr>
          <p:cNvSpPr txBox="1">
            <a:spLocks noChangeArrowheads="1"/>
          </p:cNvSpPr>
          <p:nvPr/>
        </p:nvSpPr>
        <p:spPr bwMode="auto">
          <a:xfrm>
            <a:off x="579596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54</a:t>
            </a:r>
            <a:endParaRPr lang="en-US" altLang="en-US" dirty="0"/>
          </a:p>
        </p:txBody>
      </p:sp>
      <p:cxnSp>
        <p:nvCxnSpPr>
          <p:cNvPr id="288810" name="AutoShape 42">
            <a:extLst>
              <a:ext uri="{FF2B5EF4-FFF2-40B4-BE49-F238E27FC236}">
                <a16:creationId xmlns:a16="http://schemas.microsoft.com/office/drawing/2014/main" id="{278008A0-F828-4E3D-A579-C8E811385E8E}"/>
              </a:ext>
            </a:extLst>
          </p:cNvPr>
          <p:cNvCxnSpPr>
            <a:cxnSpLocks noChangeShapeType="1"/>
            <a:stCxn id="288795" idx="2"/>
            <a:endCxn id="288809" idx="0"/>
          </p:cNvCxnSpPr>
          <p:nvPr/>
        </p:nvCxnSpPr>
        <p:spPr bwMode="auto">
          <a:xfrm>
            <a:off x="4202113" y="2139950"/>
            <a:ext cx="18002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8811" name="Text Box 43">
            <a:extLst>
              <a:ext uri="{FF2B5EF4-FFF2-40B4-BE49-F238E27FC236}">
                <a16:creationId xmlns:a16="http://schemas.microsoft.com/office/drawing/2014/main" id="{5D14F0E7-CF05-40BD-974B-606CECFC7F72}"/>
              </a:ext>
            </a:extLst>
          </p:cNvPr>
          <p:cNvSpPr txBox="1">
            <a:spLocks noChangeArrowheads="1"/>
          </p:cNvSpPr>
          <p:nvPr/>
        </p:nvSpPr>
        <p:spPr bwMode="auto">
          <a:xfrm>
            <a:off x="6656388" y="29257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72</a:t>
            </a:r>
            <a:endParaRPr lang="en-US" altLang="en-US" dirty="0"/>
          </a:p>
        </p:txBody>
      </p:sp>
      <p:cxnSp>
        <p:nvCxnSpPr>
          <p:cNvPr id="288812" name="AutoShape 44">
            <a:extLst>
              <a:ext uri="{FF2B5EF4-FFF2-40B4-BE49-F238E27FC236}">
                <a16:creationId xmlns:a16="http://schemas.microsoft.com/office/drawing/2014/main" id="{41098A0C-E682-4047-BC2E-550CF853F17B}"/>
              </a:ext>
            </a:extLst>
          </p:cNvPr>
          <p:cNvCxnSpPr>
            <a:cxnSpLocks noChangeShapeType="1"/>
            <a:stCxn id="288809" idx="2"/>
            <a:endCxn id="288811" idx="0"/>
          </p:cNvCxnSpPr>
          <p:nvPr/>
        </p:nvCxnSpPr>
        <p:spPr bwMode="auto">
          <a:xfrm>
            <a:off x="6002338" y="2716213"/>
            <a:ext cx="8604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8813" name="Text Box 45">
            <a:extLst>
              <a:ext uri="{FF2B5EF4-FFF2-40B4-BE49-F238E27FC236}">
                <a16:creationId xmlns:a16="http://schemas.microsoft.com/office/drawing/2014/main" id="{801D3295-96F2-49A8-BDA7-9B65581ED385}"/>
              </a:ext>
            </a:extLst>
          </p:cNvPr>
          <p:cNvSpPr txBox="1">
            <a:spLocks noChangeArrowheads="1"/>
          </p:cNvSpPr>
          <p:nvPr/>
        </p:nvSpPr>
        <p:spPr bwMode="auto">
          <a:xfrm>
            <a:off x="2301875"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18</a:t>
            </a:r>
            <a:endParaRPr lang="en-US" altLang="en-US" dirty="0"/>
          </a:p>
        </p:txBody>
      </p:sp>
      <p:cxnSp>
        <p:nvCxnSpPr>
          <p:cNvPr id="288814" name="AutoShape 46">
            <a:extLst>
              <a:ext uri="{FF2B5EF4-FFF2-40B4-BE49-F238E27FC236}">
                <a16:creationId xmlns:a16="http://schemas.microsoft.com/office/drawing/2014/main" id="{C98CD5F2-7488-4652-8600-7BDAB79400BB}"/>
              </a:ext>
            </a:extLst>
          </p:cNvPr>
          <p:cNvCxnSpPr>
            <a:cxnSpLocks noChangeShapeType="1"/>
            <a:stCxn id="288801" idx="2"/>
            <a:endCxn id="288813" idx="0"/>
          </p:cNvCxnSpPr>
          <p:nvPr/>
        </p:nvCxnSpPr>
        <p:spPr bwMode="auto">
          <a:xfrm flipH="1">
            <a:off x="2508250" y="3940175"/>
            <a:ext cx="254000"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8815" name="Text Box 47">
            <a:extLst>
              <a:ext uri="{FF2B5EF4-FFF2-40B4-BE49-F238E27FC236}">
                <a16:creationId xmlns:a16="http://schemas.microsoft.com/office/drawing/2014/main" id="{7783DE04-7518-4E06-BE89-8CE3A61B4497}"/>
              </a:ext>
            </a:extLst>
          </p:cNvPr>
          <p:cNvSpPr txBox="1">
            <a:spLocks noChangeArrowheads="1"/>
          </p:cNvSpPr>
          <p:nvPr/>
        </p:nvSpPr>
        <p:spPr bwMode="auto">
          <a:xfrm>
            <a:off x="7161213"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96</a:t>
            </a:r>
            <a:endParaRPr lang="en-US" altLang="en-US" dirty="0"/>
          </a:p>
        </p:txBody>
      </p:sp>
      <p:cxnSp>
        <p:nvCxnSpPr>
          <p:cNvPr id="288816" name="AutoShape 48">
            <a:extLst>
              <a:ext uri="{FF2B5EF4-FFF2-40B4-BE49-F238E27FC236}">
                <a16:creationId xmlns:a16="http://schemas.microsoft.com/office/drawing/2014/main" id="{699B5D62-AD72-4299-8AEF-0949F651742F}"/>
              </a:ext>
            </a:extLst>
          </p:cNvPr>
          <p:cNvCxnSpPr>
            <a:cxnSpLocks noChangeShapeType="1"/>
            <a:stCxn id="288811" idx="2"/>
            <a:endCxn id="288815" idx="0"/>
          </p:cNvCxnSpPr>
          <p:nvPr/>
        </p:nvCxnSpPr>
        <p:spPr bwMode="auto">
          <a:xfrm>
            <a:off x="6862763" y="3292475"/>
            <a:ext cx="504825" cy="2809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8817" name="Text Box 49">
            <a:extLst>
              <a:ext uri="{FF2B5EF4-FFF2-40B4-BE49-F238E27FC236}">
                <a16:creationId xmlns:a16="http://schemas.microsoft.com/office/drawing/2014/main" id="{E706D8B2-350D-4318-AC10-54908B718F3E}"/>
              </a:ext>
            </a:extLst>
          </p:cNvPr>
          <p:cNvSpPr txBox="1">
            <a:spLocks noChangeArrowheads="1"/>
          </p:cNvSpPr>
          <p:nvPr/>
        </p:nvSpPr>
        <p:spPr bwMode="auto">
          <a:xfrm>
            <a:off x="61531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64</a:t>
            </a:r>
            <a:endParaRPr lang="en-US" altLang="en-US" dirty="0"/>
          </a:p>
        </p:txBody>
      </p:sp>
      <p:cxnSp>
        <p:nvCxnSpPr>
          <p:cNvPr id="288818" name="AutoShape 50">
            <a:extLst>
              <a:ext uri="{FF2B5EF4-FFF2-40B4-BE49-F238E27FC236}">
                <a16:creationId xmlns:a16="http://schemas.microsoft.com/office/drawing/2014/main" id="{9160ED6C-1978-4F42-A83E-39BB821C31CA}"/>
              </a:ext>
            </a:extLst>
          </p:cNvPr>
          <p:cNvCxnSpPr>
            <a:cxnSpLocks noChangeShapeType="1"/>
            <a:stCxn id="288811" idx="2"/>
            <a:endCxn id="288817" idx="0"/>
          </p:cNvCxnSpPr>
          <p:nvPr/>
        </p:nvCxnSpPr>
        <p:spPr bwMode="auto">
          <a:xfrm flipH="1">
            <a:off x="6359525" y="3292475"/>
            <a:ext cx="503238" cy="2809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8819" name="Text Box 51">
            <a:extLst>
              <a:ext uri="{FF2B5EF4-FFF2-40B4-BE49-F238E27FC236}">
                <a16:creationId xmlns:a16="http://schemas.microsoft.com/office/drawing/2014/main" id="{F97A5F34-CDC4-46D6-9F95-FAE9BF410265}"/>
              </a:ext>
            </a:extLst>
          </p:cNvPr>
          <p:cNvSpPr txBox="1">
            <a:spLocks noChangeArrowheads="1"/>
          </p:cNvSpPr>
          <p:nvPr/>
        </p:nvSpPr>
        <p:spPr bwMode="auto">
          <a:xfrm>
            <a:off x="2193925" y="55514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17</a:t>
            </a:r>
            <a:endParaRPr lang="en-US" altLang="en-US" dirty="0"/>
          </a:p>
        </p:txBody>
      </p:sp>
      <p:cxnSp>
        <p:nvCxnSpPr>
          <p:cNvPr id="288820" name="AutoShape 52">
            <a:extLst>
              <a:ext uri="{FF2B5EF4-FFF2-40B4-BE49-F238E27FC236}">
                <a16:creationId xmlns:a16="http://schemas.microsoft.com/office/drawing/2014/main" id="{BBD103B7-E5C7-44A7-8A40-873BE9501B4C}"/>
              </a:ext>
            </a:extLst>
          </p:cNvPr>
          <p:cNvCxnSpPr>
            <a:cxnSpLocks noChangeShapeType="1"/>
            <a:stCxn id="288813" idx="2"/>
            <a:endCxn id="288819" idx="0"/>
          </p:cNvCxnSpPr>
          <p:nvPr/>
        </p:nvCxnSpPr>
        <p:spPr bwMode="auto">
          <a:xfrm flipH="1">
            <a:off x="2400300" y="4838700"/>
            <a:ext cx="107950" cy="7127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8821" name="Text Box 53">
            <a:extLst>
              <a:ext uri="{FF2B5EF4-FFF2-40B4-BE49-F238E27FC236}">
                <a16:creationId xmlns:a16="http://schemas.microsoft.com/office/drawing/2014/main" id="{8C7FB0B5-1F91-4B9D-8A97-66679EED5EF1}"/>
              </a:ext>
            </a:extLst>
          </p:cNvPr>
          <p:cNvSpPr txBox="1">
            <a:spLocks noChangeArrowheads="1"/>
          </p:cNvSpPr>
          <p:nvPr/>
        </p:nvSpPr>
        <p:spPr bwMode="auto">
          <a:xfrm>
            <a:off x="5900738"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60</a:t>
            </a:r>
            <a:endParaRPr lang="en-US" altLang="en-US" dirty="0"/>
          </a:p>
        </p:txBody>
      </p:sp>
      <p:cxnSp>
        <p:nvCxnSpPr>
          <p:cNvPr id="288822" name="AutoShape 54">
            <a:extLst>
              <a:ext uri="{FF2B5EF4-FFF2-40B4-BE49-F238E27FC236}">
                <a16:creationId xmlns:a16="http://schemas.microsoft.com/office/drawing/2014/main" id="{26DD9B53-A0C1-440A-A64C-DA75E9D7CEB4}"/>
              </a:ext>
            </a:extLst>
          </p:cNvPr>
          <p:cNvCxnSpPr>
            <a:cxnSpLocks noChangeShapeType="1"/>
            <a:stCxn id="288817" idx="2"/>
            <a:endCxn id="288821" idx="0"/>
          </p:cNvCxnSpPr>
          <p:nvPr/>
        </p:nvCxnSpPr>
        <p:spPr bwMode="auto">
          <a:xfrm flipH="1">
            <a:off x="6107113" y="3940175"/>
            <a:ext cx="252412"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8823" name="Text Box 55">
            <a:extLst>
              <a:ext uri="{FF2B5EF4-FFF2-40B4-BE49-F238E27FC236}">
                <a16:creationId xmlns:a16="http://schemas.microsoft.com/office/drawing/2014/main" id="{FC1E2FD8-DF5F-4514-BD50-2CE6E961C2C1}"/>
              </a:ext>
            </a:extLst>
          </p:cNvPr>
          <p:cNvSpPr txBox="1">
            <a:spLocks noChangeArrowheads="1"/>
          </p:cNvSpPr>
          <p:nvPr/>
        </p:nvSpPr>
        <p:spPr bwMode="auto">
          <a:xfrm>
            <a:off x="7413625"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98</a:t>
            </a:r>
            <a:endParaRPr lang="en-US" altLang="en-US" dirty="0"/>
          </a:p>
        </p:txBody>
      </p:sp>
      <p:cxnSp>
        <p:nvCxnSpPr>
          <p:cNvPr id="288824" name="AutoShape 56">
            <a:extLst>
              <a:ext uri="{FF2B5EF4-FFF2-40B4-BE49-F238E27FC236}">
                <a16:creationId xmlns:a16="http://schemas.microsoft.com/office/drawing/2014/main" id="{C6C0C889-0006-4C06-A2F2-299EC88C8BBF}"/>
              </a:ext>
            </a:extLst>
          </p:cNvPr>
          <p:cNvCxnSpPr>
            <a:cxnSpLocks noChangeShapeType="1"/>
            <a:stCxn id="288815" idx="2"/>
            <a:endCxn id="288823" idx="0"/>
          </p:cNvCxnSpPr>
          <p:nvPr/>
        </p:nvCxnSpPr>
        <p:spPr bwMode="auto">
          <a:xfrm>
            <a:off x="7367588" y="3940175"/>
            <a:ext cx="252412"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8825" name="Text Box 57">
            <a:extLst>
              <a:ext uri="{FF2B5EF4-FFF2-40B4-BE49-F238E27FC236}">
                <a16:creationId xmlns:a16="http://schemas.microsoft.com/office/drawing/2014/main" id="{65DA22D1-BAFA-4171-8F1E-4F690D239046}"/>
              </a:ext>
            </a:extLst>
          </p:cNvPr>
          <p:cNvSpPr txBox="1">
            <a:spLocks noChangeArrowheads="1"/>
          </p:cNvSpPr>
          <p:nvPr/>
        </p:nvSpPr>
        <p:spPr bwMode="auto">
          <a:xfrm>
            <a:off x="6405563"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68</a:t>
            </a:r>
            <a:endParaRPr lang="en-US" altLang="en-US" dirty="0"/>
          </a:p>
        </p:txBody>
      </p:sp>
      <p:cxnSp>
        <p:nvCxnSpPr>
          <p:cNvPr id="288826" name="AutoShape 58">
            <a:extLst>
              <a:ext uri="{FF2B5EF4-FFF2-40B4-BE49-F238E27FC236}">
                <a16:creationId xmlns:a16="http://schemas.microsoft.com/office/drawing/2014/main" id="{61D3A567-6EF5-4A16-A25C-CC2091EFC5B4}"/>
              </a:ext>
            </a:extLst>
          </p:cNvPr>
          <p:cNvCxnSpPr>
            <a:cxnSpLocks noChangeShapeType="1"/>
            <a:stCxn id="288817" idx="2"/>
            <a:endCxn id="288825" idx="0"/>
          </p:cNvCxnSpPr>
          <p:nvPr/>
        </p:nvCxnSpPr>
        <p:spPr bwMode="auto">
          <a:xfrm>
            <a:off x="6359525" y="3940175"/>
            <a:ext cx="252413"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88800"/>
                                        </p:tgtEl>
                                        <p:attrNameLst>
                                          <p:attrName>style.visibility</p:attrName>
                                        </p:attrNameLst>
                                      </p:cBhvr>
                                      <p:to>
                                        <p:strVal val="visible"/>
                                      </p:to>
                                    </p:set>
                                  </p:childTnLst>
                                </p:cTn>
                              </p:par>
                            </p:childTnLst>
                          </p:cTn>
                        </p:par>
                        <p:par>
                          <p:cTn id="7" fill="hold" nodeType="afterGroup">
                            <p:stCondLst>
                              <p:cond delay="0"/>
                            </p:stCondLst>
                            <p:childTnLst>
                              <p:par>
                                <p:cTn id="8" presetID="2" presetClass="entr" presetSubtype="2" fill="hold" grpId="0" nodeType="afterEffect">
                                  <p:stCondLst>
                                    <p:cond delay="0"/>
                                  </p:stCondLst>
                                  <p:childTnLst>
                                    <p:set>
                                      <p:cBhvr>
                                        <p:cTn id="9" dur="1" fill="hold">
                                          <p:stCondLst>
                                            <p:cond delay="0"/>
                                          </p:stCondLst>
                                        </p:cTn>
                                        <p:tgtEl>
                                          <p:spTgt spid="288825"/>
                                        </p:tgtEl>
                                        <p:attrNameLst>
                                          <p:attrName>style.visibility</p:attrName>
                                        </p:attrNameLst>
                                      </p:cBhvr>
                                      <p:to>
                                        <p:strVal val="visible"/>
                                      </p:to>
                                    </p:set>
                                    <p:anim calcmode="lin" valueType="num">
                                      <p:cBhvr additive="base">
                                        <p:cTn id="10" dur="500" fill="hold"/>
                                        <p:tgtEl>
                                          <p:spTgt spid="288825"/>
                                        </p:tgtEl>
                                        <p:attrNameLst>
                                          <p:attrName>ppt_x</p:attrName>
                                        </p:attrNameLst>
                                      </p:cBhvr>
                                      <p:tavLst>
                                        <p:tav tm="0">
                                          <p:val>
                                            <p:strVal val="1+#ppt_w/2"/>
                                          </p:val>
                                        </p:tav>
                                        <p:tav tm="100000">
                                          <p:val>
                                            <p:strVal val="#ppt_x"/>
                                          </p:val>
                                        </p:tav>
                                      </p:tavLst>
                                    </p:anim>
                                    <p:anim calcmode="lin" valueType="num">
                                      <p:cBhvr additive="base">
                                        <p:cTn id="11" dur="500" fill="hold"/>
                                        <p:tgtEl>
                                          <p:spTgt spid="288825"/>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00"/>
                            </p:stCondLst>
                            <p:childTnLst>
                              <p:par>
                                <p:cTn id="13" presetID="3" presetClass="entr" presetSubtype="10" fill="hold" nodeType="afterEffect">
                                  <p:stCondLst>
                                    <p:cond delay="0"/>
                                  </p:stCondLst>
                                  <p:childTnLst>
                                    <p:set>
                                      <p:cBhvr>
                                        <p:cTn id="14" dur="1" fill="hold">
                                          <p:stCondLst>
                                            <p:cond delay="0"/>
                                          </p:stCondLst>
                                        </p:cTn>
                                        <p:tgtEl>
                                          <p:spTgt spid="288826"/>
                                        </p:tgtEl>
                                        <p:attrNameLst>
                                          <p:attrName>style.visibility</p:attrName>
                                        </p:attrNameLst>
                                      </p:cBhvr>
                                      <p:to>
                                        <p:strVal val="visible"/>
                                      </p:to>
                                    </p:set>
                                    <p:animEffect transition="in" filter="blinds(horizontal)">
                                      <p:cBhvr>
                                        <p:cTn id="15" dur="500"/>
                                        <p:tgtEl>
                                          <p:spTgt spid="288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82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Veri Yer Tutucusu 3">
            <a:extLst>
              <a:ext uri="{FF2B5EF4-FFF2-40B4-BE49-F238E27FC236}">
                <a16:creationId xmlns:a16="http://schemas.microsoft.com/office/drawing/2014/main" id="{8ED3E04F-B96A-4F5C-AE62-6F9BEAA4AAAA}"/>
              </a:ext>
            </a:extLst>
          </p:cNvPr>
          <p:cNvSpPr>
            <a:spLocks noGrp="1"/>
          </p:cNvSpPr>
          <p:nvPr>
            <p:ph type="dt" sz="half" idx="10"/>
          </p:nvPr>
        </p:nvSpPr>
        <p:spPr/>
        <p:txBody>
          <a:bodyPr/>
          <a:lstStyle/>
          <a:p>
            <a:fld id="{55C07B81-A51F-451D-867F-C7B58956C87F}" type="datetime4">
              <a:rPr lang="en-US" altLang="en-US"/>
              <a:pPr/>
              <a:t>November 5, 2025</a:t>
            </a:fld>
            <a:endParaRPr lang="en-US" altLang="en-US" dirty="0"/>
          </a:p>
        </p:txBody>
      </p:sp>
      <p:sp>
        <p:nvSpPr>
          <p:cNvPr id="62" name="Alt Bilgi Yer Tutucusu 4">
            <a:extLst>
              <a:ext uri="{FF2B5EF4-FFF2-40B4-BE49-F238E27FC236}">
                <a16:creationId xmlns:a16="http://schemas.microsoft.com/office/drawing/2014/main" id="{AE1BA9D7-B197-4AEA-9234-004DC303F72E}"/>
              </a:ext>
            </a:extLst>
          </p:cNvPr>
          <p:cNvSpPr>
            <a:spLocks noGrp="1"/>
          </p:cNvSpPr>
          <p:nvPr>
            <p:ph type="ftr" sz="quarter" idx="11"/>
          </p:nvPr>
        </p:nvSpPr>
        <p:spPr/>
        <p:txBody>
          <a:bodyPr/>
          <a:lstStyle/>
          <a:p>
            <a:r>
              <a:rPr lang="en-US" altLang="en-US" dirty="0"/>
              <a:t>Borahan Tümer, Ph.D.                                                                                                                                                                          </a:t>
            </a:r>
          </a:p>
        </p:txBody>
      </p:sp>
      <p:sp>
        <p:nvSpPr>
          <p:cNvPr id="63" name="Slayt Numarası Yer Tutucusu 5">
            <a:extLst>
              <a:ext uri="{FF2B5EF4-FFF2-40B4-BE49-F238E27FC236}">
                <a16:creationId xmlns:a16="http://schemas.microsoft.com/office/drawing/2014/main" id="{8AAD931C-55D4-460B-9EE0-DD083EFE338E}"/>
              </a:ext>
            </a:extLst>
          </p:cNvPr>
          <p:cNvSpPr>
            <a:spLocks noGrp="1"/>
          </p:cNvSpPr>
          <p:nvPr>
            <p:ph type="sldNum" sz="quarter" idx="12"/>
          </p:nvPr>
        </p:nvSpPr>
        <p:spPr/>
        <p:txBody>
          <a:bodyPr/>
          <a:lstStyle/>
          <a:p>
            <a:fld id="{66F39C96-4AC1-4724-82F9-B045697EB192}" type="slidenum">
              <a:rPr lang="en-US" altLang="en-US"/>
              <a:pPr/>
              <a:t>55</a:t>
            </a:fld>
            <a:endParaRPr lang="en-US" altLang="en-US" dirty="0"/>
          </a:p>
        </p:txBody>
      </p:sp>
      <p:sp>
        <p:nvSpPr>
          <p:cNvPr id="289794" name="Rectangle 2">
            <a:extLst>
              <a:ext uri="{FF2B5EF4-FFF2-40B4-BE49-F238E27FC236}">
                <a16:creationId xmlns:a16="http://schemas.microsoft.com/office/drawing/2014/main" id="{37D6C18C-A12F-4742-8551-B7C4400561CE}"/>
              </a:ext>
            </a:extLst>
          </p:cNvPr>
          <p:cNvSpPr>
            <a:spLocks noGrp="1" noChangeArrowheads="1"/>
          </p:cNvSpPr>
          <p:nvPr>
            <p:ph type="title"/>
          </p:nvPr>
        </p:nvSpPr>
        <p:spPr/>
        <p:txBody>
          <a:bodyPr/>
          <a:lstStyle/>
          <a:p>
            <a:r>
              <a:rPr lang="en-US" altLang="en-US" dirty="0"/>
              <a:t>A Binary Search Tree Example</a:t>
            </a:r>
          </a:p>
        </p:txBody>
      </p:sp>
      <p:grpSp>
        <p:nvGrpSpPr>
          <p:cNvPr id="289795" name="Group 3">
            <a:extLst>
              <a:ext uri="{FF2B5EF4-FFF2-40B4-BE49-F238E27FC236}">
                <a16:creationId xmlns:a16="http://schemas.microsoft.com/office/drawing/2014/main" id="{1E71A7BC-51B3-4DBF-B359-330C9F7C1514}"/>
              </a:ext>
            </a:extLst>
          </p:cNvPr>
          <p:cNvGrpSpPr>
            <a:grpSpLocks/>
          </p:cNvGrpSpPr>
          <p:nvPr/>
        </p:nvGrpSpPr>
        <p:grpSpPr bwMode="auto">
          <a:xfrm>
            <a:off x="323850" y="1196975"/>
            <a:ext cx="8623300" cy="504825"/>
            <a:chOff x="204" y="845"/>
            <a:chExt cx="5432" cy="318"/>
          </a:xfrm>
        </p:grpSpPr>
        <p:grpSp>
          <p:nvGrpSpPr>
            <p:cNvPr id="289796" name="Group 4">
              <a:extLst>
                <a:ext uri="{FF2B5EF4-FFF2-40B4-BE49-F238E27FC236}">
                  <a16:creationId xmlns:a16="http://schemas.microsoft.com/office/drawing/2014/main" id="{0A2E32B7-73FA-4DE1-9AF4-9DEC9D327220}"/>
                </a:ext>
              </a:extLst>
            </p:cNvPr>
            <p:cNvGrpSpPr>
              <a:grpSpLocks/>
            </p:cNvGrpSpPr>
            <p:nvPr/>
          </p:nvGrpSpPr>
          <p:grpSpPr bwMode="auto">
            <a:xfrm>
              <a:off x="204" y="845"/>
              <a:ext cx="572" cy="318"/>
              <a:chOff x="612" y="1026"/>
              <a:chExt cx="636" cy="318"/>
            </a:xfrm>
          </p:grpSpPr>
          <p:sp>
            <p:nvSpPr>
              <p:cNvPr id="289797" name="Rectangle 5">
                <a:extLst>
                  <a:ext uri="{FF2B5EF4-FFF2-40B4-BE49-F238E27FC236}">
                    <a16:creationId xmlns:a16="http://schemas.microsoft.com/office/drawing/2014/main" id="{8D499075-FFFD-4B91-8055-E9767354226D}"/>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48</a:t>
                </a:r>
                <a:endParaRPr lang="en-US" altLang="en-US" sz="2400" dirty="0">
                  <a:solidFill>
                    <a:srgbClr val="0033CC"/>
                  </a:solidFill>
                </a:endParaRPr>
              </a:p>
            </p:txBody>
          </p:sp>
          <p:sp>
            <p:nvSpPr>
              <p:cNvPr id="289798" name="Rectangle 6">
                <a:extLst>
                  <a:ext uri="{FF2B5EF4-FFF2-40B4-BE49-F238E27FC236}">
                    <a16:creationId xmlns:a16="http://schemas.microsoft.com/office/drawing/2014/main" id="{3682B3C0-0056-4CB7-8072-9D2A49F84444}"/>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16</a:t>
                </a:r>
                <a:endParaRPr lang="en-US" altLang="en-US" sz="2400" dirty="0">
                  <a:solidFill>
                    <a:srgbClr val="0033CC"/>
                  </a:solidFill>
                </a:endParaRPr>
              </a:p>
            </p:txBody>
          </p:sp>
        </p:grpSp>
        <p:grpSp>
          <p:nvGrpSpPr>
            <p:cNvPr id="289799" name="Group 7">
              <a:extLst>
                <a:ext uri="{FF2B5EF4-FFF2-40B4-BE49-F238E27FC236}">
                  <a16:creationId xmlns:a16="http://schemas.microsoft.com/office/drawing/2014/main" id="{94C37723-7724-4DD1-9D45-EA820755D2F9}"/>
                </a:ext>
              </a:extLst>
            </p:cNvPr>
            <p:cNvGrpSpPr>
              <a:grpSpLocks/>
            </p:cNvGrpSpPr>
            <p:nvPr/>
          </p:nvGrpSpPr>
          <p:grpSpPr bwMode="auto">
            <a:xfrm>
              <a:off x="776" y="845"/>
              <a:ext cx="572" cy="318"/>
              <a:chOff x="612" y="1026"/>
              <a:chExt cx="636" cy="318"/>
            </a:xfrm>
          </p:grpSpPr>
          <p:sp>
            <p:nvSpPr>
              <p:cNvPr id="289800" name="Rectangle 8">
                <a:extLst>
                  <a:ext uri="{FF2B5EF4-FFF2-40B4-BE49-F238E27FC236}">
                    <a16:creationId xmlns:a16="http://schemas.microsoft.com/office/drawing/2014/main" id="{CA46E85E-B074-4FE2-BBCE-38DB2BB6BD33}"/>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24</a:t>
                </a:r>
                <a:endParaRPr lang="en-US" altLang="en-US" sz="2400" dirty="0">
                  <a:solidFill>
                    <a:srgbClr val="0033CC"/>
                  </a:solidFill>
                </a:endParaRPr>
              </a:p>
            </p:txBody>
          </p:sp>
          <p:sp>
            <p:nvSpPr>
              <p:cNvPr id="289801" name="Rectangle 9">
                <a:extLst>
                  <a:ext uri="{FF2B5EF4-FFF2-40B4-BE49-F238E27FC236}">
                    <a16:creationId xmlns:a16="http://schemas.microsoft.com/office/drawing/2014/main" id="{16A8CBE8-4047-4525-8841-CE1EF02861D1}"/>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20</a:t>
                </a:r>
                <a:endParaRPr lang="en-US" altLang="en-US" sz="2400" dirty="0">
                  <a:solidFill>
                    <a:srgbClr val="0033CC"/>
                  </a:solidFill>
                </a:endParaRPr>
              </a:p>
            </p:txBody>
          </p:sp>
        </p:grpSp>
        <p:grpSp>
          <p:nvGrpSpPr>
            <p:cNvPr id="289802" name="Group 10">
              <a:extLst>
                <a:ext uri="{FF2B5EF4-FFF2-40B4-BE49-F238E27FC236}">
                  <a16:creationId xmlns:a16="http://schemas.microsoft.com/office/drawing/2014/main" id="{22070B29-1328-4839-B02F-40C858ACDC36}"/>
                </a:ext>
              </a:extLst>
            </p:cNvPr>
            <p:cNvGrpSpPr>
              <a:grpSpLocks/>
            </p:cNvGrpSpPr>
            <p:nvPr/>
          </p:nvGrpSpPr>
          <p:grpSpPr bwMode="auto">
            <a:xfrm>
              <a:off x="1347" y="845"/>
              <a:ext cx="572" cy="318"/>
              <a:chOff x="612" y="1026"/>
              <a:chExt cx="636" cy="318"/>
            </a:xfrm>
          </p:grpSpPr>
          <p:sp>
            <p:nvSpPr>
              <p:cNvPr id="289803" name="Rectangle 11">
                <a:extLst>
                  <a:ext uri="{FF2B5EF4-FFF2-40B4-BE49-F238E27FC236}">
                    <a16:creationId xmlns:a16="http://schemas.microsoft.com/office/drawing/2014/main" id="{23D753D9-7454-47F6-9266-2C8C764B25A5}"/>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32</a:t>
                </a:r>
                <a:endParaRPr lang="en-US" altLang="en-US" sz="2400" dirty="0">
                  <a:solidFill>
                    <a:srgbClr val="0033CC"/>
                  </a:solidFill>
                </a:endParaRPr>
              </a:p>
            </p:txBody>
          </p:sp>
          <p:sp>
            <p:nvSpPr>
              <p:cNvPr id="289804" name="Rectangle 12">
                <a:extLst>
                  <a:ext uri="{FF2B5EF4-FFF2-40B4-BE49-F238E27FC236}">
                    <a16:creationId xmlns:a16="http://schemas.microsoft.com/office/drawing/2014/main" id="{E05347EE-9F38-41FB-A2D6-1E8A0BE4C3A5}"/>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a:t>
                </a:r>
                <a:endParaRPr lang="en-US" altLang="en-US" sz="2400" dirty="0">
                  <a:solidFill>
                    <a:srgbClr val="0033CC"/>
                  </a:solidFill>
                </a:endParaRPr>
              </a:p>
            </p:txBody>
          </p:sp>
        </p:grpSp>
        <p:grpSp>
          <p:nvGrpSpPr>
            <p:cNvPr id="289805" name="Group 13">
              <a:extLst>
                <a:ext uri="{FF2B5EF4-FFF2-40B4-BE49-F238E27FC236}">
                  <a16:creationId xmlns:a16="http://schemas.microsoft.com/office/drawing/2014/main" id="{CF041BB7-9203-4FFD-B80A-516BCBB717C3}"/>
                </a:ext>
              </a:extLst>
            </p:cNvPr>
            <p:cNvGrpSpPr>
              <a:grpSpLocks/>
            </p:cNvGrpSpPr>
            <p:nvPr/>
          </p:nvGrpSpPr>
          <p:grpSpPr bwMode="auto">
            <a:xfrm>
              <a:off x="1919" y="845"/>
              <a:ext cx="572" cy="318"/>
              <a:chOff x="612" y="1026"/>
              <a:chExt cx="636" cy="318"/>
            </a:xfrm>
          </p:grpSpPr>
          <p:sp>
            <p:nvSpPr>
              <p:cNvPr id="289806" name="Rectangle 14">
                <a:extLst>
                  <a:ext uri="{FF2B5EF4-FFF2-40B4-BE49-F238E27FC236}">
                    <a16:creationId xmlns:a16="http://schemas.microsoft.com/office/drawing/2014/main" id="{09D83781-5961-418C-85FD-F42FB698FF7D}"/>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12</a:t>
                </a:r>
                <a:endParaRPr lang="en-US" altLang="en-US" sz="2400" dirty="0">
                  <a:solidFill>
                    <a:srgbClr val="0033CC"/>
                  </a:solidFill>
                </a:endParaRPr>
              </a:p>
            </p:txBody>
          </p:sp>
          <p:sp>
            <p:nvSpPr>
              <p:cNvPr id="289807" name="Rectangle 15">
                <a:extLst>
                  <a:ext uri="{FF2B5EF4-FFF2-40B4-BE49-F238E27FC236}">
                    <a16:creationId xmlns:a16="http://schemas.microsoft.com/office/drawing/2014/main" id="{D05C9EC8-ED72-432D-9B97-2B436FCB4E0A}"/>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54</a:t>
                </a:r>
                <a:endParaRPr lang="en-US" altLang="en-US" sz="2400" dirty="0">
                  <a:solidFill>
                    <a:srgbClr val="0033CC"/>
                  </a:solidFill>
                </a:endParaRPr>
              </a:p>
            </p:txBody>
          </p:sp>
        </p:grpSp>
        <p:sp>
          <p:nvSpPr>
            <p:cNvPr id="289808" name="Rectangle 16">
              <a:extLst>
                <a:ext uri="{FF2B5EF4-FFF2-40B4-BE49-F238E27FC236}">
                  <a16:creationId xmlns:a16="http://schemas.microsoft.com/office/drawing/2014/main" id="{0F8C5F63-5E59-4C9A-9F0B-4B86A7C30254}"/>
                </a:ext>
              </a:extLst>
            </p:cNvPr>
            <p:cNvSpPr>
              <a:spLocks noChangeArrowheads="1"/>
            </p:cNvSpPr>
            <p:nvPr/>
          </p:nvSpPr>
          <p:spPr bwMode="auto">
            <a:xfrm>
              <a:off x="249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72</a:t>
              </a:r>
              <a:endParaRPr lang="en-US" altLang="en-US" sz="2400" dirty="0">
                <a:solidFill>
                  <a:srgbClr val="0033CC"/>
                </a:solidFill>
              </a:endParaRPr>
            </a:p>
          </p:txBody>
        </p:sp>
        <p:sp>
          <p:nvSpPr>
            <p:cNvPr id="289809" name="Rectangle 17">
              <a:extLst>
                <a:ext uri="{FF2B5EF4-FFF2-40B4-BE49-F238E27FC236}">
                  <a16:creationId xmlns:a16="http://schemas.microsoft.com/office/drawing/2014/main" id="{147C8AB0-657E-4E10-B4D4-2A553174DEE2}"/>
                </a:ext>
              </a:extLst>
            </p:cNvPr>
            <p:cNvSpPr>
              <a:spLocks noChangeArrowheads="1"/>
            </p:cNvSpPr>
            <p:nvPr/>
          </p:nvSpPr>
          <p:spPr bwMode="auto">
            <a:xfrm>
              <a:off x="2776"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18</a:t>
              </a:r>
              <a:endParaRPr lang="en-US" altLang="en-US" sz="2400" dirty="0">
                <a:solidFill>
                  <a:srgbClr val="0033CC"/>
                </a:solidFill>
              </a:endParaRPr>
            </a:p>
          </p:txBody>
        </p:sp>
        <p:sp>
          <p:nvSpPr>
            <p:cNvPr id="289810" name="Rectangle 18">
              <a:extLst>
                <a:ext uri="{FF2B5EF4-FFF2-40B4-BE49-F238E27FC236}">
                  <a16:creationId xmlns:a16="http://schemas.microsoft.com/office/drawing/2014/main" id="{3756E643-B87F-413A-8E64-060FF30A7AAA}"/>
                </a:ext>
              </a:extLst>
            </p:cNvPr>
            <p:cNvSpPr>
              <a:spLocks noChangeArrowheads="1"/>
            </p:cNvSpPr>
            <p:nvPr/>
          </p:nvSpPr>
          <p:spPr bwMode="auto">
            <a:xfrm>
              <a:off x="3062"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96</a:t>
              </a:r>
              <a:endParaRPr lang="en-US" altLang="en-US" sz="2400" dirty="0">
                <a:solidFill>
                  <a:srgbClr val="0033CC"/>
                </a:solidFill>
              </a:endParaRPr>
            </a:p>
          </p:txBody>
        </p:sp>
        <p:sp>
          <p:nvSpPr>
            <p:cNvPr id="289811" name="Rectangle 19">
              <a:extLst>
                <a:ext uri="{FF2B5EF4-FFF2-40B4-BE49-F238E27FC236}">
                  <a16:creationId xmlns:a16="http://schemas.microsoft.com/office/drawing/2014/main" id="{5B39A7A3-A6ED-4329-A4E1-ABC03A9B9D89}"/>
                </a:ext>
              </a:extLst>
            </p:cNvPr>
            <p:cNvSpPr>
              <a:spLocks noChangeArrowheads="1"/>
            </p:cNvSpPr>
            <p:nvPr/>
          </p:nvSpPr>
          <p:spPr bwMode="auto">
            <a:xfrm>
              <a:off x="3348"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64</a:t>
              </a:r>
              <a:endParaRPr lang="en-US" altLang="en-US" sz="2400" dirty="0">
                <a:solidFill>
                  <a:srgbClr val="0033CC"/>
                </a:solidFill>
              </a:endParaRPr>
            </a:p>
          </p:txBody>
        </p:sp>
        <p:sp>
          <p:nvSpPr>
            <p:cNvPr id="289812" name="Rectangle 20">
              <a:extLst>
                <a:ext uri="{FF2B5EF4-FFF2-40B4-BE49-F238E27FC236}">
                  <a16:creationId xmlns:a16="http://schemas.microsoft.com/office/drawing/2014/main" id="{108178B4-6144-4223-AEAE-844B3812D466}"/>
                </a:ext>
              </a:extLst>
            </p:cNvPr>
            <p:cNvSpPr>
              <a:spLocks noChangeArrowheads="1"/>
            </p:cNvSpPr>
            <p:nvPr/>
          </p:nvSpPr>
          <p:spPr bwMode="auto">
            <a:xfrm>
              <a:off x="3633"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17</a:t>
              </a:r>
              <a:endParaRPr lang="en-US" altLang="en-US" sz="2400" dirty="0">
                <a:solidFill>
                  <a:srgbClr val="0033CC"/>
                </a:solidFill>
              </a:endParaRPr>
            </a:p>
          </p:txBody>
        </p:sp>
        <p:sp>
          <p:nvSpPr>
            <p:cNvPr id="289813" name="Rectangle 21">
              <a:extLst>
                <a:ext uri="{FF2B5EF4-FFF2-40B4-BE49-F238E27FC236}">
                  <a16:creationId xmlns:a16="http://schemas.microsoft.com/office/drawing/2014/main" id="{F4BE47EA-665D-4CFF-81ED-8F535EFE1378}"/>
                </a:ext>
              </a:extLst>
            </p:cNvPr>
            <p:cNvSpPr>
              <a:spLocks noChangeArrowheads="1"/>
            </p:cNvSpPr>
            <p:nvPr/>
          </p:nvSpPr>
          <p:spPr bwMode="auto">
            <a:xfrm>
              <a:off x="3919"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60</a:t>
              </a:r>
              <a:endParaRPr lang="en-US" altLang="en-US" sz="2400" dirty="0">
                <a:solidFill>
                  <a:srgbClr val="0033CC"/>
                </a:solidFill>
              </a:endParaRPr>
            </a:p>
          </p:txBody>
        </p:sp>
        <p:sp>
          <p:nvSpPr>
            <p:cNvPr id="289814" name="Rectangle 22">
              <a:extLst>
                <a:ext uri="{FF2B5EF4-FFF2-40B4-BE49-F238E27FC236}">
                  <a16:creationId xmlns:a16="http://schemas.microsoft.com/office/drawing/2014/main" id="{959FAB56-1376-478C-8C2B-2A5EF6825566}"/>
                </a:ext>
              </a:extLst>
            </p:cNvPr>
            <p:cNvSpPr>
              <a:spLocks noChangeArrowheads="1"/>
            </p:cNvSpPr>
            <p:nvPr/>
          </p:nvSpPr>
          <p:spPr bwMode="auto">
            <a:xfrm>
              <a:off x="4205"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98</a:t>
              </a:r>
              <a:endParaRPr lang="en-US" altLang="en-US" sz="2400" dirty="0">
                <a:solidFill>
                  <a:srgbClr val="0033CC"/>
                </a:solidFill>
              </a:endParaRPr>
            </a:p>
          </p:txBody>
        </p:sp>
        <p:sp>
          <p:nvSpPr>
            <p:cNvPr id="289815" name="Rectangle 23">
              <a:extLst>
                <a:ext uri="{FF2B5EF4-FFF2-40B4-BE49-F238E27FC236}">
                  <a16:creationId xmlns:a16="http://schemas.microsoft.com/office/drawing/2014/main" id="{1EF5B716-646E-485F-A1FD-78A7AE5CEF6C}"/>
                </a:ext>
              </a:extLst>
            </p:cNvPr>
            <p:cNvSpPr>
              <a:spLocks noChangeArrowheads="1"/>
            </p:cNvSpPr>
            <p:nvPr/>
          </p:nvSpPr>
          <p:spPr bwMode="auto">
            <a:xfrm>
              <a:off x="4491"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68</a:t>
              </a:r>
              <a:endParaRPr lang="en-US" altLang="en-US" sz="2400" dirty="0">
                <a:solidFill>
                  <a:srgbClr val="0033CC"/>
                </a:solidFill>
              </a:endParaRPr>
            </a:p>
          </p:txBody>
        </p:sp>
        <p:sp>
          <p:nvSpPr>
            <p:cNvPr id="289816" name="Rectangle 24">
              <a:extLst>
                <a:ext uri="{FF2B5EF4-FFF2-40B4-BE49-F238E27FC236}">
                  <a16:creationId xmlns:a16="http://schemas.microsoft.com/office/drawing/2014/main" id="{1CF14D39-D848-4A11-AA19-C6667186E7CC}"/>
                </a:ext>
              </a:extLst>
            </p:cNvPr>
            <p:cNvSpPr>
              <a:spLocks noChangeArrowheads="1"/>
            </p:cNvSpPr>
            <p:nvPr/>
          </p:nvSpPr>
          <p:spPr bwMode="auto">
            <a:xfrm>
              <a:off x="4774"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84</a:t>
              </a:r>
              <a:endParaRPr lang="en-US" altLang="en-US" sz="2400" dirty="0">
                <a:solidFill>
                  <a:srgbClr val="0033CC"/>
                </a:solidFill>
              </a:endParaRPr>
            </a:p>
          </p:txBody>
        </p:sp>
        <p:sp>
          <p:nvSpPr>
            <p:cNvPr id="289817" name="Rectangle 25">
              <a:extLst>
                <a:ext uri="{FF2B5EF4-FFF2-40B4-BE49-F238E27FC236}">
                  <a16:creationId xmlns:a16="http://schemas.microsoft.com/office/drawing/2014/main" id="{51D3BB76-A8A4-4E7C-B3B1-881D9F58A980}"/>
                </a:ext>
              </a:extLst>
            </p:cNvPr>
            <p:cNvSpPr>
              <a:spLocks noChangeArrowheads="1"/>
            </p:cNvSpPr>
            <p:nvPr/>
          </p:nvSpPr>
          <p:spPr bwMode="auto">
            <a:xfrm>
              <a:off x="506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36</a:t>
              </a:r>
              <a:endParaRPr lang="en-US" altLang="en-US" sz="2400" dirty="0">
                <a:solidFill>
                  <a:srgbClr val="0033CC"/>
                </a:solidFill>
              </a:endParaRPr>
            </a:p>
          </p:txBody>
        </p:sp>
        <p:sp>
          <p:nvSpPr>
            <p:cNvPr id="289818" name="Rectangle 26">
              <a:extLst>
                <a:ext uri="{FF2B5EF4-FFF2-40B4-BE49-F238E27FC236}">
                  <a16:creationId xmlns:a16="http://schemas.microsoft.com/office/drawing/2014/main" id="{197AA8C5-5E2E-4840-BFF9-599EDCBFC410}"/>
                </a:ext>
              </a:extLst>
            </p:cNvPr>
            <p:cNvSpPr>
              <a:spLocks noChangeArrowheads="1"/>
            </p:cNvSpPr>
            <p:nvPr/>
          </p:nvSpPr>
          <p:spPr bwMode="auto">
            <a:xfrm>
              <a:off x="535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30</a:t>
              </a:r>
              <a:endParaRPr lang="en-US" altLang="en-US" sz="2400" dirty="0">
                <a:solidFill>
                  <a:srgbClr val="0033CC"/>
                </a:solidFill>
              </a:endParaRPr>
            </a:p>
          </p:txBody>
        </p:sp>
      </p:grpSp>
      <p:sp>
        <p:nvSpPr>
          <p:cNvPr id="289819" name="Text Box 27">
            <a:extLst>
              <a:ext uri="{FF2B5EF4-FFF2-40B4-BE49-F238E27FC236}">
                <a16:creationId xmlns:a16="http://schemas.microsoft.com/office/drawing/2014/main" id="{7A1E5CBD-6E84-40A7-B7E8-D2C761DF4168}"/>
              </a:ext>
            </a:extLst>
          </p:cNvPr>
          <p:cNvSpPr txBox="1">
            <a:spLocks noChangeArrowheads="1"/>
          </p:cNvSpPr>
          <p:nvPr/>
        </p:nvSpPr>
        <p:spPr bwMode="auto">
          <a:xfrm>
            <a:off x="3995738"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48</a:t>
            </a:r>
            <a:endParaRPr lang="en-US" altLang="en-US" dirty="0"/>
          </a:p>
        </p:txBody>
      </p:sp>
      <p:sp>
        <p:nvSpPr>
          <p:cNvPr id="289820" name="Text Box 28">
            <a:extLst>
              <a:ext uri="{FF2B5EF4-FFF2-40B4-BE49-F238E27FC236}">
                <a16:creationId xmlns:a16="http://schemas.microsoft.com/office/drawing/2014/main" id="{54B5ACDF-3CDD-4065-A8BB-823C250D27C1}"/>
              </a:ext>
            </a:extLst>
          </p:cNvPr>
          <p:cNvSpPr txBox="1">
            <a:spLocks noChangeArrowheads="1"/>
          </p:cNvSpPr>
          <p:nvPr/>
        </p:nvSpPr>
        <p:spPr bwMode="auto">
          <a:xfrm>
            <a:off x="219551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16</a:t>
            </a:r>
            <a:endParaRPr lang="en-US" altLang="en-US" dirty="0"/>
          </a:p>
        </p:txBody>
      </p:sp>
      <p:cxnSp>
        <p:nvCxnSpPr>
          <p:cNvPr id="289821" name="AutoShape 29">
            <a:extLst>
              <a:ext uri="{FF2B5EF4-FFF2-40B4-BE49-F238E27FC236}">
                <a16:creationId xmlns:a16="http://schemas.microsoft.com/office/drawing/2014/main" id="{2FC31A9C-D75F-445A-9917-06C3F8DE3388}"/>
              </a:ext>
            </a:extLst>
          </p:cNvPr>
          <p:cNvCxnSpPr>
            <a:cxnSpLocks noChangeShapeType="1"/>
            <a:stCxn id="289820" idx="0"/>
            <a:endCxn id="289819" idx="2"/>
          </p:cNvCxnSpPr>
          <p:nvPr/>
        </p:nvCxnSpPr>
        <p:spPr bwMode="auto">
          <a:xfrm flipV="1">
            <a:off x="2401888" y="2139950"/>
            <a:ext cx="1800225" cy="209550"/>
          </a:xfrm>
          <a:prstGeom prst="straightConnector1">
            <a:avLst/>
          </a:prstGeom>
          <a:noFill/>
          <a:ln w="9525">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9822" name="Text Box 30">
            <a:extLst>
              <a:ext uri="{FF2B5EF4-FFF2-40B4-BE49-F238E27FC236}">
                <a16:creationId xmlns:a16="http://schemas.microsoft.com/office/drawing/2014/main" id="{6335A34F-5F11-4A13-ADD8-C18EFC259C16}"/>
              </a:ext>
            </a:extLst>
          </p:cNvPr>
          <p:cNvSpPr txBox="1">
            <a:spLocks noChangeArrowheads="1"/>
          </p:cNvSpPr>
          <p:nvPr/>
        </p:nvSpPr>
        <p:spPr bwMode="auto">
          <a:xfrm>
            <a:off x="3059113" y="2924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24</a:t>
            </a:r>
            <a:endParaRPr lang="en-US" altLang="en-US" dirty="0"/>
          </a:p>
        </p:txBody>
      </p:sp>
      <p:cxnSp>
        <p:nvCxnSpPr>
          <p:cNvPr id="289823" name="AutoShape 31">
            <a:extLst>
              <a:ext uri="{FF2B5EF4-FFF2-40B4-BE49-F238E27FC236}">
                <a16:creationId xmlns:a16="http://schemas.microsoft.com/office/drawing/2014/main" id="{C3BCD387-D6CE-45A2-A052-940829274C43}"/>
              </a:ext>
            </a:extLst>
          </p:cNvPr>
          <p:cNvCxnSpPr>
            <a:cxnSpLocks noChangeShapeType="1"/>
            <a:stCxn id="289820" idx="2"/>
            <a:endCxn id="289822" idx="0"/>
          </p:cNvCxnSpPr>
          <p:nvPr/>
        </p:nvCxnSpPr>
        <p:spPr bwMode="auto">
          <a:xfrm>
            <a:off x="2401888" y="2716213"/>
            <a:ext cx="863600"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9824" name="Oval 32">
            <a:extLst>
              <a:ext uri="{FF2B5EF4-FFF2-40B4-BE49-F238E27FC236}">
                <a16:creationId xmlns:a16="http://schemas.microsoft.com/office/drawing/2014/main" id="{0DC8AB6A-4CC3-43A6-8D73-5F26D0CD20BB}"/>
              </a:ext>
            </a:extLst>
          </p:cNvPr>
          <p:cNvSpPr>
            <a:spLocks noChangeAspect="1" noChangeArrowheads="1"/>
          </p:cNvSpPr>
          <p:nvPr/>
        </p:nvSpPr>
        <p:spPr bwMode="auto">
          <a:xfrm>
            <a:off x="7545388" y="1168400"/>
            <a:ext cx="539750" cy="5397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89825" name="Text Box 33">
            <a:extLst>
              <a:ext uri="{FF2B5EF4-FFF2-40B4-BE49-F238E27FC236}">
                <a16:creationId xmlns:a16="http://schemas.microsoft.com/office/drawing/2014/main" id="{FE79FA7A-94AD-470D-BF23-FEDE8AF18981}"/>
              </a:ext>
            </a:extLst>
          </p:cNvPr>
          <p:cNvSpPr txBox="1">
            <a:spLocks noChangeArrowheads="1"/>
          </p:cNvSpPr>
          <p:nvPr/>
        </p:nvSpPr>
        <p:spPr bwMode="auto">
          <a:xfrm>
            <a:off x="2555875"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20</a:t>
            </a:r>
            <a:endParaRPr lang="en-US" altLang="en-US" dirty="0"/>
          </a:p>
        </p:txBody>
      </p:sp>
      <p:cxnSp>
        <p:nvCxnSpPr>
          <p:cNvPr id="289826" name="AutoShape 34">
            <a:extLst>
              <a:ext uri="{FF2B5EF4-FFF2-40B4-BE49-F238E27FC236}">
                <a16:creationId xmlns:a16="http://schemas.microsoft.com/office/drawing/2014/main" id="{CA607A31-4DD9-4B8A-A20A-24377932624E}"/>
              </a:ext>
            </a:extLst>
          </p:cNvPr>
          <p:cNvCxnSpPr>
            <a:cxnSpLocks noChangeShapeType="1"/>
            <a:stCxn id="289822" idx="2"/>
            <a:endCxn id="289825" idx="0"/>
          </p:cNvCxnSpPr>
          <p:nvPr/>
        </p:nvCxnSpPr>
        <p:spPr bwMode="auto">
          <a:xfrm flipH="1">
            <a:off x="2762250" y="3290888"/>
            <a:ext cx="503238"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9827" name="Text Box 35">
            <a:extLst>
              <a:ext uri="{FF2B5EF4-FFF2-40B4-BE49-F238E27FC236}">
                <a16:creationId xmlns:a16="http://schemas.microsoft.com/office/drawing/2014/main" id="{EF07BCE3-AC3B-40F1-A231-C6543E673B47}"/>
              </a:ext>
            </a:extLst>
          </p:cNvPr>
          <p:cNvSpPr txBox="1">
            <a:spLocks noChangeArrowheads="1"/>
          </p:cNvSpPr>
          <p:nvPr/>
        </p:nvSpPr>
        <p:spPr bwMode="auto">
          <a:xfrm>
            <a:off x="35623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32</a:t>
            </a:r>
            <a:endParaRPr lang="en-US" altLang="en-US" dirty="0"/>
          </a:p>
        </p:txBody>
      </p:sp>
      <p:cxnSp>
        <p:nvCxnSpPr>
          <p:cNvPr id="289828" name="AutoShape 36">
            <a:extLst>
              <a:ext uri="{FF2B5EF4-FFF2-40B4-BE49-F238E27FC236}">
                <a16:creationId xmlns:a16="http://schemas.microsoft.com/office/drawing/2014/main" id="{B41D3FEE-4D99-4855-86B0-00A840E04536}"/>
              </a:ext>
            </a:extLst>
          </p:cNvPr>
          <p:cNvCxnSpPr>
            <a:cxnSpLocks noChangeShapeType="1"/>
            <a:stCxn id="289822" idx="2"/>
            <a:endCxn id="289827" idx="0"/>
          </p:cNvCxnSpPr>
          <p:nvPr/>
        </p:nvCxnSpPr>
        <p:spPr bwMode="auto">
          <a:xfrm>
            <a:off x="3265488" y="3290888"/>
            <a:ext cx="503237"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9829" name="Text Box 37">
            <a:extLst>
              <a:ext uri="{FF2B5EF4-FFF2-40B4-BE49-F238E27FC236}">
                <a16:creationId xmlns:a16="http://schemas.microsoft.com/office/drawing/2014/main" id="{766A72A7-7D93-4DB6-9FDD-64C14707204E}"/>
              </a:ext>
            </a:extLst>
          </p:cNvPr>
          <p:cNvSpPr txBox="1">
            <a:spLocks noChangeArrowheads="1"/>
          </p:cNvSpPr>
          <p:nvPr/>
        </p:nvSpPr>
        <p:spPr bwMode="auto">
          <a:xfrm>
            <a:off x="1330325" y="2924175"/>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8</a:t>
            </a:r>
            <a:endParaRPr lang="en-US" altLang="en-US" dirty="0"/>
          </a:p>
        </p:txBody>
      </p:sp>
      <p:cxnSp>
        <p:nvCxnSpPr>
          <p:cNvPr id="289830" name="AutoShape 38">
            <a:extLst>
              <a:ext uri="{FF2B5EF4-FFF2-40B4-BE49-F238E27FC236}">
                <a16:creationId xmlns:a16="http://schemas.microsoft.com/office/drawing/2014/main" id="{F3430549-154B-4A83-8ECE-210E893D3B25}"/>
              </a:ext>
            </a:extLst>
          </p:cNvPr>
          <p:cNvCxnSpPr>
            <a:cxnSpLocks noChangeShapeType="1"/>
            <a:stCxn id="289820" idx="2"/>
            <a:endCxn id="289829" idx="0"/>
          </p:cNvCxnSpPr>
          <p:nvPr/>
        </p:nvCxnSpPr>
        <p:spPr bwMode="auto">
          <a:xfrm flipH="1">
            <a:off x="1479550" y="2716213"/>
            <a:ext cx="922338"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9831" name="Text Box 39">
            <a:extLst>
              <a:ext uri="{FF2B5EF4-FFF2-40B4-BE49-F238E27FC236}">
                <a16:creationId xmlns:a16="http://schemas.microsoft.com/office/drawing/2014/main" id="{96A039EF-06BE-4655-A9C7-360B239947F8}"/>
              </a:ext>
            </a:extLst>
          </p:cNvPr>
          <p:cNvSpPr txBox="1">
            <a:spLocks noChangeArrowheads="1"/>
          </p:cNvSpPr>
          <p:nvPr/>
        </p:nvSpPr>
        <p:spPr bwMode="auto">
          <a:xfrm>
            <a:off x="18351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12</a:t>
            </a:r>
            <a:endParaRPr lang="en-US" altLang="en-US" dirty="0"/>
          </a:p>
        </p:txBody>
      </p:sp>
      <p:cxnSp>
        <p:nvCxnSpPr>
          <p:cNvPr id="289832" name="AutoShape 40">
            <a:extLst>
              <a:ext uri="{FF2B5EF4-FFF2-40B4-BE49-F238E27FC236}">
                <a16:creationId xmlns:a16="http://schemas.microsoft.com/office/drawing/2014/main" id="{4CBB4D63-9D90-43D5-B6EE-20BFA697BC8C}"/>
              </a:ext>
            </a:extLst>
          </p:cNvPr>
          <p:cNvCxnSpPr>
            <a:cxnSpLocks noChangeShapeType="1"/>
            <a:stCxn id="289829" idx="2"/>
            <a:endCxn id="289831" idx="0"/>
          </p:cNvCxnSpPr>
          <p:nvPr/>
        </p:nvCxnSpPr>
        <p:spPr bwMode="auto">
          <a:xfrm>
            <a:off x="1479550" y="3290888"/>
            <a:ext cx="561975"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9833" name="Text Box 41">
            <a:extLst>
              <a:ext uri="{FF2B5EF4-FFF2-40B4-BE49-F238E27FC236}">
                <a16:creationId xmlns:a16="http://schemas.microsoft.com/office/drawing/2014/main" id="{980CAFC9-FEF4-4B4C-A786-9C3E3D377985}"/>
              </a:ext>
            </a:extLst>
          </p:cNvPr>
          <p:cNvSpPr txBox="1">
            <a:spLocks noChangeArrowheads="1"/>
          </p:cNvSpPr>
          <p:nvPr/>
        </p:nvSpPr>
        <p:spPr bwMode="auto">
          <a:xfrm>
            <a:off x="579596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54</a:t>
            </a:r>
            <a:endParaRPr lang="en-US" altLang="en-US" dirty="0"/>
          </a:p>
        </p:txBody>
      </p:sp>
      <p:cxnSp>
        <p:nvCxnSpPr>
          <p:cNvPr id="289834" name="AutoShape 42">
            <a:extLst>
              <a:ext uri="{FF2B5EF4-FFF2-40B4-BE49-F238E27FC236}">
                <a16:creationId xmlns:a16="http://schemas.microsoft.com/office/drawing/2014/main" id="{1118E6B2-070E-4E24-B751-44B08C6C97C4}"/>
              </a:ext>
            </a:extLst>
          </p:cNvPr>
          <p:cNvCxnSpPr>
            <a:cxnSpLocks noChangeShapeType="1"/>
            <a:stCxn id="289819" idx="2"/>
            <a:endCxn id="289833" idx="0"/>
          </p:cNvCxnSpPr>
          <p:nvPr/>
        </p:nvCxnSpPr>
        <p:spPr bwMode="auto">
          <a:xfrm>
            <a:off x="4202113" y="2139950"/>
            <a:ext cx="18002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9835" name="Text Box 43">
            <a:extLst>
              <a:ext uri="{FF2B5EF4-FFF2-40B4-BE49-F238E27FC236}">
                <a16:creationId xmlns:a16="http://schemas.microsoft.com/office/drawing/2014/main" id="{205DB677-4687-4735-9022-7B069B60825A}"/>
              </a:ext>
            </a:extLst>
          </p:cNvPr>
          <p:cNvSpPr txBox="1">
            <a:spLocks noChangeArrowheads="1"/>
          </p:cNvSpPr>
          <p:nvPr/>
        </p:nvSpPr>
        <p:spPr bwMode="auto">
          <a:xfrm>
            <a:off x="6656388" y="29257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72</a:t>
            </a:r>
            <a:endParaRPr lang="en-US" altLang="en-US" dirty="0"/>
          </a:p>
        </p:txBody>
      </p:sp>
      <p:cxnSp>
        <p:nvCxnSpPr>
          <p:cNvPr id="289836" name="AutoShape 44">
            <a:extLst>
              <a:ext uri="{FF2B5EF4-FFF2-40B4-BE49-F238E27FC236}">
                <a16:creationId xmlns:a16="http://schemas.microsoft.com/office/drawing/2014/main" id="{B03E9E5D-FE8D-4128-A28B-905D15E83429}"/>
              </a:ext>
            </a:extLst>
          </p:cNvPr>
          <p:cNvCxnSpPr>
            <a:cxnSpLocks noChangeShapeType="1"/>
            <a:stCxn id="289833" idx="2"/>
            <a:endCxn id="289835" idx="0"/>
          </p:cNvCxnSpPr>
          <p:nvPr/>
        </p:nvCxnSpPr>
        <p:spPr bwMode="auto">
          <a:xfrm>
            <a:off x="6002338" y="2716213"/>
            <a:ext cx="8604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9837" name="Text Box 45">
            <a:extLst>
              <a:ext uri="{FF2B5EF4-FFF2-40B4-BE49-F238E27FC236}">
                <a16:creationId xmlns:a16="http://schemas.microsoft.com/office/drawing/2014/main" id="{3FB091E8-9FBD-4BEB-8966-D86F00BA2C3B}"/>
              </a:ext>
            </a:extLst>
          </p:cNvPr>
          <p:cNvSpPr txBox="1">
            <a:spLocks noChangeArrowheads="1"/>
          </p:cNvSpPr>
          <p:nvPr/>
        </p:nvSpPr>
        <p:spPr bwMode="auto">
          <a:xfrm>
            <a:off x="2301875"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18</a:t>
            </a:r>
            <a:endParaRPr lang="en-US" altLang="en-US" dirty="0"/>
          </a:p>
        </p:txBody>
      </p:sp>
      <p:cxnSp>
        <p:nvCxnSpPr>
          <p:cNvPr id="289838" name="AutoShape 46">
            <a:extLst>
              <a:ext uri="{FF2B5EF4-FFF2-40B4-BE49-F238E27FC236}">
                <a16:creationId xmlns:a16="http://schemas.microsoft.com/office/drawing/2014/main" id="{540D7EB9-2732-44D1-A3D9-234093A83A6C}"/>
              </a:ext>
            </a:extLst>
          </p:cNvPr>
          <p:cNvCxnSpPr>
            <a:cxnSpLocks noChangeShapeType="1"/>
            <a:stCxn id="289825" idx="2"/>
            <a:endCxn id="289837" idx="0"/>
          </p:cNvCxnSpPr>
          <p:nvPr/>
        </p:nvCxnSpPr>
        <p:spPr bwMode="auto">
          <a:xfrm flipH="1">
            <a:off x="2508250" y="3940175"/>
            <a:ext cx="254000"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9839" name="Text Box 47">
            <a:extLst>
              <a:ext uri="{FF2B5EF4-FFF2-40B4-BE49-F238E27FC236}">
                <a16:creationId xmlns:a16="http://schemas.microsoft.com/office/drawing/2014/main" id="{BE67CB3C-C446-4C06-BDFF-14C39D196B79}"/>
              </a:ext>
            </a:extLst>
          </p:cNvPr>
          <p:cNvSpPr txBox="1">
            <a:spLocks noChangeArrowheads="1"/>
          </p:cNvSpPr>
          <p:nvPr/>
        </p:nvSpPr>
        <p:spPr bwMode="auto">
          <a:xfrm>
            <a:off x="7161213"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96</a:t>
            </a:r>
            <a:endParaRPr lang="en-US" altLang="en-US" dirty="0"/>
          </a:p>
        </p:txBody>
      </p:sp>
      <p:cxnSp>
        <p:nvCxnSpPr>
          <p:cNvPr id="289840" name="AutoShape 48">
            <a:extLst>
              <a:ext uri="{FF2B5EF4-FFF2-40B4-BE49-F238E27FC236}">
                <a16:creationId xmlns:a16="http://schemas.microsoft.com/office/drawing/2014/main" id="{A82B0196-6BC1-42EB-8BD9-D0A2AE2ACE4E}"/>
              </a:ext>
            </a:extLst>
          </p:cNvPr>
          <p:cNvCxnSpPr>
            <a:cxnSpLocks noChangeShapeType="1"/>
            <a:stCxn id="289835" idx="2"/>
            <a:endCxn id="289839" idx="0"/>
          </p:cNvCxnSpPr>
          <p:nvPr/>
        </p:nvCxnSpPr>
        <p:spPr bwMode="auto">
          <a:xfrm>
            <a:off x="6862763" y="3292475"/>
            <a:ext cx="504825" cy="2809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9841" name="Text Box 49">
            <a:extLst>
              <a:ext uri="{FF2B5EF4-FFF2-40B4-BE49-F238E27FC236}">
                <a16:creationId xmlns:a16="http://schemas.microsoft.com/office/drawing/2014/main" id="{B38CEA1C-27F5-4F4D-BC40-D15BB5AE96E4}"/>
              </a:ext>
            </a:extLst>
          </p:cNvPr>
          <p:cNvSpPr txBox="1">
            <a:spLocks noChangeArrowheads="1"/>
          </p:cNvSpPr>
          <p:nvPr/>
        </p:nvSpPr>
        <p:spPr bwMode="auto">
          <a:xfrm>
            <a:off x="61531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64</a:t>
            </a:r>
            <a:endParaRPr lang="en-US" altLang="en-US" dirty="0"/>
          </a:p>
        </p:txBody>
      </p:sp>
      <p:cxnSp>
        <p:nvCxnSpPr>
          <p:cNvPr id="289842" name="AutoShape 50">
            <a:extLst>
              <a:ext uri="{FF2B5EF4-FFF2-40B4-BE49-F238E27FC236}">
                <a16:creationId xmlns:a16="http://schemas.microsoft.com/office/drawing/2014/main" id="{B0E89382-E376-4691-A459-7A7C6ABA5693}"/>
              </a:ext>
            </a:extLst>
          </p:cNvPr>
          <p:cNvCxnSpPr>
            <a:cxnSpLocks noChangeShapeType="1"/>
            <a:stCxn id="289835" idx="2"/>
            <a:endCxn id="289841" idx="0"/>
          </p:cNvCxnSpPr>
          <p:nvPr/>
        </p:nvCxnSpPr>
        <p:spPr bwMode="auto">
          <a:xfrm flipH="1">
            <a:off x="6359525" y="3292475"/>
            <a:ext cx="503238" cy="2809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9843" name="Text Box 51">
            <a:extLst>
              <a:ext uri="{FF2B5EF4-FFF2-40B4-BE49-F238E27FC236}">
                <a16:creationId xmlns:a16="http://schemas.microsoft.com/office/drawing/2014/main" id="{ECB43310-93B3-4549-B874-C0F4D819C11F}"/>
              </a:ext>
            </a:extLst>
          </p:cNvPr>
          <p:cNvSpPr txBox="1">
            <a:spLocks noChangeArrowheads="1"/>
          </p:cNvSpPr>
          <p:nvPr/>
        </p:nvSpPr>
        <p:spPr bwMode="auto">
          <a:xfrm>
            <a:off x="2193925" y="55514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17</a:t>
            </a:r>
            <a:endParaRPr lang="en-US" altLang="en-US" dirty="0"/>
          </a:p>
        </p:txBody>
      </p:sp>
      <p:cxnSp>
        <p:nvCxnSpPr>
          <p:cNvPr id="289844" name="AutoShape 52">
            <a:extLst>
              <a:ext uri="{FF2B5EF4-FFF2-40B4-BE49-F238E27FC236}">
                <a16:creationId xmlns:a16="http://schemas.microsoft.com/office/drawing/2014/main" id="{3E5B314D-E9DC-4664-818C-BC6A6CC3E9B0}"/>
              </a:ext>
            </a:extLst>
          </p:cNvPr>
          <p:cNvCxnSpPr>
            <a:cxnSpLocks noChangeShapeType="1"/>
            <a:stCxn id="289837" idx="2"/>
            <a:endCxn id="289843" idx="0"/>
          </p:cNvCxnSpPr>
          <p:nvPr/>
        </p:nvCxnSpPr>
        <p:spPr bwMode="auto">
          <a:xfrm flipH="1">
            <a:off x="2400300" y="4838700"/>
            <a:ext cx="107950" cy="7127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9845" name="Text Box 53">
            <a:extLst>
              <a:ext uri="{FF2B5EF4-FFF2-40B4-BE49-F238E27FC236}">
                <a16:creationId xmlns:a16="http://schemas.microsoft.com/office/drawing/2014/main" id="{C3EA7E62-9AFF-478A-B6B3-15A5FCA4F25E}"/>
              </a:ext>
            </a:extLst>
          </p:cNvPr>
          <p:cNvSpPr txBox="1">
            <a:spLocks noChangeArrowheads="1"/>
          </p:cNvSpPr>
          <p:nvPr/>
        </p:nvSpPr>
        <p:spPr bwMode="auto">
          <a:xfrm>
            <a:off x="5900738"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60</a:t>
            </a:r>
            <a:endParaRPr lang="en-US" altLang="en-US" dirty="0"/>
          </a:p>
        </p:txBody>
      </p:sp>
      <p:cxnSp>
        <p:nvCxnSpPr>
          <p:cNvPr id="289846" name="AutoShape 54">
            <a:extLst>
              <a:ext uri="{FF2B5EF4-FFF2-40B4-BE49-F238E27FC236}">
                <a16:creationId xmlns:a16="http://schemas.microsoft.com/office/drawing/2014/main" id="{10B09987-B692-4024-8000-78F3EF087761}"/>
              </a:ext>
            </a:extLst>
          </p:cNvPr>
          <p:cNvCxnSpPr>
            <a:cxnSpLocks noChangeShapeType="1"/>
            <a:stCxn id="289841" idx="2"/>
            <a:endCxn id="289845" idx="0"/>
          </p:cNvCxnSpPr>
          <p:nvPr/>
        </p:nvCxnSpPr>
        <p:spPr bwMode="auto">
          <a:xfrm flipH="1">
            <a:off x="6107113" y="3940175"/>
            <a:ext cx="252412"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9847" name="Text Box 55">
            <a:extLst>
              <a:ext uri="{FF2B5EF4-FFF2-40B4-BE49-F238E27FC236}">
                <a16:creationId xmlns:a16="http://schemas.microsoft.com/office/drawing/2014/main" id="{F10E2C3B-7C4E-453E-AD9D-17ACD99B07B0}"/>
              </a:ext>
            </a:extLst>
          </p:cNvPr>
          <p:cNvSpPr txBox="1">
            <a:spLocks noChangeArrowheads="1"/>
          </p:cNvSpPr>
          <p:nvPr/>
        </p:nvSpPr>
        <p:spPr bwMode="auto">
          <a:xfrm>
            <a:off x="7413625"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98</a:t>
            </a:r>
            <a:endParaRPr lang="en-US" altLang="en-US" dirty="0"/>
          </a:p>
        </p:txBody>
      </p:sp>
      <p:cxnSp>
        <p:nvCxnSpPr>
          <p:cNvPr id="289848" name="AutoShape 56">
            <a:extLst>
              <a:ext uri="{FF2B5EF4-FFF2-40B4-BE49-F238E27FC236}">
                <a16:creationId xmlns:a16="http://schemas.microsoft.com/office/drawing/2014/main" id="{4DF5D899-AAC5-4293-987C-869E786AEBE5}"/>
              </a:ext>
            </a:extLst>
          </p:cNvPr>
          <p:cNvCxnSpPr>
            <a:cxnSpLocks noChangeShapeType="1"/>
            <a:stCxn id="289839" idx="2"/>
            <a:endCxn id="289847" idx="0"/>
          </p:cNvCxnSpPr>
          <p:nvPr/>
        </p:nvCxnSpPr>
        <p:spPr bwMode="auto">
          <a:xfrm>
            <a:off x="7367588" y="3940175"/>
            <a:ext cx="252412"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9849" name="Text Box 57">
            <a:extLst>
              <a:ext uri="{FF2B5EF4-FFF2-40B4-BE49-F238E27FC236}">
                <a16:creationId xmlns:a16="http://schemas.microsoft.com/office/drawing/2014/main" id="{537F9AE1-52D3-4DF4-82A5-D95A48CB26AD}"/>
              </a:ext>
            </a:extLst>
          </p:cNvPr>
          <p:cNvSpPr txBox="1">
            <a:spLocks noChangeArrowheads="1"/>
          </p:cNvSpPr>
          <p:nvPr/>
        </p:nvSpPr>
        <p:spPr bwMode="auto">
          <a:xfrm>
            <a:off x="6405563"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68</a:t>
            </a:r>
            <a:endParaRPr lang="en-US" altLang="en-US" dirty="0"/>
          </a:p>
        </p:txBody>
      </p:sp>
      <p:cxnSp>
        <p:nvCxnSpPr>
          <p:cNvPr id="289850" name="AutoShape 58">
            <a:extLst>
              <a:ext uri="{FF2B5EF4-FFF2-40B4-BE49-F238E27FC236}">
                <a16:creationId xmlns:a16="http://schemas.microsoft.com/office/drawing/2014/main" id="{8B574E5D-5B89-4827-B812-32CFE6F318EA}"/>
              </a:ext>
            </a:extLst>
          </p:cNvPr>
          <p:cNvCxnSpPr>
            <a:cxnSpLocks noChangeShapeType="1"/>
            <a:stCxn id="289841" idx="2"/>
            <a:endCxn id="289849" idx="0"/>
          </p:cNvCxnSpPr>
          <p:nvPr/>
        </p:nvCxnSpPr>
        <p:spPr bwMode="auto">
          <a:xfrm>
            <a:off x="6359525" y="3940175"/>
            <a:ext cx="252413"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9851" name="Text Box 59">
            <a:extLst>
              <a:ext uri="{FF2B5EF4-FFF2-40B4-BE49-F238E27FC236}">
                <a16:creationId xmlns:a16="http://schemas.microsoft.com/office/drawing/2014/main" id="{96566C94-597E-4419-AA86-1F66EC7900F4}"/>
              </a:ext>
            </a:extLst>
          </p:cNvPr>
          <p:cNvSpPr txBox="1">
            <a:spLocks noChangeArrowheads="1"/>
          </p:cNvSpPr>
          <p:nvPr/>
        </p:nvSpPr>
        <p:spPr bwMode="auto">
          <a:xfrm>
            <a:off x="6908800"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84</a:t>
            </a:r>
            <a:endParaRPr lang="en-US" altLang="en-US" dirty="0"/>
          </a:p>
        </p:txBody>
      </p:sp>
      <p:cxnSp>
        <p:nvCxnSpPr>
          <p:cNvPr id="289852" name="AutoShape 60">
            <a:extLst>
              <a:ext uri="{FF2B5EF4-FFF2-40B4-BE49-F238E27FC236}">
                <a16:creationId xmlns:a16="http://schemas.microsoft.com/office/drawing/2014/main" id="{7C04BAAF-0E7E-4F94-9BCA-1C490BE6E1FC}"/>
              </a:ext>
            </a:extLst>
          </p:cNvPr>
          <p:cNvCxnSpPr>
            <a:cxnSpLocks noChangeShapeType="1"/>
            <a:stCxn id="289839" idx="2"/>
            <a:endCxn id="289851" idx="0"/>
          </p:cNvCxnSpPr>
          <p:nvPr/>
        </p:nvCxnSpPr>
        <p:spPr bwMode="auto">
          <a:xfrm flipH="1">
            <a:off x="7115175" y="3940175"/>
            <a:ext cx="252413"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89824"/>
                                        </p:tgtEl>
                                        <p:attrNameLst>
                                          <p:attrName>style.visibility</p:attrName>
                                        </p:attrNameLst>
                                      </p:cBhvr>
                                      <p:to>
                                        <p:strVal val="visible"/>
                                      </p:to>
                                    </p:set>
                                  </p:childTnLst>
                                </p:cTn>
                              </p:par>
                            </p:childTnLst>
                          </p:cTn>
                        </p:par>
                        <p:par>
                          <p:cTn id="7" fill="hold" nodeType="afterGroup">
                            <p:stCondLst>
                              <p:cond delay="0"/>
                            </p:stCondLst>
                            <p:childTnLst>
                              <p:par>
                                <p:cTn id="8" presetID="2" presetClass="entr" presetSubtype="8" fill="hold" grpId="0" nodeType="afterEffect">
                                  <p:stCondLst>
                                    <p:cond delay="0"/>
                                  </p:stCondLst>
                                  <p:childTnLst>
                                    <p:set>
                                      <p:cBhvr>
                                        <p:cTn id="9" dur="1" fill="hold">
                                          <p:stCondLst>
                                            <p:cond delay="0"/>
                                          </p:stCondLst>
                                        </p:cTn>
                                        <p:tgtEl>
                                          <p:spTgt spid="289851"/>
                                        </p:tgtEl>
                                        <p:attrNameLst>
                                          <p:attrName>style.visibility</p:attrName>
                                        </p:attrNameLst>
                                      </p:cBhvr>
                                      <p:to>
                                        <p:strVal val="visible"/>
                                      </p:to>
                                    </p:set>
                                    <p:anim calcmode="lin" valueType="num">
                                      <p:cBhvr additive="base">
                                        <p:cTn id="10" dur="500" fill="hold"/>
                                        <p:tgtEl>
                                          <p:spTgt spid="289851"/>
                                        </p:tgtEl>
                                        <p:attrNameLst>
                                          <p:attrName>ppt_x</p:attrName>
                                        </p:attrNameLst>
                                      </p:cBhvr>
                                      <p:tavLst>
                                        <p:tav tm="0">
                                          <p:val>
                                            <p:strVal val="0-#ppt_w/2"/>
                                          </p:val>
                                        </p:tav>
                                        <p:tav tm="100000">
                                          <p:val>
                                            <p:strVal val="#ppt_x"/>
                                          </p:val>
                                        </p:tav>
                                      </p:tavLst>
                                    </p:anim>
                                    <p:anim calcmode="lin" valueType="num">
                                      <p:cBhvr additive="base">
                                        <p:cTn id="11" dur="500" fill="hold"/>
                                        <p:tgtEl>
                                          <p:spTgt spid="289851"/>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00"/>
                            </p:stCondLst>
                            <p:childTnLst>
                              <p:par>
                                <p:cTn id="13" presetID="3" presetClass="entr" presetSubtype="10" fill="hold" nodeType="afterEffect">
                                  <p:stCondLst>
                                    <p:cond delay="0"/>
                                  </p:stCondLst>
                                  <p:childTnLst>
                                    <p:set>
                                      <p:cBhvr>
                                        <p:cTn id="14" dur="1" fill="hold">
                                          <p:stCondLst>
                                            <p:cond delay="0"/>
                                          </p:stCondLst>
                                        </p:cTn>
                                        <p:tgtEl>
                                          <p:spTgt spid="289852"/>
                                        </p:tgtEl>
                                        <p:attrNameLst>
                                          <p:attrName>style.visibility</p:attrName>
                                        </p:attrNameLst>
                                      </p:cBhvr>
                                      <p:to>
                                        <p:strVal val="visible"/>
                                      </p:to>
                                    </p:set>
                                    <p:animEffect transition="in" filter="blinds(horizontal)">
                                      <p:cBhvr>
                                        <p:cTn id="15" dur="500"/>
                                        <p:tgtEl>
                                          <p:spTgt spid="289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85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Veri Yer Tutucusu 3">
            <a:extLst>
              <a:ext uri="{FF2B5EF4-FFF2-40B4-BE49-F238E27FC236}">
                <a16:creationId xmlns:a16="http://schemas.microsoft.com/office/drawing/2014/main" id="{AA77344E-CCEB-4A5E-A27D-4F0FE63F05BF}"/>
              </a:ext>
            </a:extLst>
          </p:cNvPr>
          <p:cNvSpPr>
            <a:spLocks noGrp="1"/>
          </p:cNvSpPr>
          <p:nvPr>
            <p:ph type="dt" sz="half" idx="10"/>
          </p:nvPr>
        </p:nvSpPr>
        <p:spPr/>
        <p:txBody>
          <a:bodyPr/>
          <a:lstStyle/>
          <a:p>
            <a:fld id="{A54E5871-496E-450E-A2A2-C5F2EE9A94C4}" type="datetime4">
              <a:rPr lang="en-US" altLang="en-US"/>
              <a:pPr/>
              <a:t>November 5, 2025</a:t>
            </a:fld>
            <a:endParaRPr lang="en-US" altLang="en-US" dirty="0"/>
          </a:p>
        </p:txBody>
      </p:sp>
      <p:sp>
        <p:nvSpPr>
          <p:cNvPr id="64" name="Alt Bilgi Yer Tutucusu 4">
            <a:extLst>
              <a:ext uri="{FF2B5EF4-FFF2-40B4-BE49-F238E27FC236}">
                <a16:creationId xmlns:a16="http://schemas.microsoft.com/office/drawing/2014/main" id="{AE5D5CE9-E8BB-43C9-BC27-314745FF93CE}"/>
              </a:ext>
            </a:extLst>
          </p:cNvPr>
          <p:cNvSpPr>
            <a:spLocks noGrp="1"/>
          </p:cNvSpPr>
          <p:nvPr>
            <p:ph type="ftr" sz="quarter" idx="11"/>
          </p:nvPr>
        </p:nvSpPr>
        <p:spPr/>
        <p:txBody>
          <a:bodyPr/>
          <a:lstStyle/>
          <a:p>
            <a:r>
              <a:rPr lang="en-US" altLang="en-US" dirty="0"/>
              <a:t>Borahan Tümer, Ph.D.                                                                                                                                                                          </a:t>
            </a:r>
          </a:p>
        </p:txBody>
      </p:sp>
      <p:sp>
        <p:nvSpPr>
          <p:cNvPr id="65" name="Slayt Numarası Yer Tutucusu 5">
            <a:extLst>
              <a:ext uri="{FF2B5EF4-FFF2-40B4-BE49-F238E27FC236}">
                <a16:creationId xmlns:a16="http://schemas.microsoft.com/office/drawing/2014/main" id="{2F24E9A6-08B3-4A73-B61A-064D697962BA}"/>
              </a:ext>
            </a:extLst>
          </p:cNvPr>
          <p:cNvSpPr>
            <a:spLocks noGrp="1"/>
          </p:cNvSpPr>
          <p:nvPr>
            <p:ph type="sldNum" sz="quarter" idx="12"/>
          </p:nvPr>
        </p:nvSpPr>
        <p:spPr/>
        <p:txBody>
          <a:bodyPr/>
          <a:lstStyle/>
          <a:p>
            <a:fld id="{FBC5E6BF-5CA1-462D-959A-A0290FE29955}" type="slidenum">
              <a:rPr lang="en-US" altLang="en-US"/>
              <a:pPr/>
              <a:t>56</a:t>
            </a:fld>
            <a:endParaRPr lang="en-US" altLang="en-US" dirty="0"/>
          </a:p>
        </p:txBody>
      </p:sp>
      <p:sp>
        <p:nvSpPr>
          <p:cNvPr id="290818" name="Rectangle 2">
            <a:extLst>
              <a:ext uri="{FF2B5EF4-FFF2-40B4-BE49-F238E27FC236}">
                <a16:creationId xmlns:a16="http://schemas.microsoft.com/office/drawing/2014/main" id="{DFBBC26A-667A-406B-8A05-13CFE0CFC2CA}"/>
              </a:ext>
            </a:extLst>
          </p:cNvPr>
          <p:cNvSpPr>
            <a:spLocks noGrp="1" noChangeArrowheads="1"/>
          </p:cNvSpPr>
          <p:nvPr>
            <p:ph type="title"/>
          </p:nvPr>
        </p:nvSpPr>
        <p:spPr/>
        <p:txBody>
          <a:bodyPr/>
          <a:lstStyle/>
          <a:p>
            <a:r>
              <a:rPr lang="en-US" altLang="en-US" dirty="0"/>
              <a:t>A Binary Search Tree Example</a:t>
            </a:r>
          </a:p>
        </p:txBody>
      </p:sp>
      <p:grpSp>
        <p:nvGrpSpPr>
          <p:cNvPr id="290819" name="Group 3">
            <a:extLst>
              <a:ext uri="{FF2B5EF4-FFF2-40B4-BE49-F238E27FC236}">
                <a16:creationId xmlns:a16="http://schemas.microsoft.com/office/drawing/2014/main" id="{3AE95BBB-402A-4166-BEAF-B8A90EAFE328}"/>
              </a:ext>
            </a:extLst>
          </p:cNvPr>
          <p:cNvGrpSpPr>
            <a:grpSpLocks/>
          </p:cNvGrpSpPr>
          <p:nvPr/>
        </p:nvGrpSpPr>
        <p:grpSpPr bwMode="auto">
          <a:xfrm>
            <a:off x="323850" y="1196975"/>
            <a:ext cx="8623300" cy="504825"/>
            <a:chOff x="204" y="845"/>
            <a:chExt cx="5432" cy="318"/>
          </a:xfrm>
        </p:grpSpPr>
        <p:grpSp>
          <p:nvGrpSpPr>
            <p:cNvPr id="290820" name="Group 4">
              <a:extLst>
                <a:ext uri="{FF2B5EF4-FFF2-40B4-BE49-F238E27FC236}">
                  <a16:creationId xmlns:a16="http://schemas.microsoft.com/office/drawing/2014/main" id="{2B749AE9-0194-4FF2-ACC3-94A5562AEF81}"/>
                </a:ext>
              </a:extLst>
            </p:cNvPr>
            <p:cNvGrpSpPr>
              <a:grpSpLocks/>
            </p:cNvGrpSpPr>
            <p:nvPr/>
          </p:nvGrpSpPr>
          <p:grpSpPr bwMode="auto">
            <a:xfrm>
              <a:off x="204" y="845"/>
              <a:ext cx="572" cy="318"/>
              <a:chOff x="612" y="1026"/>
              <a:chExt cx="636" cy="318"/>
            </a:xfrm>
          </p:grpSpPr>
          <p:sp>
            <p:nvSpPr>
              <p:cNvPr id="290821" name="Rectangle 5">
                <a:extLst>
                  <a:ext uri="{FF2B5EF4-FFF2-40B4-BE49-F238E27FC236}">
                    <a16:creationId xmlns:a16="http://schemas.microsoft.com/office/drawing/2014/main" id="{EF2BB6E6-1087-4A8E-93A0-98AEC3B3F02F}"/>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48</a:t>
                </a:r>
                <a:endParaRPr lang="en-US" altLang="en-US" sz="2400" dirty="0">
                  <a:solidFill>
                    <a:srgbClr val="0033CC"/>
                  </a:solidFill>
                </a:endParaRPr>
              </a:p>
            </p:txBody>
          </p:sp>
          <p:sp>
            <p:nvSpPr>
              <p:cNvPr id="290822" name="Rectangle 6">
                <a:extLst>
                  <a:ext uri="{FF2B5EF4-FFF2-40B4-BE49-F238E27FC236}">
                    <a16:creationId xmlns:a16="http://schemas.microsoft.com/office/drawing/2014/main" id="{80378FFF-195C-4A75-87AF-008D579AA3D8}"/>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16</a:t>
                </a:r>
                <a:endParaRPr lang="en-US" altLang="en-US" sz="2400" dirty="0">
                  <a:solidFill>
                    <a:srgbClr val="0033CC"/>
                  </a:solidFill>
                </a:endParaRPr>
              </a:p>
            </p:txBody>
          </p:sp>
        </p:grpSp>
        <p:grpSp>
          <p:nvGrpSpPr>
            <p:cNvPr id="290823" name="Group 7">
              <a:extLst>
                <a:ext uri="{FF2B5EF4-FFF2-40B4-BE49-F238E27FC236}">
                  <a16:creationId xmlns:a16="http://schemas.microsoft.com/office/drawing/2014/main" id="{D5326FBB-748C-4AD0-A75F-BE8F2A88AEBD}"/>
                </a:ext>
              </a:extLst>
            </p:cNvPr>
            <p:cNvGrpSpPr>
              <a:grpSpLocks/>
            </p:cNvGrpSpPr>
            <p:nvPr/>
          </p:nvGrpSpPr>
          <p:grpSpPr bwMode="auto">
            <a:xfrm>
              <a:off x="776" y="845"/>
              <a:ext cx="572" cy="318"/>
              <a:chOff x="612" y="1026"/>
              <a:chExt cx="636" cy="318"/>
            </a:xfrm>
          </p:grpSpPr>
          <p:sp>
            <p:nvSpPr>
              <p:cNvPr id="290824" name="Rectangle 8">
                <a:extLst>
                  <a:ext uri="{FF2B5EF4-FFF2-40B4-BE49-F238E27FC236}">
                    <a16:creationId xmlns:a16="http://schemas.microsoft.com/office/drawing/2014/main" id="{EDF9E185-966A-4A5A-A9A3-8F829AD97A7F}"/>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24</a:t>
                </a:r>
                <a:endParaRPr lang="en-US" altLang="en-US" sz="2400" dirty="0">
                  <a:solidFill>
                    <a:srgbClr val="0033CC"/>
                  </a:solidFill>
                </a:endParaRPr>
              </a:p>
            </p:txBody>
          </p:sp>
          <p:sp>
            <p:nvSpPr>
              <p:cNvPr id="290825" name="Rectangle 9">
                <a:extLst>
                  <a:ext uri="{FF2B5EF4-FFF2-40B4-BE49-F238E27FC236}">
                    <a16:creationId xmlns:a16="http://schemas.microsoft.com/office/drawing/2014/main" id="{F74BD5D2-38BF-477F-BEE2-9C1698A9203A}"/>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20</a:t>
                </a:r>
                <a:endParaRPr lang="en-US" altLang="en-US" sz="2400" dirty="0">
                  <a:solidFill>
                    <a:srgbClr val="0033CC"/>
                  </a:solidFill>
                </a:endParaRPr>
              </a:p>
            </p:txBody>
          </p:sp>
        </p:grpSp>
        <p:grpSp>
          <p:nvGrpSpPr>
            <p:cNvPr id="290826" name="Group 10">
              <a:extLst>
                <a:ext uri="{FF2B5EF4-FFF2-40B4-BE49-F238E27FC236}">
                  <a16:creationId xmlns:a16="http://schemas.microsoft.com/office/drawing/2014/main" id="{352F9659-8439-4708-8D92-C7B336810BBC}"/>
                </a:ext>
              </a:extLst>
            </p:cNvPr>
            <p:cNvGrpSpPr>
              <a:grpSpLocks/>
            </p:cNvGrpSpPr>
            <p:nvPr/>
          </p:nvGrpSpPr>
          <p:grpSpPr bwMode="auto">
            <a:xfrm>
              <a:off x="1347" y="845"/>
              <a:ext cx="572" cy="318"/>
              <a:chOff x="612" y="1026"/>
              <a:chExt cx="636" cy="318"/>
            </a:xfrm>
          </p:grpSpPr>
          <p:sp>
            <p:nvSpPr>
              <p:cNvPr id="290827" name="Rectangle 11">
                <a:extLst>
                  <a:ext uri="{FF2B5EF4-FFF2-40B4-BE49-F238E27FC236}">
                    <a16:creationId xmlns:a16="http://schemas.microsoft.com/office/drawing/2014/main" id="{88BCCE9C-37A7-4BFE-926A-4A27FCC44B77}"/>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32</a:t>
                </a:r>
                <a:endParaRPr lang="en-US" altLang="en-US" sz="2400" dirty="0">
                  <a:solidFill>
                    <a:srgbClr val="0033CC"/>
                  </a:solidFill>
                </a:endParaRPr>
              </a:p>
            </p:txBody>
          </p:sp>
          <p:sp>
            <p:nvSpPr>
              <p:cNvPr id="290828" name="Rectangle 12">
                <a:extLst>
                  <a:ext uri="{FF2B5EF4-FFF2-40B4-BE49-F238E27FC236}">
                    <a16:creationId xmlns:a16="http://schemas.microsoft.com/office/drawing/2014/main" id="{E033B963-9798-4AA2-8714-205F3C8AA961}"/>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a:t>
                </a:r>
                <a:endParaRPr lang="en-US" altLang="en-US" sz="2400" dirty="0">
                  <a:solidFill>
                    <a:srgbClr val="0033CC"/>
                  </a:solidFill>
                </a:endParaRPr>
              </a:p>
            </p:txBody>
          </p:sp>
        </p:grpSp>
        <p:grpSp>
          <p:nvGrpSpPr>
            <p:cNvPr id="290829" name="Group 13">
              <a:extLst>
                <a:ext uri="{FF2B5EF4-FFF2-40B4-BE49-F238E27FC236}">
                  <a16:creationId xmlns:a16="http://schemas.microsoft.com/office/drawing/2014/main" id="{433E00B5-AE29-4556-A72A-25892EF763E5}"/>
                </a:ext>
              </a:extLst>
            </p:cNvPr>
            <p:cNvGrpSpPr>
              <a:grpSpLocks/>
            </p:cNvGrpSpPr>
            <p:nvPr/>
          </p:nvGrpSpPr>
          <p:grpSpPr bwMode="auto">
            <a:xfrm>
              <a:off x="1919" y="845"/>
              <a:ext cx="572" cy="318"/>
              <a:chOff x="612" y="1026"/>
              <a:chExt cx="636" cy="318"/>
            </a:xfrm>
          </p:grpSpPr>
          <p:sp>
            <p:nvSpPr>
              <p:cNvPr id="290830" name="Rectangle 14">
                <a:extLst>
                  <a:ext uri="{FF2B5EF4-FFF2-40B4-BE49-F238E27FC236}">
                    <a16:creationId xmlns:a16="http://schemas.microsoft.com/office/drawing/2014/main" id="{CA45B40E-9E64-400F-8148-D0A7450D470F}"/>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12</a:t>
                </a:r>
                <a:endParaRPr lang="en-US" altLang="en-US" sz="2400" dirty="0">
                  <a:solidFill>
                    <a:srgbClr val="0033CC"/>
                  </a:solidFill>
                </a:endParaRPr>
              </a:p>
            </p:txBody>
          </p:sp>
          <p:sp>
            <p:nvSpPr>
              <p:cNvPr id="290831" name="Rectangle 15">
                <a:extLst>
                  <a:ext uri="{FF2B5EF4-FFF2-40B4-BE49-F238E27FC236}">
                    <a16:creationId xmlns:a16="http://schemas.microsoft.com/office/drawing/2014/main" id="{E17345ED-E59D-4E3D-BFEA-718B3CDE6C09}"/>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54</a:t>
                </a:r>
                <a:endParaRPr lang="en-US" altLang="en-US" sz="2400" dirty="0">
                  <a:solidFill>
                    <a:srgbClr val="0033CC"/>
                  </a:solidFill>
                </a:endParaRPr>
              </a:p>
            </p:txBody>
          </p:sp>
        </p:grpSp>
        <p:sp>
          <p:nvSpPr>
            <p:cNvPr id="290832" name="Rectangle 16">
              <a:extLst>
                <a:ext uri="{FF2B5EF4-FFF2-40B4-BE49-F238E27FC236}">
                  <a16:creationId xmlns:a16="http://schemas.microsoft.com/office/drawing/2014/main" id="{759CC756-8199-4B4A-A1BA-CF32D11538F1}"/>
                </a:ext>
              </a:extLst>
            </p:cNvPr>
            <p:cNvSpPr>
              <a:spLocks noChangeArrowheads="1"/>
            </p:cNvSpPr>
            <p:nvPr/>
          </p:nvSpPr>
          <p:spPr bwMode="auto">
            <a:xfrm>
              <a:off x="249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72</a:t>
              </a:r>
              <a:endParaRPr lang="en-US" altLang="en-US" sz="2400" dirty="0">
                <a:solidFill>
                  <a:srgbClr val="0033CC"/>
                </a:solidFill>
              </a:endParaRPr>
            </a:p>
          </p:txBody>
        </p:sp>
        <p:sp>
          <p:nvSpPr>
            <p:cNvPr id="290833" name="Rectangle 17">
              <a:extLst>
                <a:ext uri="{FF2B5EF4-FFF2-40B4-BE49-F238E27FC236}">
                  <a16:creationId xmlns:a16="http://schemas.microsoft.com/office/drawing/2014/main" id="{FB61A0E8-B2F0-4126-9E62-3DA0F0C46FB0}"/>
                </a:ext>
              </a:extLst>
            </p:cNvPr>
            <p:cNvSpPr>
              <a:spLocks noChangeArrowheads="1"/>
            </p:cNvSpPr>
            <p:nvPr/>
          </p:nvSpPr>
          <p:spPr bwMode="auto">
            <a:xfrm>
              <a:off x="2776"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18</a:t>
              </a:r>
              <a:endParaRPr lang="en-US" altLang="en-US" sz="2400" dirty="0">
                <a:solidFill>
                  <a:srgbClr val="0033CC"/>
                </a:solidFill>
              </a:endParaRPr>
            </a:p>
          </p:txBody>
        </p:sp>
        <p:sp>
          <p:nvSpPr>
            <p:cNvPr id="290834" name="Rectangle 18">
              <a:extLst>
                <a:ext uri="{FF2B5EF4-FFF2-40B4-BE49-F238E27FC236}">
                  <a16:creationId xmlns:a16="http://schemas.microsoft.com/office/drawing/2014/main" id="{73EA207E-AB75-45BB-8EC9-F81012629785}"/>
                </a:ext>
              </a:extLst>
            </p:cNvPr>
            <p:cNvSpPr>
              <a:spLocks noChangeArrowheads="1"/>
            </p:cNvSpPr>
            <p:nvPr/>
          </p:nvSpPr>
          <p:spPr bwMode="auto">
            <a:xfrm>
              <a:off x="3062"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96</a:t>
              </a:r>
              <a:endParaRPr lang="en-US" altLang="en-US" sz="2400" dirty="0">
                <a:solidFill>
                  <a:srgbClr val="0033CC"/>
                </a:solidFill>
              </a:endParaRPr>
            </a:p>
          </p:txBody>
        </p:sp>
        <p:sp>
          <p:nvSpPr>
            <p:cNvPr id="290835" name="Rectangle 19">
              <a:extLst>
                <a:ext uri="{FF2B5EF4-FFF2-40B4-BE49-F238E27FC236}">
                  <a16:creationId xmlns:a16="http://schemas.microsoft.com/office/drawing/2014/main" id="{E92C3D80-AAB9-44FC-A4F1-DC121822884E}"/>
                </a:ext>
              </a:extLst>
            </p:cNvPr>
            <p:cNvSpPr>
              <a:spLocks noChangeArrowheads="1"/>
            </p:cNvSpPr>
            <p:nvPr/>
          </p:nvSpPr>
          <p:spPr bwMode="auto">
            <a:xfrm>
              <a:off x="3348"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64</a:t>
              </a:r>
              <a:endParaRPr lang="en-US" altLang="en-US" sz="2400" dirty="0">
                <a:solidFill>
                  <a:srgbClr val="0033CC"/>
                </a:solidFill>
              </a:endParaRPr>
            </a:p>
          </p:txBody>
        </p:sp>
        <p:sp>
          <p:nvSpPr>
            <p:cNvPr id="290836" name="Rectangle 20">
              <a:extLst>
                <a:ext uri="{FF2B5EF4-FFF2-40B4-BE49-F238E27FC236}">
                  <a16:creationId xmlns:a16="http://schemas.microsoft.com/office/drawing/2014/main" id="{1521B440-F616-4513-BCBD-25DD2FBB6AFB}"/>
                </a:ext>
              </a:extLst>
            </p:cNvPr>
            <p:cNvSpPr>
              <a:spLocks noChangeArrowheads="1"/>
            </p:cNvSpPr>
            <p:nvPr/>
          </p:nvSpPr>
          <p:spPr bwMode="auto">
            <a:xfrm>
              <a:off x="3633"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17</a:t>
              </a:r>
              <a:endParaRPr lang="en-US" altLang="en-US" sz="2400" dirty="0">
                <a:solidFill>
                  <a:srgbClr val="0033CC"/>
                </a:solidFill>
              </a:endParaRPr>
            </a:p>
          </p:txBody>
        </p:sp>
        <p:sp>
          <p:nvSpPr>
            <p:cNvPr id="290837" name="Rectangle 21">
              <a:extLst>
                <a:ext uri="{FF2B5EF4-FFF2-40B4-BE49-F238E27FC236}">
                  <a16:creationId xmlns:a16="http://schemas.microsoft.com/office/drawing/2014/main" id="{DADB1D4D-6F2C-4D3F-8A31-A2D7F95CCF33}"/>
                </a:ext>
              </a:extLst>
            </p:cNvPr>
            <p:cNvSpPr>
              <a:spLocks noChangeArrowheads="1"/>
            </p:cNvSpPr>
            <p:nvPr/>
          </p:nvSpPr>
          <p:spPr bwMode="auto">
            <a:xfrm>
              <a:off x="3919"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60</a:t>
              </a:r>
              <a:endParaRPr lang="en-US" altLang="en-US" sz="2400" dirty="0">
                <a:solidFill>
                  <a:srgbClr val="0033CC"/>
                </a:solidFill>
              </a:endParaRPr>
            </a:p>
          </p:txBody>
        </p:sp>
        <p:sp>
          <p:nvSpPr>
            <p:cNvPr id="290838" name="Rectangle 22">
              <a:extLst>
                <a:ext uri="{FF2B5EF4-FFF2-40B4-BE49-F238E27FC236}">
                  <a16:creationId xmlns:a16="http://schemas.microsoft.com/office/drawing/2014/main" id="{9A80EAC0-DC22-4F44-8824-79EE54880497}"/>
                </a:ext>
              </a:extLst>
            </p:cNvPr>
            <p:cNvSpPr>
              <a:spLocks noChangeArrowheads="1"/>
            </p:cNvSpPr>
            <p:nvPr/>
          </p:nvSpPr>
          <p:spPr bwMode="auto">
            <a:xfrm>
              <a:off x="4205"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98</a:t>
              </a:r>
              <a:endParaRPr lang="en-US" altLang="en-US" sz="2400" dirty="0">
                <a:solidFill>
                  <a:srgbClr val="0033CC"/>
                </a:solidFill>
              </a:endParaRPr>
            </a:p>
          </p:txBody>
        </p:sp>
        <p:sp>
          <p:nvSpPr>
            <p:cNvPr id="290839" name="Rectangle 23">
              <a:extLst>
                <a:ext uri="{FF2B5EF4-FFF2-40B4-BE49-F238E27FC236}">
                  <a16:creationId xmlns:a16="http://schemas.microsoft.com/office/drawing/2014/main" id="{F1E60F55-BAB8-48E1-8778-30F16C1A38BC}"/>
                </a:ext>
              </a:extLst>
            </p:cNvPr>
            <p:cNvSpPr>
              <a:spLocks noChangeArrowheads="1"/>
            </p:cNvSpPr>
            <p:nvPr/>
          </p:nvSpPr>
          <p:spPr bwMode="auto">
            <a:xfrm>
              <a:off x="4491"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68</a:t>
              </a:r>
              <a:endParaRPr lang="en-US" altLang="en-US" sz="2400" dirty="0">
                <a:solidFill>
                  <a:srgbClr val="0033CC"/>
                </a:solidFill>
              </a:endParaRPr>
            </a:p>
          </p:txBody>
        </p:sp>
        <p:sp>
          <p:nvSpPr>
            <p:cNvPr id="290840" name="Rectangle 24">
              <a:extLst>
                <a:ext uri="{FF2B5EF4-FFF2-40B4-BE49-F238E27FC236}">
                  <a16:creationId xmlns:a16="http://schemas.microsoft.com/office/drawing/2014/main" id="{8D196AEC-8494-420C-9B77-6FF8A9D10EE0}"/>
                </a:ext>
              </a:extLst>
            </p:cNvPr>
            <p:cNvSpPr>
              <a:spLocks noChangeArrowheads="1"/>
            </p:cNvSpPr>
            <p:nvPr/>
          </p:nvSpPr>
          <p:spPr bwMode="auto">
            <a:xfrm>
              <a:off x="4774"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84</a:t>
              </a:r>
              <a:endParaRPr lang="en-US" altLang="en-US" sz="2400" dirty="0">
                <a:solidFill>
                  <a:srgbClr val="0033CC"/>
                </a:solidFill>
              </a:endParaRPr>
            </a:p>
          </p:txBody>
        </p:sp>
        <p:sp>
          <p:nvSpPr>
            <p:cNvPr id="290841" name="Rectangle 25">
              <a:extLst>
                <a:ext uri="{FF2B5EF4-FFF2-40B4-BE49-F238E27FC236}">
                  <a16:creationId xmlns:a16="http://schemas.microsoft.com/office/drawing/2014/main" id="{E5177C11-9E65-463C-A7CF-4EE781C27EE7}"/>
                </a:ext>
              </a:extLst>
            </p:cNvPr>
            <p:cNvSpPr>
              <a:spLocks noChangeArrowheads="1"/>
            </p:cNvSpPr>
            <p:nvPr/>
          </p:nvSpPr>
          <p:spPr bwMode="auto">
            <a:xfrm>
              <a:off x="506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36</a:t>
              </a:r>
              <a:endParaRPr lang="en-US" altLang="en-US" sz="2400" dirty="0">
                <a:solidFill>
                  <a:srgbClr val="0033CC"/>
                </a:solidFill>
              </a:endParaRPr>
            </a:p>
          </p:txBody>
        </p:sp>
        <p:sp>
          <p:nvSpPr>
            <p:cNvPr id="290842" name="Rectangle 26">
              <a:extLst>
                <a:ext uri="{FF2B5EF4-FFF2-40B4-BE49-F238E27FC236}">
                  <a16:creationId xmlns:a16="http://schemas.microsoft.com/office/drawing/2014/main" id="{2B0B8D03-02A6-4EA3-ADE2-81226DBB9464}"/>
                </a:ext>
              </a:extLst>
            </p:cNvPr>
            <p:cNvSpPr>
              <a:spLocks noChangeArrowheads="1"/>
            </p:cNvSpPr>
            <p:nvPr/>
          </p:nvSpPr>
          <p:spPr bwMode="auto">
            <a:xfrm>
              <a:off x="535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30</a:t>
              </a:r>
              <a:endParaRPr lang="en-US" altLang="en-US" sz="2400" dirty="0">
                <a:solidFill>
                  <a:srgbClr val="0033CC"/>
                </a:solidFill>
              </a:endParaRPr>
            </a:p>
          </p:txBody>
        </p:sp>
      </p:grpSp>
      <p:sp>
        <p:nvSpPr>
          <p:cNvPr id="290843" name="Text Box 27">
            <a:extLst>
              <a:ext uri="{FF2B5EF4-FFF2-40B4-BE49-F238E27FC236}">
                <a16:creationId xmlns:a16="http://schemas.microsoft.com/office/drawing/2014/main" id="{9B4819CB-F4DA-4DFD-9D8D-D06D30B41398}"/>
              </a:ext>
            </a:extLst>
          </p:cNvPr>
          <p:cNvSpPr txBox="1">
            <a:spLocks noChangeArrowheads="1"/>
          </p:cNvSpPr>
          <p:nvPr/>
        </p:nvSpPr>
        <p:spPr bwMode="auto">
          <a:xfrm>
            <a:off x="3995738"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48</a:t>
            </a:r>
            <a:endParaRPr lang="en-US" altLang="en-US" dirty="0"/>
          </a:p>
        </p:txBody>
      </p:sp>
      <p:sp>
        <p:nvSpPr>
          <p:cNvPr id="290844" name="Text Box 28">
            <a:extLst>
              <a:ext uri="{FF2B5EF4-FFF2-40B4-BE49-F238E27FC236}">
                <a16:creationId xmlns:a16="http://schemas.microsoft.com/office/drawing/2014/main" id="{999B0E8B-EC2E-4CC8-8E6D-5E3334A09007}"/>
              </a:ext>
            </a:extLst>
          </p:cNvPr>
          <p:cNvSpPr txBox="1">
            <a:spLocks noChangeArrowheads="1"/>
          </p:cNvSpPr>
          <p:nvPr/>
        </p:nvSpPr>
        <p:spPr bwMode="auto">
          <a:xfrm>
            <a:off x="219551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16</a:t>
            </a:r>
            <a:endParaRPr lang="en-US" altLang="en-US" dirty="0"/>
          </a:p>
        </p:txBody>
      </p:sp>
      <p:cxnSp>
        <p:nvCxnSpPr>
          <p:cNvPr id="290845" name="AutoShape 29">
            <a:extLst>
              <a:ext uri="{FF2B5EF4-FFF2-40B4-BE49-F238E27FC236}">
                <a16:creationId xmlns:a16="http://schemas.microsoft.com/office/drawing/2014/main" id="{95931DF2-6F1F-4259-9193-6DFB4D51DD9B}"/>
              </a:ext>
            </a:extLst>
          </p:cNvPr>
          <p:cNvCxnSpPr>
            <a:cxnSpLocks noChangeShapeType="1"/>
            <a:stCxn id="290844" idx="0"/>
            <a:endCxn id="290843" idx="2"/>
          </p:cNvCxnSpPr>
          <p:nvPr/>
        </p:nvCxnSpPr>
        <p:spPr bwMode="auto">
          <a:xfrm flipV="1">
            <a:off x="2401888" y="2139950"/>
            <a:ext cx="1800225" cy="209550"/>
          </a:xfrm>
          <a:prstGeom prst="straightConnector1">
            <a:avLst/>
          </a:prstGeom>
          <a:noFill/>
          <a:ln w="9525">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0846" name="Text Box 30">
            <a:extLst>
              <a:ext uri="{FF2B5EF4-FFF2-40B4-BE49-F238E27FC236}">
                <a16:creationId xmlns:a16="http://schemas.microsoft.com/office/drawing/2014/main" id="{AB9892A1-25C3-49B5-A216-FB2393E63378}"/>
              </a:ext>
            </a:extLst>
          </p:cNvPr>
          <p:cNvSpPr txBox="1">
            <a:spLocks noChangeArrowheads="1"/>
          </p:cNvSpPr>
          <p:nvPr/>
        </p:nvSpPr>
        <p:spPr bwMode="auto">
          <a:xfrm>
            <a:off x="3059113" y="2924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24</a:t>
            </a:r>
            <a:endParaRPr lang="en-US" altLang="en-US" dirty="0"/>
          </a:p>
        </p:txBody>
      </p:sp>
      <p:cxnSp>
        <p:nvCxnSpPr>
          <p:cNvPr id="290847" name="AutoShape 31">
            <a:extLst>
              <a:ext uri="{FF2B5EF4-FFF2-40B4-BE49-F238E27FC236}">
                <a16:creationId xmlns:a16="http://schemas.microsoft.com/office/drawing/2014/main" id="{390B66EB-18BC-4445-B522-F329C5750CC5}"/>
              </a:ext>
            </a:extLst>
          </p:cNvPr>
          <p:cNvCxnSpPr>
            <a:cxnSpLocks noChangeShapeType="1"/>
            <a:stCxn id="290844" idx="2"/>
            <a:endCxn id="290846" idx="0"/>
          </p:cNvCxnSpPr>
          <p:nvPr/>
        </p:nvCxnSpPr>
        <p:spPr bwMode="auto">
          <a:xfrm>
            <a:off x="2401888" y="2716213"/>
            <a:ext cx="863600"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0848" name="Oval 32">
            <a:extLst>
              <a:ext uri="{FF2B5EF4-FFF2-40B4-BE49-F238E27FC236}">
                <a16:creationId xmlns:a16="http://schemas.microsoft.com/office/drawing/2014/main" id="{196223F2-5C1B-4085-9268-AFFB44172065}"/>
              </a:ext>
            </a:extLst>
          </p:cNvPr>
          <p:cNvSpPr>
            <a:spLocks noChangeAspect="1" noChangeArrowheads="1"/>
          </p:cNvSpPr>
          <p:nvPr/>
        </p:nvSpPr>
        <p:spPr bwMode="auto">
          <a:xfrm>
            <a:off x="8002588" y="1168400"/>
            <a:ext cx="539750" cy="5397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90849" name="Text Box 33">
            <a:extLst>
              <a:ext uri="{FF2B5EF4-FFF2-40B4-BE49-F238E27FC236}">
                <a16:creationId xmlns:a16="http://schemas.microsoft.com/office/drawing/2014/main" id="{BA0EFECB-C423-4F37-8F0A-6848E25801E0}"/>
              </a:ext>
            </a:extLst>
          </p:cNvPr>
          <p:cNvSpPr txBox="1">
            <a:spLocks noChangeArrowheads="1"/>
          </p:cNvSpPr>
          <p:nvPr/>
        </p:nvSpPr>
        <p:spPr bwMode="auto">
          <a:xfrm>
            <a:off x="2555875"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20</a:t>
            </a:r>
            <a:endParaRPr lang="en-US" altLang="en-US" dirty="0"/>
          </a:p>
        </p:txBody>
      </p:sp>
      <p:cxnSp>
        <p:nvCxnSpPr>
          <p:cNvPr id="290850" name="AutoShape 34">
            <a:extLst>
              <a:ext uri="{FF2B5EF4-FFF2-40B4-BE49-F238E27FC236}">
                <a16:creationId xmlns:a16="http://schemas.microsoft.com/office/drawing/2014/main" id="{A0FAABFF-93B2-47D6-8525-D0E403BDD129}"/>
              </a:ext>
            </a:extLst>
          </p:cNvPr>
          <p:cNvCxnSpPr>
            <a:cxnSpLocks noChangeShapeType="1"/>
            <a:stCxn id="290846" idx="2"/>
            <a:endCxn id="290849" idx="0"/>
          </p:cNvCxnSpPr>
          <p:nvPr/>
        </p:nvCxnSpPr>
        <p:spPr bwMode="auto">
          <a:xfrm flipH="1">
            <a:off x="2762250" y="3290888"/>
            <a:ext cx="503238"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0851" name="Text Box 35">
            <a:extLst>
              <a:ext uri="{FF2B5EF4-FFF2-40B4-BE49-F238E27FC236}">
                <a16:creationId xmlns:a16="http://schemas.microsoft.com/office/drawing/2014/main" id="{DAA996EF-C7D9-4D7E-B8AB-4B5A5E4A5469}"/>
              </a:ext>
            </a:extLst>
          </p:cNvPr>
          <p:cNvSpPr txBox="1">
            <a:spLocks noChangeArrowheads="1"/>
          </p:cNvSpPr>
          <p:nvPr/>
        </p:nvSpPr>
        <p:spPr bwMode="auto">
          <a:xfrm>
            <a:off x="35623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32</a:t>
            </a:r>
            <a:endParaRPr lang="en-US" altLang="en-US" dirty="0"/>
          </a:p>
        </p:txBody>
      </p:sp>
      <p:cxnSp>
        <p:nvCxnSpPr>
          <p:cNvPr id="290852" name="AutoShape 36">
            <a:extLst>
              <a:ext uri="{FF2B5EF4-FFF2-40B4-BE49-F238E27FC236}">
                <a16:creationId xmlns:a16="http://schemas.microsoft.com/office/drawing/2014/main" id="{6ECC93A5-3CC4-464F-B1FA-5D7FD86A93AF}"/>
              </a:ext>
            </a:extLst>
          </p:cNvPr>
          <p:cNvCxnSpPr>
            <a:cxnSpLocks noChangeShapeType="1"/>
            <a:stCxn id="290846" idx="2"/>
            <a:endCxn id="290851" idx="0"/>
          </p:cNvCxnSpPr>
          <p:nvPr/>
        </p:nvCxnSpPr>
        <p:spPr bwMode="auto">
          <a:xfrm>
            <a:off x="3265488" y="3290888"/>
            <a:ext cx="503237"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0853" name="Text Box 37">
            <a:extLst>
              <a:ext uri="{FF2B5EF4-FFF2-40B4-BE49-F238E27FC236}">
                <a16:creationId xmlns:a16="http://schemas.microsoft.com/office/drawing/2014/main" id="{82F67E11-59EA-4923-84B5-E04E8C4B32AF}"/>
              </a:ext>
            </a:extLst>
          </p:cNvPr>
          <p:cNvSpPr txBox="1">
            <a:spLocks noChangeArrowheads="1"/>
          </p:cNvSpPr>
          <p:nvPr/>
        </p:nvSpPr>
        <p:spPr bwMode="auto">
          <a:xfrm>
            <a:off x="1330325" y="2924175"/>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8</a:t>
            </a:r>
            <a:endParaRPr lang="en-US" altLang="en-US" dirty="0"/>
          </a:p>
        </p:txBody>
      </p:sp>
      <p:cxnSp>
        <p:nvCxnSpPr>
          <p:cNvPr id="290854" name="AutoShape 38">
            <a:extLst>
              <a:ext uri="{FF2B5EF4-FFF2-40B4-BE49-F238E27FC236}">
                <a16:creationId xmlns:a16="http://schemas.microsoft.com/office/drawing/2014/main" id="{0222CEBC-E446-41ED-87AF-61C1AB1867A5}"/>
              </a:ext>
            </a:extLst>
          </p:cNvPr>
          <p:cNvCxnSpPr>
            <a:cxnSpLocks noChangeShapeType="1"/>
            <a:stCxn id="290844" idx="2"/>
            <a:endCxn id="290853" idx="0"/>
          </p:cNvCxnSpPr>
          <p:nvPr/>
        </p:nvCxnSpPr>
        <p:spPr bwMode="auto">
          <a:xfrm flipH="1">
            <a:off x="1479550" y="2716213"/>
            <a:ext cx="922338"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0855" name="Text Box 39">
            <a:extLst>
              <a:ext uri="{FF2B5EF4-FFF2-40B4-BE49-F238E27FC236}">
                <a16:creationId xmlns:a16="http://schemas.microsoft.com/office/drawing/2014/main" id="{22823744-6D46-4217-912F-C93E24AF127D}"/>
              </a:ext>
            </a:extLst>
          </p:cNvPr>
          <p:cNvSpPr txBox="1">
            <a:spLocks noChangeArrowheads="1"/>
          </p:cNvSpPr>
          <p:nvPr/>
        </p:nvSpPr>
        <p:spPr bwMode="auto">
          <a:xfrm>
            <a:off x="18351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12</a:t>
            </a:r>
            <a:endParaRPr lang="en-US" altLang="en-US" dirty="0"/>
          </a:p>
        </p:txBody>
      </p:sp>
      <p:cxnSp>
        <p:nvCxnSpPr>
          <p:cNvPr id="290856" name="AutoShape 40">
            <a:extLst>
              <a:ext uri="{FF2B5EF4-FFF2-40B4-BE49-F238E27FC236}">
                <a16:creationId xmlns:a16="http://schemas.microsoft.com/office/drawing/2014/main" id="{5A485CC4-22B0-48BB-87B0-E1EFB814D04B}"/>
              </a:ext>
            </a:extLst>
          </p:cNvPr>
          <p:cNvCxnSpPr>
            <a:cxnSpLocks noChangeShapeType="1"/>
            <a:stCxn id="290853" idx="2"/>
            <a:endCxn id="290855" idx="0"/>
          </p:cNvCxnSpPr>
          <p:nvPr/>
        </p:nvCxnSpPr>
        <p:spPr bwMode="auto">
          <a:xfrm>
            <a:off x="1479550" y="3290888"/>
            <a:ext cx="561975"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0857" name="Text Box 41">
            <a:extLst>
              <a:ext uri="{FF2B5EF4-FFF2-40B4-BE49-F238E27FC236}">
                <a16:creationId xmlns:a16="http://schemas.microsoft.com/office/drawing/2014/main" id="{E2B538C4-BE2D-41AA-85E9-3B87AC336DA1}"/>
              </a:ext>
            </a:extLst>
          </p:cNvPr>
          <p:cNvSpPr txBox="1">
            <a:spLocks noChangeArrowheads="1"/>
          </p:cNvSpPr>
          <p:nvPr/>
        </p:nvSpPr>
        <p:spPr bwMode="auto">
          <a:xfrm>
            <a:off x="579596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54</a:t>
            </a:r>
            <a:endParaRPr lang="en-US" altLang="en-US" dirty="0"/>
          </a:p>
        </p:txBody>
      </p:sp>
      <p:cxnSp>
        <p:nvCxnSpPr>
          <p:cNvPr id="290858" name="AutoShape 42">
            <a:extLst>
              <a:ext uri="{FF2B5EF4-FFF2-40B4-BE49-F238E27FC236}">
                <a16:creationId xmlns:a16="http://schemas.microsoft.com/office/drawing/2014/main" id="{70737B85-EF12-4715-944F-FAACF13D3F02}"/>
              </a:ext>
            </a:extLst>
          </p:cNvPr>
          <p:cNvCxnSpPr>
            <a:cxnSpLocks noChangeShapeType="1"/>
            <a:stCxn id="290843" idx="2"/>
            <a:endCxn id="290857" idx="0"/>
          </p:cNvCxnSpPr>
          <p:nvPr/>
        </p:nvCxnSpPr>
        <p:spPr bwMode="auto">
          <a:xfrm>
            <a:off x="4202113" y="2139950"/>
            <a:ext cx="18002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0859" name="Text Box 43">
            <a:extLst>
              <a:ext uri="{FF2B5EF4-FFF2-40B4-BE49-F238E27FC236}">
                <a16:creationId xmlns:a16="http://schemas.microsoft.com/office/drawing/2014/main" id="{56F02381-D970-47D4-993E-A610EB2A902A}"/>
              </a:ext>
            </a:extLst>
          </p:cNvPr>
          <p:cNvSpPr txBox="1">
            <a:spLocks noChangeArrowheads="1"/>
          </p:cNvSpPr>
          <p:nvPr/>
        </p:nvSpPr>
        <p:spPr bwMode="auto">
          <a:xfrm>
            <a:off x="6656388" y="29257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72</a:t>
            </a:r>
            <a:endParaRPr lang="en-US" altLang="en-US" dirty="0"/>
          </a:p>
        </p:txBody>
      </p:sp>
      <p:cxnSp>
        <p:nvCxnSpPr>
          <p:cNvPr id="290860" name="AutoShape 44">
            <a:extLst>
              <a:ext uri="{FF2B5EF4-FFF2-40B4-BE49-F238E27FC236}">
                <a16:creationId xmlns:a16="http://schemas.microsoft.com/office/drawing/2014/main" id="{11DC5494-20DB-4DF0-9953-E915D6D317C0}"/>
              </a:ext>
            </a:extLst>
          </p:cNvPr>
          <p:cNvCxnSpPr>
            <a:cxnSpLocks noChangeShapeType="1"/>
            <a:stCxn id="290857" idx="2"/>
            <a:endCxn id="290859" idx="0"/>
          </p:cNvCxnSpPr>
          <p:nvPr/>
        </p:nvCxnSpPr>
        <p:spPr bwMode="auto">
          <a:xfrm>
            <a:off x="6002338" y="2716213"/>
            <a:ext cx="8604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0861" name="Text Box 45">
            <a:extLst>
              <a:ext uri="{FF2B5EF4-FFF2-40B4-BE49-F238E27FC236}">
                <a16:creationId xmlns:a16="http://schemas.microsoft.com/office/drawing/2014/main" id="{9A5F2354-920A-4985-BDDC-35B4F3E61B6B}"/>
              </a:ext>
            </a:extLst>
          </p:cNvPr>
          <p:cNvSpPr txBox="1">
            <a:spLocks noChangeArrowheads="1"/>
          </p:cNvSpPr>
          <p:nvPr/>
        </p:nvSpPr>
        <p:spPr bwMode="auto">
          <a:xfrm>
            <a:off x="2301875"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18</a:t>
            </a:r>
            <a:endParaRPr lang="en-US" altLang="en-US" dirty="0"/>
          </a:p>
        </p:txBody>
      </p:sp>
      <p:cxnSp>
        <p:nvCxnSpPr>
          <p:cNvPr id="290862" name="AutoShape 46">
            <a:extLst>
              <a:ext uri="{FF2B5EF4-FFF2-40B4-BE49-F238E27FC236}">
                <a16:creationId xmlns:a16="http://schemas.microsoft.com/office/drawing/2014/main" id="{6631CCDD-0B16-476E-8886-AF4098C1DFDF}"/>
              </a:ext>
            </a:extLst>
          </p:cNvPr>
          <p:cNvCxnSpPr>
            <a:cxnSpLocks noChangeShapeType="1"/>
            <a:stCxn id="290849" idx="2"/>
            <a:endCxn id="290861" idx="0"/>
          </p:cNvCxnSpPr>
          <p:nvPr/>
        </p:nvCxnSpPr>
        <p:spPr bwMode="auto">
          <a:xfrm flipH="1">
            <a:off x="2508250" y="3940175"/>
            <a:ext cx="254000"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0863" name="Text Box 47">
            <a:extLst>
              <a:ext uri="{FF2B5EF4-FFF2-40B4-BE49-F238E27FC236}">
                <a16:creationId xmlns:a16="http://schemas.microsoft.com/office/drawing/2014/main" id="{8D497778-3879-456A-84CC-3E37B644520E}"/>
              </a:ext>
            </a:extLst>
          </p:cNvPr>
          <p:cNvSpPr txBox="1">
            <a:spLocks noChangeArrowheads="1"/>
          </p:cNvSpPr>
          <p:nvPr/>
        </p:nvSpPr>
        <p:spPr bwMode="auto">
          <a:xfrm>
            <a:off x="7161213"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96</a:t>
            </a:r>
            <a:endParaRPr lang="en-US" altLang="en-US" dirty="0"/>
          </a:p>
        </p:txBody>
      </p:sp>
      <p:cxnSp>
        <p:nvCxnSpPr>
          <p:cNvPr id="290864" name="AutoShape 48">
            <a:extLst>
              <a:ext uri="{FF2B5EF4-FFF2-40B4-BE49-F238E27FC236}">
                <a16:creationId xmlns:a16="http://schemas.microsoft.com/office/drawing/2014/main" id="{9C1C897B-084E-4D80-B04C-A63A98A53F89}"/>
              </a:ext>
            </a:extLst>
          </p:cNvPr>
          <p:cNvCxnSpPr>
            <a:cxnSpLocks noChangeShapeType="1"/>
            <a:stCxn id="290859" idx="2"/>
            <a:endCxn id="290863" idx="0"/>
          </p:cNvCxnSpPr>
          <p:nvPr/>
        </p:nvCxnSpPr>
        <p:spPr bwMode="auto">
          <a:xfrm>
            <a:off x="6862763" y="3292475"/>
            <a:ext cx="504825" cy="2809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0865" name="Text Box 49">
            <a:extLst>
              <a:ext uri="{FF2B5EF4-FFF2-40B4-BE49-F238E27FC236}">
                <a16:creationId xmlns:a16="http://schemas.microsoft.com/office/drawing/2014/main" id="{AFDEF6AC-0FEB-4242-A61B-B53BC60C3594}"/>
              </a:ext>
            </a:extLst>
          </p:cNvPr>
          <p:cNvSpPr txBox="1">
            <a:spLocks noChangeArrowheads="1"/>
          </p:cNvSpPr>
          <p:nvPr/>
        </p:nvSpPr>
        <p:spPr bwMode="auto">
          <a:xfrm>
            <a:off x="61531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64</a:t>
            </a:r>
            <a:endParaRPr lang="en-US" altLang="en-US" dirty="0"/>
          </a:p>
        </p:txBody>
      </p:sp>
      <p:cxnSp>
        <p:nvCxnSpPr>
          <p:cNvPr id="290866" name="AutoShape 50">
            <a:extLst>
              <a:ext uri="{FF2B5EF4-FFF2-40B4-BE49-F238E27FC236}">
                <a16:creationId xmlns:a16="http://schemas.microsoft.com/office/drawing/2014/main" id="{DA316480-0EBE-419C-AEF7-DEC0B53D0A0B}"/>
              </a:ext>
            </a:extLst>
          </p:cNvPr>
          <p:cNvCxnSpPr>
            <a:cxnSpLocks noChangeShapeType="1"/>
            <a:stCxn id="290859" idx="2"/>
            <a:endCxn id="290865" idx="0"/>
          </p:cNvCxnSpPr>
          <p:nvPr/>
        </p:nvCxnSpPr>
        <p:spPr bwMode="auto">
          <a:xfrm flipH="1">
            <a:off x="6359525" y="3292475"/>
            <a:ext cx="503238" cy="2809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0867" name="Text Box 51">
            <a:extLst>
              <a:ext uri="{FF2B5EF4-FFF2-40B4-BE49-F238E27FC236}">
                <a16:creationId xmlns:a16="http://schemas.microsoft.com/office/drawing/2014/main" id="{B2B43E26-154C-4FBE-8687-B2CC0825B21D}"/>
              </a:ext>
            </a:extLst>
          </p:cNvPr>
          <p:cNvSpPr txBox="1">
            <a:spLocks noChangeArrowheads="1"/>
          </p:cNvSpPr>
          <p:nvPr/>
        </p:nvSpPr>
        <p:spPr bwMode="auto">
          <a:xfrm>
            <a:off x="2193925" y="55514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17</a:t>
            </a:r>
            <a:endParaRPr lang="en-US" altLang="en-US" dirty="0"/>
          </a:p>
        </p:txBody>
      </p:sp>
      <p:cxnSp>
        <p:nvCxnSpPr>
          <p:cNvPr id="290868" name="AutoShape 52">
            <a:extLst>
              <a:ext uri="{FF2B5EF4-FFF2-40B4-BE49-F238E27FC236}">
                <a16:creationId xmlns:a16="http://schemas.microsoft.com/office/drawing/2014/main" id="{8B521CAB-062D-4ACB-A6B2-82CE5F05A2F9}"/>
              </a:ext>
            </a:extLst>
          </p:cNvPr>
          <p:cNvCxnSpPr>
            <a:cxnSpLocks noChangeShapeType="1"/>
            <a:stCxn id="290861" idx="2"/>
            <a:endCxn id="290867" idx="0"/>
          </p:cNvCxnSpPr>
          <p:nvPr/>
        </p:nvCxnSpPr>
        <p:spPr bwMode="auto">
          <a:xfrm flipH="1">
            <a:off x="2400300" y="4838700"/>
            <a:ext cx="107950" cy="7127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0869" name="Text Box 53">
            <a:extLst>
              <a:ext uri="{FF2B5EF4-FFF2-40B4-BE49-F238E27FC236}">
                <a16:creationId xmlns:a16="http://schemas.microsoft.com/office/drawing/2014/main" id="{AF5B52EB-D588-42DF-977A-8A74D7A9080F}"/>
              </a:ext>
            </a:extLst>
          </p:cNvPr>
          <p:cNvSpPr txBox="1">
            <a:spLocks noChangeArrowheads="1"/>
          </p:cNvSpPr>
          <p:nvPr/>
        </p:nvSpPr>
        <p:spPr bwMode="auto">
          <a:xfrm>
            <a:off x="5900738"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60</a:t>
            </a:r>
            <a:endParaRPr lang="en-US" altLang="en-US" dirty="0"/>
          </a:p>
        </p:txBody>
      </p:sp>
      <p:cxnSp>
        <p:nvCxnSpPr>
          <p:cNvPr id="290870" name="AutoShape 54">
            <a:extLst>
              <a:ext uri="{FF2B5EF4-FFF2-40B4-BE49-F238E27FC236}">
                <a16:creationId xmlns:a16="http://schemas.microsoft.com/office/drawing/2014/main" id="{34674183-0A19-484E-A779-10D078E39DFB}"/>
              </a:ext>
            </a:extLst>
          </p:cNvPr>
          <p:cNvCxnSpPr>
            <a:cxnSpLocks noChangeShapeType="1"/>
            <a:stCxn id="290865" idx="2"/>
            <a:endCxn id="290869" idx="0"/>
          </p:cNvCxnSpPr>
          <p:nvPr/>
        </p:nvCxnSpPr>
        <p:spPr bwMode="auto">
          <a:xfrm flipH="1">
            <a:off x="6107113" y="3940175"/>
            <a:ext cx="252412"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0871" name="Text Box 55">
            <a:extLst>
              <a:ext uri="{FF2B5EF4-FFF2-40B4-BE49-F238E27FC236}">
                <a16:creationId xmlns:a16="http://schemas.microsoft.com/office/drawing/2014/main" id="{2728907D-DBEB-412C-9CB6-5350A5BA4AEA}"/>
              </a:ext>
            </a:extLst>
          </p:cNvPr>
          <p:cNvSpPr txBox="1">
            <a:spLocks noChangeArrowheads="1"/>
          </p:cNvSpPr>
          <p:nvPr/>
        </p:nvSpPr>
        <p:spPr bwMode="auto">
          <a:xfrm>
            <a:off x="7413625"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98</a:t>
            </a:r>
            <a:endParaRPr lang="en-US" altLang="en-US" dirty="0"/>
          </a:p>
        </p:txBody>
      </p:sp>
      <p:cxnSp>
        <p:nvCxnSpPr>
          <p:cNvPr id="290872" name="AutoShape 56">
            <a:extLst>
              <a:ext uri="{FF2B5EF4-FFF2-40B4-BE49-F238E27FC236}">
                <a16:creationId xmlns:a16="http://schemas.microsoft.com/office/drawing/2014/main" id="{3AC8EA22-3E5B-4F66-A361-34D6398B8A22}"/>
              </a:ext>
            </a:extLst>
          </p:cNvPr>
          <p:cNvCxnSpPr>
            <a:cxnSpLocks noChangeShapeType="1"/>
            <a:stCxn id="290863" idx="2"/>
            <a:endCxn id="290871" idx="0"/>
          </p:cNvCxnSpPr>
          <p:nvPr/>
        </p:nvCxnSpPr>
        <p:spPr bwMode="auto">
          <a:xfrm>
            <a:off x="7367588" y="3940175"/>
            <a:ext cx="252412"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0873" name="Text Box 57">
            <a:extLst>
              <a:ext uri="{FF2B5EF4-FFF2-40B4-BE49-F238E27FC236}">
                <a16:creationId xmlns:a16="http://schemas.microsoft.com/office/drawing/2014/main" id="{494B0121-B90C-4FE7-93A3-4BDE7AA652C3}"/>
              </a:ext>
            </a:extLst>
          </p:cNvPr>
          <p:cNvSpPr txBox="1">
            <a:spLocks noChangeArrowheads="1"/>
          </p:cNvSpPr>
          <p:nvPr/>
        </p:nvSpPr>
        <p:spPr bwMode="auto">
          <a:xfrm>
            <a:off x="6405563"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68</a:t>
            </a:r>
            <a:endParaRPr lang="en-US" altLang="en-US" dirty="0"/>
          </a:p>
        </p:txBody>
      </p:sp>
      <p:cxnSp>
        <p:nvCxnSpPr>
          <p:cNvPr id="290874" name="AutoShape 58">
            <a:extLst>
              <a:ext uri="{FF2B5EF4-FFF2-40B4-BE49-F238E27FC236}">
                <a16:creationId xmlns:a16="http://schemas.microsoft.com/office/drawing/2014/main" id="{CD5EF8C8-4A4A-4DFB-9DF3-DC9FE5AFB848}"/>
              </a:ext>
            </a:extLst>
          </p:cNvPr>
          <p:cNvCxnSpPr>
            <a:cxnSpLocks noChangeShapeType="1"/>
            <a:stCxn id="290865" idx="2"/>
            <a:endCxn id="290873" idx="0"/>
          </p:cNvCxnSpPr>
          <p:nvPr/>
        </p:nvCxnSpPr>
        <p:spPr bwMode="auto">
          <a:xfrm>
            <a:off x="6359525" y="3940175"/>
            <a:ext cx="252413"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0875" name="Text Box 59">
            <a:extLst>
              <a:ext uri="{FF2B5EF4-FFF2-40B4-BE49-F238E27FC236}">
                <a16:creationId xmlns:a16="http://schemas.microsoft.com/office/drawing/2014/main" id="{D5413DEF-6F8E-40CE-B854-9E441656B560}"/>
              </a:ext>
            </a:extLst>
          </p:cNvPr>
          <p:cNvSpPr txBox="1">
            <a:spLocks noChangeArrowheads="1"/>
          </p:cNvSpPr>
          <p:nvPr/>
        </p:nvSpPr>
        <p:spPr bwMode="auto">
          <a:xfrm>
            <a:off x="6908800"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84</a:t>
            </a:r>
            <a:endParaRPr lang="en-US" altLang="en-US" dirty="0"/>
          </a:p>
        </p:txBody>
      </p:sp>
      <p:cxnSp>
        <p:nvCxnSpPr>
          <p:cNvPr id="290876" name="AutoShape 60">
            <a:extLst>
              <a:ext uri="{FF2B5EF4-FFF2-40B4-BE49-F238E27FC236}">
                <a16:creationId xmlns:a16="http://schemas.microsoft.com/office/drawing/2014/main" id="{C3397440-2788-46CA-9DEB-1C96684E8897}"/>
              </a:ext>
            </a:extLst>
          </p:cNvPr>
          <p:cNvCxnSpPr>
            <a:cxnSpLocks noChangeShapeType="1"/>
            <a:stCxn id="290863" idx="2"/>
            <a:endCxn id="290875" idx="0"/>
          </p:cNvCxnSpPr>
          <p:nvPr/>
        </p:nvCxnSpPr>
        <p:spPr bwMode="auto">
          <a:xfrm flipH="1">
            <a:off x="7115175" y="3940175"/>
            <a:ext cx="252413"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0877" name="Text Box 61">
            <a:extLst>
              <a:ext uri="{FF2B5EF4-FFF2-40B4-BE49-F238E27FC236}">
                <a16:creationId xmlns:a16="http://schemas.microsoft.com/office/drawing/2014/main" id="{031CF19D-1F22-4A3E-8326-2F223AFB3BFD}"/>
              </a:ext>
            </a:extLst>
          </p:cNvPr>
          <p:cNvSpPr txBox="1">
            <a:spLocks noChangeArrowheads="1"/>
          </p:cNvSpPr>
          <p:nvPr/>
        </p:nvSpPr>
        <p:spPr bwMode="auto">
          <a:xfrm>
            <a:off x="3814763"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36</a:t>
            </a:r>
            <a:endParaRPr lang="en-US" altLang="en-US" dirty="0"/>
          </a:p>
        </p:txBody>
      </p:sp>
      <p:cxnSp>
        <p:nvCxnSpPr>
          <p:cNvPr id="290878" name="AutoShape 62">
            <a:extLst>
              <a:ext uri="{FF2B5EF4-FFF2-40B4-BE49-F238E27FC236}">
                <a16:creationId xmlns:a16="http://schemas.microsoft.com/office/drawing/2014/main" id="{460A0D9B-E1E8-436F-BB96-B7E75A854BF7}"/>
              </a:ext>
            </a:extLst>
          </p:cNvPr>
          <p:cNvCxnSpPr>
            <a:cxnSpLocks noChangeShapeType="1"/>
            <a:stCxn id="290851" idx="2"/>
            <a:endCxn id="290877" idx="0"/>
          </p:cNvCxnSpPr>
          <p:nvPr/>
        </p:nvCxnSpPr>
        <p:spPr bwMode="auto">
          <a:xfrm>
            <a:off x="3768725" y="3940175"/>
            <a:ext cx="252413"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90848"/>
                                        </p:tgtEl>
                                        <p:attrNameLst>
                                          <p:attrName>style.visibility</p:attrName>
                                        </p:attrNameLst>
                                      </p:cBhvr>
                                      <p:to>
                                        <p:strVal val="visible"/>
                                      </p:to>
                                    </p:set>
                                  </p:childTnLst>
                                </p:cTn>
                              </p:par>
                            </p:childTnLst>
                          </p:cTn>
                        </p:par>
                        <p:par>
                          <p:cTn id="7" fill="hold" nodeType="afterGroup">
                            <p:stCondLst>
                              <p:cond delay="0"/>
                            </p:stCondLst>
                            <p:childTnLst>
                              <p:par>
                                <p:cTn id="8" presetID="2" presetClass="entr" presetSubtype="2" fill="hold" grpId="0" nodeType="afterEffect">
                                  <p:stCondLst>
                                    <p:cond delay="0"/>
                                  </p:stCondLst>
                                  <p:childTnLst>
                                    <p:set>
                                      <p:cBhvr>
                                        <p:cTn id="9" dur="1" fill="hold">
                                          <p:stCondLst>
                                            <p:cond delay="0"/>
                                          </p:stCondLst>
                                        </p:cTn>
                                        <p:tgtEl>
                                          <p:spTgt spid="290877"/>
                                        </p:tgtEl>
                                        <p:attrNameLst>
                                          <p:attrName>style.visibility</p:attrName>
                                        </p:attrNameLst>
                                      </p:cBhvr>
                                      <p:to>
                                        <p:strVal val="visible"/>
                                      </p:to>
                                    </p:set>
                                    <p:anim calcmode="lin" valueType="num">
                                      <p:cBhvr additive="base">
                                        <p:cTn id="10" dur="500" fill="hold"/>
                                        <p:tgtEl>
                                          <p:spTgt spid="290877"/>
                                        </p:tgtEl>
                                        <p:attrNameLst>
                                          <p:attrName>ppt_x</p:attrName>
                                        </p:attrNameLst>
                                      </p:cBhvr>
                                      <p:tavLst>
                                        <p:tav tm="0">
                                          <p:val>
                                            <p:strVal val="1+#ppt_w/2"/>
                                          </p:val>
                                        </p:tav>
                                        <p:tav tm="100000">
                                          <p:val>
                                            <p:strVal val="#ppt_x"/>
                                          </p:val>
                                        </p:tav>
                                      </p:tavLst>
                                    </p:anim>
                                    <p:anim calcmode="lin" valueType="num">
                                      <p:cBhvr additive="base">
                                        <p:cTn id="11" dur="500" fill="hold"/>
                                        <p:tgtEl>
                                          <p:spTgt spid="290877"/>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00"/>
                            </p:stCondLst>
                            <p:childTnLst>
                              <p:par>
                                <p:cTn id="13" presetID="3" presetClass="entr" presetSubtype="10" fill="hold" nodeType="afterEffect">
                                  <p:stCondLst>
                                    <p:cond delay="0"/>
                                  </p:stCondLst>
                                  <p:childTnLst>
                                    <p:set>
                                      <p:cBhvr>
                                        <p:cTn id="14" dur="1" fill="hold">
                                          <p:stCondLst>
                                            <p:cond delay="0"/>
                                          </p:stCondLst>
                                        </p:cTn>
                                        <p:tgtEl>
                                          <p:spTgt spid="290878"/>
                                        </p:tgtEl>
                                        <p:attrNameLst>
                                          <p:attrName>style.visibility</p:attrName>
                                        </p:attrNameLst>
                                      </p:cBhvr>
                                      <p:to>
                                        <p:strVal val="visible"/>
                                      </p:to>
                                    </p:set>
                                    <p:animEffect transition="in" filter="blinds(horizontal)">
                                      <p:cBhvr>
                                        <p:cTn id="15" dur="500"/>
                                        <p:tgtEl>
                                          <p:spTgt spid="290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7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Veri Yer Tutucusu 3">
            <a:extLst>
              <a:ext uri="{FF2B5EF4-FFF2-40B4-BE49-F238E27FC236}">
                <a16:creationId xmlns:a16="http://schemas.microsoft.com/office/drawing/2014/main" id="{14918F7C-43D7-47DE-BE4B-729961F1B833}"/>
              </a:ext>
            </a:extLst>
          </p:cNvPr>
          <p:cNvSpPr>
            <a:spLocks noGrp="1"/>
          </p:cNvSpPr>
          <p:nvPr>
            <p:ph type="dt" sz="half" idx="10"/>
          </p:nvPr>
        </p:nvSpPr>
        <p:spPr/>
        <p:txBody>
          <a:bodyPr/>
          <a:lstStyle/>
          <a:p>
            <a:fld id="{18DCB1E5-B1FD-4152-84CB-38D49594B260}" type="datetime4">
              <a:rPr lang="en-US" altLang="en-US"/>
              <a:pPr/>
              <a:t>November 5, 2025</a:t>
            </a:fld>
            <a:endParaRPr lang="en-US" altLang="en-US" dirty="0"/>
          </a:p>
        </p:txBody>
      </p:sp>
      <p:sp>
        <p:nvSpPr>
          <p:cNvPr id="66" name="Alt Bilgi Yer Tutucusu 4">
            <a:extLst>
              <a:ext uri="{FF2B5EF4-FFF2-40B4-BE49-F238E27FC236}">
                <a16:creationId xmlns:a16="http://schemas.microsoft.com/office/drawing/2014/main" id="{8B783994-CF93-4E4D-ABF7-EC9C000549A2}"/>
              </a:ext>
            </a:extLst>
          </p:cNvPr>
          <p:cNvSpPr>
            <a:spLocks noGrp="1"/>
          </p:cNvSpPr>
          <p:nvPr>
            <p:ph type="ftr" sz="quarter" idx="11"/>
          </p:nvPr>
        </p:nvSpPr>
        <p:spPr/>
        <p:txBody>
          <a:bodyPr/>
          <a:lstStyle/>
          <a:p>
            <a:r>
              <a:rPr lang="en-US" altLang="en-US" dirty="0"/>
              <a:t>Borahan Tümer, Ph.D.                                                                                                                                                                          </a:t>
            </a:r>
          </a:p>
        </p:txBody>
      </p:sp>
      <p:sp>
        <p:nvSpPr>
          <p:cNvPr id="67" name="Slayt Numarası Yer Tutucusu 5">
            <a:extLst>
              <a:ext uri="{FF2B5EF4-FFF2-40B4-BE49-F238E27FC236}">
                <a16:creationId xmlns:a16="http://schemas.microsoft.com/office/drawing/2014/main" id="{D70122F5-5226-4962-9F0A-707B0A2C0C88}"/>
              </a:ext>
            </a:extLst>
          </p:cNvPr>
          <p:cNvSpPr>
            <a:spLocks noGrp="1"/>
          </p:cNvSpPr>
          <p:nvPr>
            <p:ph type="sldNum" sz="quarter" idx="12"/>
          </p:nvPr>
        </p:nvSpPr>
        <p:spPr/>
        <p:txBody>
          <a:bodyPr/>
          <a:lstStyle/>
          <a:p>
            <a:fld id="{81DCFB0C-572B-4F1D-AEF3-1583C1FE54E5}" type="slidenum">
              <a:rPr lang="en-US" altLang="en-US"/>
              <a:pPr/>
              <a:t>57</a:t>
            </a:fld>
            <a:endParaRPr lang="en-US" altLang="en-US" dirty="0"/>
          </a:p>
        </p:txBody>
      </p:sp>
      <p:sp>
        <p:nvSpPr>
          <p:cNvPr id="291842" name="Rectangle 2">
            <a:extLst>
              <a:ext uri="{FF2B5EF4-FFF2-40B4-BE49-F238E27FC236}">
                <a16:creationId xmlns:a16="http://schemas.microsoft.com/office/drawing/2014/main" id="{A11DFAB8-3D6A-490C-ADF1-D41265CAE060}"/>
              </a:ext>
            </a:extLst>
          </p:cNvPr>
          <p:cNvSpPr>
            <a:spLocks noGrp="1" noChangeArrowheads="1"/>
          </p:cNvSpPr>
          <p:nvPr>
            <p:ph type="title"/>
          </p:nvPr>
        </p:nvSpPr>
        <p:spPr/>
        <p:txBody>
          <a:bodyPr/>
          <a:lstStyle/>
          <a:p>
            <a:r>
              <a:rPr lang="en-US" altLang="en-US" dirty="0"/>
              <a:t>A Binary Search Tree Example</a:t>
            </a:r>
          </a:p>
        </p:txBody>
      </p:sp>
      <p:grpSp>
        <p:nvGrpSpPr>
          <p:cNvPr id="291843" name="Group 3">
            <a:extLst>
              <a:ext uri="{FF2B5EF4-FFF2-40B4-BE49-F238E27FC236}">
                <a16:creationId xmlns:a16="http://schemas.microsoft.com/office/drawing/2014/main" id="{6B4E1451-E6AE-4C54-8C87-5A873ECF10A8}"/>
              </a:ext>
            </a:extLst>
          </p:cNvPr>
          <p:cNvGrpSpPr>
            <a:grpSpLocks/>
          </p:cNvGrpSpPr>
          <p:nvPr/>
        </p:nvGrpSpPr>
        <p:grpSpPr bwMode="auto">
          <a:xfrm>
            <a:off x="323850" y="1196975"/>
            <a:ext cx="8623300" cy="504825"/>
            <a:chOff x="204" y="845"/>
            <a:chExt cx="5432" cy="318"/>
          </a:xfrm>
        </p:grpSpPr>
        <p:grpSp>
          <p:nvGrpSpPr>
            <p:cNvPr id="291844" name="Group 4">
              <a:extLst>
                <a:ext uri="{FF2B5EF4-FFF2-40B4-BE49-F238E27FC236}">
                  <a16:creationId xmlns:a16="http://schemas.microsoft.com/office/drawing/2014/main" id="{11691F1C-5DA9-4DA9-A38C-E80372068D81}"/>
                </a:ext>
              </a:extLst>
            </p:cNvPr>
            <p:cNvGrpSpPr>
              <a:grpSpLocks/>
            </p:cNvGrpSpPr>
            <p:nvPr/>
          </p:nvGrpSpPr>
          <p:grpSpPr bwMode="auto">
            <a:xfrm>
              <a:off x="204" y="845"/>
              <a:ext cx="572" cy="318"/>
              <a:chOff x="612" y="1026"/>
              <a:chExt cx="636" cy="318"/>
            </a:xfrm>
          </p:grpSpPr>
          <p:sp>
            <p:nvSpPr>
              <p:cNvPr id="291845" name="Rectangle 5">
                <a:extLst>
                  <a:ext uri="{FF2B5EF4-FFF2-40B4-BE49-F238E27FC236}">
                    <a16:creationId xmlns:a16="http://schemas.microsoft.com/office/drawing/2014/main" id="{4B1AF7F5-71ED-4008-B3EF-638E298B4381}"/>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48</a:t>
                </a:r>
                <a:endParaRPr lang="en-US" altLang="en-US" sz="2400" dirty="0">
                  <a:solidFill>
                    <a:srgbClr val="0033CC"/>
                  </a:solidFill>
                </a:endParaRPr>
              </a:p>
            </p:txBody>
          </p:sp>
          <p:sp>
            <p:nvSpPr>
              <p:cNvPr id="291846" name="Rectangle 6">
                <a:extLst>
                  <a:ext uri="{FF2B5EF4-FFF2-40B4-BE49-F238E27FC236}">
                    <a16:creationId xmlns:a16="http://schemas.microsoft.com/office/drawing/2014/main" id="{02518EEE-037C-4AA2-AEEA-604D9CF460A6}"/>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16</a:t>
                </a:r>
                <a:endParaRPr lang="en-US" altLang="en-US" sz="2400" dirty="0">
                  <a:solidFill>
                    <a:srgbClr val="0033CC"/>
                  </a:solidFill>
                </a:endParaRPr>
              </a:p>
            </p:txBody>
          </p:sp>
        </p:grpSp>
        <p:grpSp>
          <p:nvGrpSpPr>
            <p:cNvPr id="291847" name="Group 7">
              <a:extLst>
                <a:ext uri="{FF2B5EF4-FFF2-40B4-BE49-F238E27FC236}">
                  <a16:creationId xmlns:a16="http://schemas.microsoft.com/office/drawing/2014/main" id="{4B2EB341-6591-4616-BAD5-7680D23FAA2A}"/>
                </a:ext>
              </a:extLst>
            </p:cNvPr>
            <p:cNvGrpSpPr>
              <a:grpSpLocks/>
            </p:cNvGrpSpPr>
            <p:nvPr/>
          </p:nvGrpSpPr>
          <p:grpSpPr bwMode="auto">
            <a:xfrm>
              <a:off x="776" y="845"/>
              <a:ext cx="572" cy="318"/>
              <a:chOff x="612" y="1026"/>
              <a:chExt cx="636" cy="318"/>
            </a:xfrm>
          </p:grpSpPr>
          <p:sp>
            <p:nvSpPr>
              <p:cNvPr id="291848" name="Rectangle 8">
                <a:extLst>
                  <a:ext uri="{FF2B5EF4-FFF2-40B4-BE49-F238E27FC236}">
                    <a16:creationId xmlns:a16="http://schemas.microsoft.com/office/drawing/2014/main" id="{23C7560A-717D-4701-8DFE-ED87EB2FA501}"/>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24</a:t>
                </a:r>
                <a:endParaRPr lang="en-US" altLang="en-US" sz="2400" dirty="0">
                  <a:solidFill>
                    <a:srgbClr val="0033CC"/>
                  </a:solidFill>
                </a:endParaRPr>
              </a:p>
            </p:txBody>
          </p:sp>
          <p:sp>
            <p:nvSpPr>
              <p:cNvPr id="291849" name="Rectangle 9">
                <a:extLst>
                  <a:ext uri="{FF2B5EF4-FFF2-40B4-BE49-F238E27FC236}">
                    <a16:creationId xmlns:a16="http://schemas.microsoft.com/office/drawing/2014/main" id="{3C6D2DA1-89AB-4DBE-9631-C2E2342FBAB0}"/>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20</a:t>
                </a:r>
                <a:endParaRPr lang="en-US" altLang="en-US" sz="2400" dirty="0">
                  <a:solidFill>
                    <a:srgbClr val="0033CC"/>
                  </a:solidFill>
                </a:endParaRPr>
              </a:p>
            </p:txBody>
          </p:sp>
        </p:grpSp>
        <p:grpSp>
          <p:nvGrpSpPr>
            <p:cNvPr id="291850" name="Group 10">
              <a:extLst>
                <a:ext uri="{FF2B5EF4-FFF2-40B4-BE49-F238E27FC236}">
                  <a16:creationId xmlns:a16="http://schemas.microsoft.com/office/drawing/2014/main" id="{A1401E38-5A26-4697-A56E-35F0EB4E08AC}"/>
                </a:ext>
              </a:extLst>
            </p:cNvPr>
            <p:cNvGrpSpPr>
              <a:grpSpLocks/>
            </p:cNvGrpSpPr>
            <p:nvPr/>
          </p:nvGrpSpPr>
          <p:grpSpPr bwMode="auto">
            <a:xfrm>
              <a:off x="1347" y="845"/>
              <a:ext cx="572" cy="318"/>
              <a:chOff x="612" y="1026"/>
              <a:chExt cx="636" cy="318"/>
            </a:xfrm>
          </p:grpSpPr>
          <p:sp>
            <p:nvSpPr>
              <p:cNvPr id="291851" name="Rectangle 11">
                <a:extLst>
                  <a:ext uri="{FF2B5EF4-FFF2-40B4-BE49-F238E27FC236}">
                    <a16:creationId xmlns:a16="http://schemas.microsoft.com/office/drawing/2014/main" id="{A34CA157-BD31-43A2-9BE9-3B6FA960CEB9}"/>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32</a:t>
                </a:r>
                <a:endParaRPr lang="en-US" altLang="en-US" sz="2400" dirty="0">
                  <a:solidFill>
                    <a:srgbClr val="0033CC"/>
                  </a:solidFill>
                </a:endParaRPr>
              </a:p>
            </p:txBody>
          </p:sp>
          <p:sp>
            <p:nvSpPr>
              <p:cNvPr id="291852" name="Rectangle 12">
                <a:extLst>
                  <a:ext uri="{FF2B5EF4-FFF2-40B4-BE49-F238E27FC236}">
                    <a16:creationId xmlns:a16="http://schemas.microsoft.com/office/drawing/2014/main" id="{A78C075D-BF97-4D99-A518-399266034C2E}"/>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a:t>
                </a:r>
                <a:endParaRPr lang="en-US" altLang="en-US" sz="2400" dirty="0">
                  <a:solidFill>
                    <a:srgbClr val="0033CC"/>
                  </a:solidFill>
                </a:endParaRPr>
              </a:p>
            </p:txBody>
          </p:sp>
        </p:grpSp>
        <p:grpSp>
          <p:nvGrpSpPr>
            <p:cNvPr id="291853" name="Group 13">
              <a:extLst>
                <a:ext uri="{FF2B5EF4-FFF2-40B4-BE49-F238E27FC236}">
                  <a16:creationId xmlns:a16="http://schemas.microsoft.com/office/drawing/2014/main" id="{05E02F5D-BDCA-499B-ADBF-EB2D55C06D52}"/>
                </a:ext>
              </a:extLst>
            </p:cNvPr>
            <p:cNvGrpSpPr>
              <a:grpSpLocks/>
            </p:cNvGrpSpPr>
            <p:nvPr/>
          </p:nvGrpSpPr>
          <p:grpSpPr bwMode="auto">
            <a:xfrm>
              <a:off x="1919" y="845"/>
              <a:ext cx="572" cy="318"/>
              <a:chOff x="612" y="1026"/>
              <a:chExt cx="636" cy="318"/>
            </a:xfrm>
          </p:grpSpPr>
          <p:sp>
            <p:nvSpPr>
              <p:cNvPr id="291854" name="Rectangle 14">
                <a:extLst>
                  <a:ext uri="{FF2B5EF4-FFF2-40B4-BE49-F238E27FC236}">
                    <a16:creationId xmlns:a16="http://schemas.microsoft.com/office/drawing/2014/main" id="{49C46D3F-AA3B-4795-88D5-ED8347A2EAD4}"/>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12</a:t>
                </a:r>
                <a:endParaRPr lang="en-US" altLang="en-US" sz="2400" dirty="0">
                  <a:solidFill>
                    <a:srgbClr val="0033CC"/>
                  </a:solidFill>
                </a:endParaRPr>
              </a:p>
            </p:txBody>
          </p:sp>
          <p:sp>
            <p:nvSpPr>
              <p:cNvPr id="291855" name="Rectangle 15">
                <a:extLst>
                  <a:ext uri="{FF2B5EF4-FFF2-40B4-BE49-F238E27FC236}">
                    <a16:creationId xmlns:a16="http://schemas.microsoft.com/office/drawing/2014/main" id="{EFCE9CCE-DAB0-4D0A-9D3F-173C80460E0B}"/>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54</a:t>
                </a:r>
                <a:endParaRPr lang="en-US" altLang="en-US" sz="2400" dirty="0">
                  <a:solidFill>
                    <a:srgbClr val="0033CC"/>
                  </a:solidFill>
                </a:endParaRPr>
              </a:p>
            </p:txBody>
          </p:sp>
        </p:grpSp>
        <p:sp>
          <p:nvSpPr>
            <p:cNvPr id="291856" name="Rectangle 16">
              <a:extLst>
                <a:ext uri="{FF2B5EF4-FFF2-40B4-BE49-F238E27FC236}">
                  <a16:creationId xmlns:a16="http://schemas.microsoft.com/office/drawing/2014/main" id="{C3A3F188-A336-4B00-BA29-E3F65EE241AB}"/>
                </a:ext>
              </a:extLst>
            </p:cNvPr>
            <p:cNvSpPr>
              <a:spLocks noChangeArrowheads="1"/>
            </p:cNvSpPr>
            <p:nvPr/>
          </p:nvSpPr>
          <p:spPr bwMode="auto">
            <a:xfrm>
              <a:off x="249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72</a:t>
              </a:r>
              <a:endParaRPr lang="en-US" altLang="en-US" sz="2400" dirty="0">
                <a:solidFill>
                  <a:srgbClr val="0033CC"/>
                </a:solidFill>
              </a:endParaRPr>
            </a:p>
          </p:txBody>
        </p:sp>
        <p:sp>
          <p:nvSpPr>
            <p:cNvPr id="291857" name="Rectangle 17">
              <a:extLst>
                <a:ext uri="{FF2B5EF4-FFF2-40B4-BE49-F238E27FC236}">
                  <a16:creationId xmlns:a16="http://schemas.microsoft.com/office/drawing/2014/main" id="{910B9899-CE6F-4A69-8E1A-8217C221634D}"/>
                </a:ext>
              </a:extLst>
            </p:cNvPr>
            <p:cNvSpPr>
              <a:spLocks noChangeArrowheads="1"/>
            </p:cNvSpPr>
            <p:nvPr/>
          </p:nvSpPr>
          <p:spPr bwMode="auto">
            <a:xfrm>
              <a:off x="2776"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18</a:t>
              </a:r>
              <a:endParaRPr lang="en-US" altLang="en-US" sz="2400" dirty="0">
                <a:solidFill>
                  <a:srgbClr val="0033CC"/>
                </a:solidFill>
              </a:endParaRPr>
            </a:p>
          </p:txBody>
        </p:sp>
        <p:sp>
          <p:nvSpPr>
            <p:cNvPr id="291858" name="Rectangle 18">
              <a:extLst>
                <a:ext uri="{FF2B5EF4-FFF2-40B4-BE49-F238E27FC236}">
                  <a16:creationId xmlns:a16="http://schemas.microsoft.com/office/drawing/2014/main" id="{9052AA85-9CA1-4F61-904F-E3F4E991A249}"/>
                </a:ext>
              </a:extLst>
            </p:cNvPr>
            <p:cNvSpPr>
              <a:spLocks noChangeArrowheads="1"/>
            </p:cNvSpPr>
            <p:nvPr/>
          </p:nvSpPr>
          <p:spPr bwMode="auto">
            <a:xfrm>
              <a:off x="3062"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96</a:t>
              </a:r>
              <a:endParaRPr lang="en-US" altLang="en-US" sz="2400" dirty="0">
                <a:solidFill>
                  <a:srgbClr val="0033CC"/>
                </a:solidFill>
              </a:endParaRPr>
            </a:p>
          </p:txBody>
        </p:sp>
        <p:sp>
          <p:nvSpPr>
            <p:cNvPr id="291859" name="Rectangle 19">
              <a:extLst>
                <a:ext uri="{FF2B5EF4-FFF2-40B4-BE49-F238E27FC236}">
                  <a16:creationId xmlns:a16="http://schemas.microsoft.com/office/drawing/2014/main" id="{0334DADC-00F5-406B-B187-C0724ACC4774}"/>
                </a:ext>
              </a:extLst>
            </p:cNvPr>
            <p:cNvSpPr>
              <a:spLocks noChangeArrowheads="1"/>
            </p:cNvSpPr>
            <p:nvPr/>
          </p:nvSpPr>
          <p:spPr bwMode="auto">
            <a:xfrm>
              <a:off x="3348"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64</a:t>
              </a:r>
              <a:endParaRPr lang="en-US" altLang="en-US" sz="2400" dirty="0">
                <a:solidFill>
                  <a:srgbClr val="0033CC"/>
                </a:solidFill>
              </a:endParaRPr>
            </a:p>
          </p:txBody>
        </p:sp>
        <p:sp>
          <p:nvSpPr>
            <p:cNvPr id="291860" name="Rectangle 20">
              <a:extLst>
                <a:ext uri="{FF2B5EF4-FFF2-40B4-BE49-F238E27FC236}">
                  <a16:creationId xmlns:a16="http://schemas.microsoft.com/office/drawing/2014/main" id="{6B78922C-CDED-476D-BFA5-BA54DCE8234B}"/>
                </a:ext>
              </a:extLst>
            </p:cNvPr>
            <p:cNvSpPr>
              <a:spLocks noChangeArrowheads="1"/>
            </p:cNvSpPr>
            <p:nvPr/>
          </p:nvSpPr>
          <p:spPr bwMode="auto">
            <a:xfrm>
              <a:off x="3633"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17</a:t>
              </a:r>
              <a:endParaRPr lang="en-US" altLang="en-US" sz="2400" dirty="0">
                <a:solidFill>
                  <a:srgbClr val="0033CC"/>
                </a:solidFill>
              </a:endParaRPr>
            </a:p>
          </p:txBody>
        </p:sp>
        <p:sp>
          <p:nvSpPr>
            <p:cNvPr id="291861" name="Rectangle 21">
              <a:extLst>
                <a:ext uri="{FF2B5EF4-FFF2-40B4-BE49-F238E27FC236}">
                  <a16:creationId xmlns:a16="http://schemas.microsoft.com/office/drawing/2014/main" id="{25803D70-CAE7-4843-95DA-13EC9D2B220B}"/>
                </a:ext>
              </a:extLst>
            </p:cNvPr>
            <p:cNvSpPr>
              <a:spLocks noChangeArrowheads="1"/>
            </p:cNvSpPr>
            <p:nvPr/>
          </p:nvSpPr>
          <p:spPr bwMode="auto">
            <a:xfrm>
              <a:off x="3919"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60</a:t>
              </a:r>
              <a:endParaRPr lang="en-US" altLang="en-US" sz="2400" dirty="0">
                <a:solidFill>
                  <a:srgbClr val="0033CC"/>
                </a:solidFill>
              </a:endParaRPr>
            </a:p>
          </p:txBody>
        </p:sp>
        <p:sp>
          <p:nvSpPr>
            <p:cNvPr id="291862" name="Rectangle 22">
              <a:extLst>
                <a:ext uri="{FF2B5EF4-FFF2-40B4-BE49-F238E27FC236}">
                  <a16:creationId xmlns:a16="http://schemas.microsoft.com/office/drawing/2014/main" id="{9AFDECC9-8FFD-4A1A-9515-BBD2E214E8A8}"/>
                </a:ext>
              </a:extLst>
            </p:cNvPr>
            <p:cNvSpPr>
              <a:spLocks noChangeArrowheads="1"/>
            </p:cNvSpPr>
            <p:nvPr/>
          </p:nvSpPr>
          <p:spPr bwMode="auto">
            <a:xfrm>
              <a:off x="4205"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98</a:t>
              </a:r>
              <a:endParaRPr lang="en-US" altLang="en-US" sz="2400" dirty="0">
                <a:solidFill>
                  <a:srgbClr val="0033CC"/>
                </a:solidFill>
              </a:endParaRPr>
            </a:p>
          </p:txBody>
        </p:sp>
        <p:sp>
          <p:nvSpPr>
            <p:cNvPr id="291863" name="Rectangle 23">
              <a:extLst>
                <a:ext uri="{FF2B5EF4-FFF2-40B4-BE49-F238E27FC236}">
                  <a16:creationId xmlns:a16="http://schemas.microsoft.com/office/drawing/2014/main" id="{24ED22A1-F0DC-4FC9-9CF3-4AC6A794FF29}"/>
                </a:ext>
              </a:extLst>
            </p:cNvPr>
            <p:cNvSpPr>
              <a:spLocks noChangeArrowheads="1"/>
            </p:cNvSpPr>
            <p:nvPr/>
          </p:nvSpPr>
          <p:spPr bwMode="auto">
            <a:xfrm>
              <a:off x="4491"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68</a:t>
              </a:r>
              <a:endParaRPr lang="en-US" altLang="en-US" sz="2400" dirty="0">
                <a:solidFill>
                  <a:srgbClr val="0033CC"/>
                </a:solidFill>
              </a:endParaRPr>
            </a:p>
          </p:txBody>
        </p:sp>
        <p:sp>
          <p:nvSpPr>
            <p:cNvPr id="291864" name="Rectangle 24">
              <a:extLst>
                <a:ext uri="{FF2B5EF4-FFF2-40B4-BE49-F238E27FC236}">
                  <a16:creationId xmlns:a16="http://schemas.microsoft.com/office/drawing/2014/main" id="{3C9102D7-B26E-4979-9ECC-A273B3AB8FD3}"/>
                </a:ext>
              </a:extLst>
            </p:cNvPr>
            <p:cNvSpPr>
              <a:spLocks noChangeArrowheads="1"/>
            </p:cNvSpPr>
            <p:nvPr/>
          </p:nvSpPr>
          <p:spPr bwMode="auto">
            <a:xfrm>
              <a:off x="4774"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84</a:t>
              </a:r>
              <a:endParaRPr lang="en-US" altLang="en-US" sz="2400" dirty="0">
                <a:solidFill>
                  <a:srgbClr val="0033CC"/>
                </a:solidFill>
              </a:endParaRPr>
            </a:p>
          </p:txBody>
        </p:sp>
        <p:sp>
          <p:nvSpPr>
            <p:cNvPr id="291865" name="Rectangle 25">
              <a:extLst>
                <a:ext uri="{FF2B5EF4-FFF2-40B4-BE49-F238E27FC236}">
                  <a16:creationId xmlns:a16="http://schemas.microsoft.com/office/drawing/2014/main" id="{3AAAC59F-2F20-44FA-B368-BF8FFAC0278A}"/>
                </a:ext>
              </a:extLst>
            </p:cNvPr>
            <p:cNvSpPr>
              <a:spLocks noChangeArrowheads="1"/>
            </p:cNvSpPr>
            <p:nvPr/>
          </p:nvSpPr>
          <p:spPr bwMode="auto">
            <a:xfrm>
              <a:off x="506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36</a:t>
              </a:r>
              <a:endParaRPr lang="en-US" altLang="en-US" sz="2400" dirty="0">
                <a:solidFill>
                  <a:srgbClr val="0033CC"/>
                </a:solidFill>
              </a:endParaRPr>
            </a:p>
          </p:txBody>
        </p:sp>
        <p:sp>
          <p:nvSpPr>
            <p:cNvPr id="291866" name="Rectangle 26">
              <a:extLst>
                <a:ext uri="{FF2B5EF4-FFF2-40B4-BE49-F238E27FC236}">
                  <a16:creationId xmlns:a16="http://schemas.microsoft.com/office/drawing/2014/main" id="{AC3FDD20-1309-4304-ABDE-3041CA321AC1}"/>
                </a:ext>
              </a:extLst>
            </p:cNvPr>
            <p:cNvSpPr>
              <a:spLocks noChangeArrowheads="1"/>
            </p:cNvSpPr>
            <p:nvPr/>
          </p:nvSpPr>
          <p:spPr bwMode="auto">
            <a:xfrm>
              <a:off x="535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30</a:t>
              </a:r>
              <a:endParaRPr lang="en-US" altLang="en-US" sz="2400" dirty="0">
                <a:solidFill>
                  <a:srgbClr val="0033CC"/>
                </a:solidFill>
              </a:endParaRPr>
            </a:p>
          </p:txBody>
        </p:sp>
      </p:grpSp>
      <p:sp>
        <p:nvSpPr>
          <p:cNvPr id="291867" name="Text Box 27">
            <a:extLst>
              <a:ext uri="{FF2B5EF4-FFF2-40B4-BE49-F238E27FC236}">
                <a16:creationId xmlns:a16="http://schemas.microsoft.com/office/drawing/2014/main" id="{EDB08624-44B4-436E-B149-64D70960F970}"/>
              </a:ext>
            </a:extLst>
          </p:cNvPr>
          <p:cNvSpPr txBox="1">
            <a:spLocks noChangeArrowheads="1"/>
          </p:cNvSpPr>
          <p:nvPr/>
        </p:nvSpPr>
        <p:spPr bwMode="auto">
          <a:xfrm>
            <a:off x="3995738"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48</a:t>
            </a:r>
            <a:endParaRPr lang="en-US" altLang="en-US" dirty="0"/>
          </a:p>
        </p:txBody>
      </p:sp>
      <p:sp>
        <p:nvSpPr>
          <p:cNvPr id="291868" name="Text Box 28">
            <a:extLst>
              <a:ext uri="{FF2B5EF4-FFF2-40B4-BE49-F238E27FC236}">
                <a16:creationId xmlns:a16="http://schemas.microsoft.com/office/drawing/2014/main" id="{5011C0C4-0720-4077-9163-A619B78CDD01}"/>
              </a:ext>
            </a:extLst>
          </p:cNvPr>
          <p:cNvSpPr txBox="1">
            <a:spLocks noChangeArrowheads="1"/>
          </p:cNvSpPr>
          <p:nvPr/>
        </p:nvSpPr>
        <p:spPr bwMode="auto">
          <a:xfrm>
            <a:off x="219551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16</a:t>
            </a:r>
            <a:endParaRPr lang="en-US" altLang="en-US" dirty="0"/>
          </a:p>
        </p:txBody>
      </p:sp>
      <p:cxnSp>
        <p:nvCxnSpPr>
          <p:cNvPr id="291869" name="AutoShape 29">
            <a:extLst>
              <a:ext uri="{FF2B5EF4-FFF2-40B4-BE49-F238E27FC236}">
                <a16:creationId xmlns:a16="http://schemas.microsoft.com/office/drawing/2014/main" id="{5262261C-C4CE-4430-BB71-7CB3B4AE02B9}"/>
              </a:ext>
            </a:extLst>
          </p:cNvPr>
          <p:cNvCxnSpPr>
            <a:cxnSpLocks noChangeShapeType="1"/>
            <a:stCxn id="291868" idx="0"/>
            <a:endCxn id="291867" idx="2"/>
          </p:cNvCxnSpPr>
          <p:nvPr/>
        </p:nvCxnSpPr>
        <p:spPr bwMode="auto">
          <a:xfrm flipV="1">
            <a:off x="2401888" y="2139950"/>
            <a:ext cx="1800225" cy="209550"/>
          </a:xfrm>
          <a:prstGeom prst="straightConnector1">
            <a:avLst/>
          </a:prstGeom>
          <a:noFill/>
          <a:ln w="9525">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1870" name="Text Box 30">
            <a:extLst>
              <a:ext uri="{FF2B5EF4-FFF2-40B4-BE49-F238E27FC236}">
                <a16:creationId xmlns:a16="http://schemas.microsoft.com/office/drawing/2014/main" id="{69364C49-5980-46E9-BB28-95B4ABF2CC85}"/>
              </a:ext>
            </a:extLst>
          </p:cNvPr>
          <p:cNvSpPr txBox="1">
            <a:spLocks noChangeArrowheads="1"/>
          </p:cNvSpPr>
          <p:nvPr/>
        </p:nvSpPr>
        <p:spPr bwMode="auto">
          <a:xfrm>
            <a:off x="3059113" y="2924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24</a:t>
            </a:r>
            <a:endParaRPr lang="en-US" altLang="en-US" dirty="0"/>
          </a:p>
        </p:txBody>
      </p:sp>
      <p:cxnSp>
        <p:nvCxnSpPr>
          <p:cNvPr id="291871" name="AutoShape 31">
            <a:extLst>
              <a:ext uri="{FF2B5EF4-FFF2-40B4-BE49-F238E27FC236}">
                <a16:creationId xmlns:a16="http://schemas.microsoft.com/office/drawing/2014/main" id="{DD1CE184-ED58-437B-92B9-395F77BE0433}"/>
              </a:ext>
            </a:extLst>
          </p:cNvPr>
          <p:cNvCxnSpPr>
            <a:cxnSpLocks noChangeShapeType="1"/>
            <a:stCxn id="291868" idx="2"/>
            <a:endCxn id="291870" idx="0"/>
          </p:cNvCxnSpPr>
          <p:nvPr/>
        </p:nvCxnSpPr>
        <p:spPr bwMode="auto">
          <a:xfrm>
            <a:off x="2401888" y="2716213"/>
            <a:ext cx="863600"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1872" name="Oval 32">
            <a:extLst>
              <a:ext uri="{FF2B5EF4-FFF2-40B4-BE49-F238E27FC236}">
                <a16:creationId xmlns:a16="http://schemas.microsoft.com/office/drawing/2014/main" id="{6CEFEF70-21C7-427D-A236-98A4E7E050C3}"/>
              </a:ext>
            </a:extLst>
          </p:cNvPr>
          <p:cNvSpPr>
            <a:spLocks noChangeAspect="1" noChangeArrowheads="1"/>
          </p:cNvSpPr>
          <p:nvPr/>
        </p:nvSpPr>
        <p:spPr bwMode="auto">
          <a:xfrm>
            <a:off x="8456613" y="1168400"/>
            <a:ext cx="539750" cy="5397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91873" name="Text Box 33">
            <a:extLst>
              <a:ext uri="{FF2B5EF4-FFF2-40B4-BE49-F238E27FC236}">
                <a16:creationId xmlns:a16="http://schemas.microsoft.com/office/drawing/2014/main" id="{E1EFBD0A-6795-4D1C-BD39-FB26868D3731}"/>
              </a:ext>
            </a:extLst>
          </p:cNvPr>
          <p:cNvSpPr txBox="1">
            <a:spLocks noChangeArrowheads="1"/>
          </p:cNvSpPr>
          <p:nvPr/>
        </p:nvSpPr>
        <p:spPr bwMode="auto">
          <a:xfrm>
            <a:off x="2555875"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20</a:t>
            </a:r>
            <a:endParaRPr lang="en-US" altLang="en-US" dirty="0"/>
          </a:p>
        </p:txBody>
      </p:sp>
      <p:cxnSp>
        <p:nvCxnSpPr>
          <p:cNvPr id="291874" name="AutoShape 34">
            <a:extLst>
              <a:ext uri="{FF2B5EF4-FFF2-40B4-BE49-F238E27FC236}">
                <a16:creationId xmlns:a16="http://schemas.microsoft.com/office/drawing/2014/main" id="{A840AAD4-2B63-4BB3-AE3A-869621DAC0EE}"/>
              </a:ext>
            </a:extLst>
          </p:cNvPr>
          <p:cNvCxnSpPr>
            <a:cxnSpLocks noChangeShapeType="1"/>
            <a:stCxn id="291870" idx="2"/>
            <a:endCxn id="291873" idx="0"/>
          </p:cNvCxnSpPr>
          <p:nvPr/>
        </p:nvCxnSpPr>
        <p:spPr bwMode="auto">
          <a:xfrm flipH="1">
            <a:off x="2762250" y="3290888"/>
            <a:ext cx="503238"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1875" name="Text Box 35">
            <a:extLst>
              <a:ext uri="{FF2B5EF4-FFF2-40B4-BE49-F238E27FC236}">
                <a16:creationId xmlns:a16="http://schemas.microsoft.com/office/drawing/2014/main" id="{733C29F1-61F5-4A9C-9AC7-C4B593EA9FFE}"/>
              </a:ext>
            </a:extLst>
          </p:cNvPr>
          <p:cNvSpPr txBox="1">
            <a:spLocks noChangeArrowheads="1"/>
          </p:cNvSpPr>
          <p:nvPr/>
        </p:nvSpPr>
        <p:spPr bwMode="auto">
          <a:xfrm>
            <a:off x="35623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32</a:t>
            </a:r>
            <a:endParaRPr lang="en-US" altLang="en-US" dirty="0"/>
          </a:p>
        </p:txBody>
      </p:sp>
      <p:cxnSp>
        <p:nvCxnSpPr>
          <p:cNvPr id="291876" name="AutoShape 36">
            <a:extLst>
              <a:ext uri="{FF2B5EF4-FFF2-40B4-BE49-F238E27FC236}">
                <a16:creationId xmlns:a16="http://schemas.microsoft.com/office/drawing/2014/main" id="{C53AB249-6EA5-43E6-9CDA-8CB1FDE35C90}"/>
              </a:ext>
            </a:extLst>
          </p:cNvPr>
          <p:cNvCxnSpPr>
            <a:cxnSpLocks noChangeShapeType="1"/>
            <a:stCxn id="291870" idx="2"/>
            <a:endCxn id="291875" idx="0"/>
          </p:cNvCxnSpPr>
          <p:nvPr/>
        </p:nvCxnSpPr>
        <p:spPr bwMode="auto">
          <a:xfrm>
            <a:off x="3265488" y="3290888"/>
            <a:ext cx="503237"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1877" name="Text Box 37">
            <a:extLst>
              <a:ext uri="{FF2B5EF4-FFF2-40B4-BE49-F238E27FC236}">
                <a16:creationId xmlns:a16="http://schemas.microsoft.com/office/drawing/2014/main" id="{37E77F67-63A2-4925-8B70-645C620E9BBC}"/>
              </a:ext>
            </a:extLst>
          </p:cNvPr>
          <p:cNvSpPr txBox="1">
            <a:spLocks noChangeArrowheads="1"/>
          </p:cNvSpPr>
          <p:nvPr/>
        </p:nvSpPr>
        <p:spPr bwMode="auto">
          <a:xfrm>
            <a:off x="1330325" y="2924175"/>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8</a:t>
            </a:r>
            <a:endParaRPr lang="en-US" altLang="en-US" dirty="0"/>
          </a:p>
        </p:txBody>
      </p:sp>
      <p:cxnSp>
        <p:nvCxnSpPr>
          <p:cNvPr id="291878" name="AutoShape 38">
            <a:extLst>
              <a:ext uri="{FF2B5EF4-FFF2-40B4-BE49-F238E27FC236}">
                <a16:creationId xmlns:a16="http://schemas.microsoft.com/office/drawing/2014/main" id="{41459C35-002B-4776-8359-6B006FD759E9}"/>
              </a:ext>
            </a:extLst>
          </p:cNvPr>
          <p:cNvCxnSpPr>
            <a:cxnSpLocks noChangeShapeType="1"/>
            <a:stCxn id="291868" idx="2"/>
            <a:endCxn id="291877" idx="0"/>
          </p:cNvCxnSpPr>
          <p:nvPr/>
        </p:nvCxnSpPr>
        <p:spPr bwMode="auto">
          <a:xfrm flipH="1">
            <a:off x="1479550" y="2716213"/>
            <a:ext cx="922338"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1879" name="Text Box 39">
            <a:extLst>
              <a:ext uri="{FF2B5EF4-FFF2-40B4-BE49-F238E27FC236}">
                <a16:creationId xmlns:a16="http://schemas.microsoft.com/office/drawing/2014/main" id="{F8548C0B-EA0D-4931-8FEA-6FC0CE71B0C0}"/>
              </a:ext>
            </a:extLst>
          </p:cNvPr>
          <p:cNvSpPr txBox="1">
            <a:spLocks noChangeArrowheads="1"/>
          </p:cNvSpPr>
          <p:nvPr/>
        </p:nvSpPr>
        <p:spPr bwMode="auto">
          <a:xfrm>
            <a:off x="18351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12</a:t>
            </a:r>
            <a:endParaRPr lang="en-US" altLang="en-US" dirty="0"/>
          </a:p>
        </p:txBody>
      </p:sp>
      <p:cxnSp>
        <p:nvCxnSpPr>
          <p:cNvPr id="291880" name="AutoShape 40">
            <a:extLst>
              <a:ext uri="{FF2B5EF4-FFF2-40B4-BE49-F238E27FC236}">
                <a16:creationId xmlns:a16="http://schemas.microsoft.com/office/drawing/2014/main" id="{303F693F-EB25-470E-A652-B47C0AA51CA9}"/>
              </a:ext>
            </a:extLst>
          </p:cNvPr>
          <p:cNvCxnSpPr>
            <a:cxnSpLocks noChangeShapeType="1"/>
            <a:stCxn id="291877" idx="2"/>
            <a:endCxn id="291879" idx="0"/>
          </p:cNvCxnSpPr>
          <p:nvPr/>
        </p:nvCxnSpPr>
        <p:spPr bwMode="auto">
          <a:xfrm>
            <a:off x="1479550" y="3290888"/>
            <a:ext cx="561975"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1881" name="Text Box 41">
            <a:extLst>
              <a:ext uri="{FF2B5EF4-FFF2-40B4-BE49-F238E27FC236}">
                <a16:creationId xmlns:a16="http://schemas.microsoft.com/office/drawing/2014/main" id="{555169E9-4629-4189-AF37-751B7BC6AF24}"/>
              </a:ext>
            </a:extLst>
          </p:cNvPr>
          <p:cNvSpPr txBox="1">
            <a:spLocks noChangeArrowheads="1"/>
          </p:cNvSpPr>
          <p:nvPr/>
        </p:nvSpPr>
        <p:spPr bwMode="auto">
          <a:xfrm>
            <a:off x="579596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54</a:t>
            </a:r>
            <a:endParaRPr lang="en-US" altLang="en-US" dirty="0"/>
          </a:p>
        </p:txBody>
      </p:sp>
      <p:cxnSp>
        <p:nvCxnSpPr>
          <p:cNvPr id="291882" name="AutoShape 42">
            <a:extLst>
              <a:ext uri="{FF2B5EF4-FFF2-40B4-BE49-F238E27FC236}">
                <a16:creationId xmlns:a16="http://schemas.microsoft.com/office/drawing/2014/main" id="{15DBA7C0-1A87-4FA1-8827-B40C5C2FDE8F}"/>
              </a:ext>
            </a:extLst>
          </p:cNvPr>
          <p:cNvCxnSpPr>
            <a:cxnSpLocks noChangeShapeType="1"/>
            <a:stCxn id="291867" idx="2"/>
            <a:endCxn id="291881" idx="0"/>
          </p:cNvCxnSpPr>
          <p:nvPr/>
        </p:nvCxnSpPr>
        <p:spPr bwMode="auto">
          <a:xfrm>
            <a:off x="4202113" y="2139950"/>
            <a:ext cx="18002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1883" name="Text Box 43">
            <a:extLst>
              <a:ext uri="{FF2B5EF4-FFF2-40B4-BE49-F238E27FC236}">
                <a16:creationId xmlns:a16="http://schemas.microsoft.com/office/drawing/2014/main" id="{07724A48-D27F-443F-9C74-2340E62A5A8C}"/>
              </a:ext>
            </a:extLst>
          </p:cNvPr>
          <p:cNvSpPr txBox="1">
            <a:spLocks noChangeArrowheads="1"/>
          </p:cNvSpPr>
          <p:nvPr/>
        </p:nvSpPr>
        <p:spPr bwMode="auto">
          <a:xfrm>
            <a:off x="6656388" y="29257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72</a:t>
            </a:r>
            <a:endParaRPr lang="en-US" altLang="en-US" dirty="0"/>
          </a:p>
        </p:txBody>
      </p:sp>
      <p:cxnSp>
        <p:nvCxnSpPr>
          <p:cNvPr id="291884" name="AutoShape 44">
            <a:extLst>
              <a:ext uri="{FF2B5EF4-FFF2-40B4-BE49-F238E27FC236}">
                <a16:creationId xmlns:a16="http://schemas.microsoft.com/office/drawing/2014/main" id="{6CACBE6A-E786-45E4-BA2E-E7F8746E5822}"/>
              </a:ext>
            </a:extLst>
          </p:cNvPr>
          <p:cNvCxnSpPr>
            <a:cxnSpLocks noChangeShapeType="1"/>
            <a:stCxn id="291881" idx="2"/>
            <a:endCxn id="291883" idx="0"/>
          </p:cNvCxnSpPr>
          <p:nvPr/>
        </p:nvCxnSpPr>
        <p:spPr bwMode="auto">
          <a:xfrm>
            <a:off x="6002338" y="2716213"/>
            <a:ext cx="8604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1885" name="Text Box 45">
            <a:extLst>
              <a:ext uri="{FF2B5EF4-FFF2-40B4-BE49-F238E27FC236}">
                <a16:creationId xmlns:a16="http://schemas.microsoft.com/office/drawing/2014/main" id="{D3E7F779-C744-406E-A289-6E485126B647}"/>
              </a:ext>
            </a:extLst>
          </p:cNvPr>
          <p:cNvSpPr txBox="1">
            <a:spLocks noChangeArrowheads="1"/>
          </p:cNvSpPr>
          <p:nvPr/>
        </p:nvSpPr>
        <p:spPr bwMode="auto">
          <a:xfrm>
            <a:off x="2301875"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18</a:t>
            </a:r>
            <a:endParaRPr lang="en-US" altLang="en-US" dirty="0"/>
          </a:p>
        </p:txBody>
      </p:sp>
      <p:cxnSp>
        <p:nvCxnSpPr>
          <p:cNvPr id="291886" name="AutoShape 46">
            <a:extLst>
              <a:ext uri="{FF2B5EF4-FFF2-40B4-BE49-F238E27FC236}">
                <a16:creationId xmlns:a16="http://schemas.microsoft.com/office/drawing/2014/main" id="{49408D82-0684-406E-80C4-2C758A6AA2DD}"/>
              </a:ext>
            </a:extLst>
          </p:cNvPr>
          <p:cNvCxnSpPr>
            <a:cxnSpLocks noChangeShapeType="1"/>
            <a:stCxn id="291873" idx="2"/>
            <a:endCxn id="291885" idx="0"/>
          </p:cNvCxnSpPr>
          <p:nvPr/>
        </p:nvCxnSpPr>
        <p:spPr bwMode="auto">
          <a:xfrm flipH="1">
            <a:off x="2508250" y="3940175"/>
            <a:ext cx="254000"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1887" name="Text Box 47">
            <a:extLst>
              <a:ext uri="{FF2B5EF4-FFF2-40B4-BE49-F238E27FC236}">
                <a16:creationId xmlns:a16="http://schemas.microsoft.com/office/drawing/2014/main" id="{5C187C87-A0D9-48A0-A000-7941703A2259}"/>
              </a:ext>
            </a:extLst>
          </p:cNvPr>
          <p:cNvSpPr txBox="1">
            <a:spLocks noChangeArrowheads="1"/>
          </p:cNvSpPr>
          <p:nvPr/>
        </p:nvSpPr>
        <p:spPr bwMode="auto">
          <a:xfrm>
            <a:off x="7161213"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96</a:t>
            </a:r>
            <a:endParaRPr lang="en-US" altLang="en-US" dirty="0"/>
          </a:p>
        </p:txBody>
      </p:sp>
      <p:cxnSp>
        <p:nvCxnSpPr>
          <p:cNvPr id="291888" name="AutoShape 48">
            <a:extLst>
              <a:ext uri="{FF2B5EF4-FFF2-40B4-BE49-F238E27FC236}">
                <a16:creationId xmlns:a16="http://schemas.microsoft.com/office/drawing/2014/main" id="{DA6335B2-42D4-40E7-8BA8-93650F792F60}"/>
              </a:ext>
            </a:extLst>
          </p:cNvPr>
          <p:cNvCxnSpPr>
            <a:cxnSpLocks noChangeShapeType="1"/>
            <a:stCxn id="291883" idx="2"/>
            <a:endCxn id="291887" idx="0"/>
          </p:cNvCxnSpPr>
          <p:nvPr/>
        </p:nvCxnSpPr>
        <p:spPr bwMode="auto">
          <a:xfrm>
            <a:off x="6862763" y="3292475"/>
            <a:ext cx="504825" cy="2809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1889" name="Text Box 49">
            <a:extLst>
              <a:ext uri="{FF2B5EF4-FFF2-40B4-BE49-F238E27FC236}">
                <a16:creationId xmlns:a16="http://schemas.microsoft.com/office/drawing/2014/main" id="{2AF7DFD7-B74D-4F94-A071-0BBBE1FE32B2}"/>
              </a:ext>
            </a:extLst>
          </p:cNvPr>
          <p:cNvSpPr txBox="1">
            <a:spLocks noChangeArrowheads="1"/>
          </p:cNvSpPr>
          <p:nvPr/>
        </p:nvSpPr>
        <p:spPr bwMode="auto">
          <a:xfrm>
            <a:off x="61531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64</a:t>
            </a:r>
            <a:endParaRPr lang="en-US" altLang="en-US" dirty="0"/>
          </a:p>
        </p:txBody>
      </p:sp>
      <p:cxnSp>
        <p:nvCxnSpPr>
          <p:cNvPr id="291890" name="AutoShape 50">
            <a:extLst>
              <a:ext uri="{FF2B5EF4-FFF2-40B4-BE49-F238E27FC236}">
                <a16:creationId xmlns:a16="http://schemas.microsoft.com/office/drawing/2014/main" id="{314EB888-C933-42E9-8F6D-0424D5F05555}"/>
              </a:ext>
            </a:extLst>
          </p:cNvPr>
          <p:cNvCxnSpPr>
            <a:cxnSpLocks noChangeShapeType="1"/>
            <a:stCxn id="291883" idx="2"/>
            <a:endCxn id="291889" idx="0"/>
          </p:cNvCxnSpPr>
          <p:nvPr/>
        </p:nvCxnSpPr>
        <p:spPr bwMode="auto">
          <a:xfrm flipH="1">
            <a:off x="6359525" y="3292475"/>
            <a:ext cx="503238" cy="2809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1891" name="Text Box 51">
            <a:extLst>
              <a:ext uri="{FF2B5EF4-FFF2-40B4-BE49-F238E27FC236}">
                <a16:creationId xmlns:a16="http://schemas.microsoft.com/office/drawing/2014/main" id="{2FFAE3EC-A13E-4834-BD1A-DA2B3D9D6C9D}"/>
              </a:ext>
            </a:extLst>
          </p:cNvPr>
          <p:cNvSpPr txBox="1">
            <a:spLocks noChangeArrowheads="1"/>
          </p:cNvSpPr>
          <p:nvPr/>
        </p:nvSpPr>
        <p:spPr bwMode="auto">
          <a:xfrm>
            <a:off x="2193925" y="55514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17</a:t>
            </a:r>
            <a:endParaRPr lang="en-US" altLang="en-US" dirty="0"/>
          </a:p>
        </p:txBody>
      </p:sp>
      <p:cxnSp>
        <p:nvCxnSpPr>
          <p:cNvPr id="291892" name="AutoShape 52">
            <a:extLst>
              <a:ext uri="{FF2B5EF4-FFF2-40B4-BE49-F238E27FC236}">
                <a16:creationId xmlns:a16="http://schemas.microsoft.com/office/drawing/2014/main" id="{EDD43BD8-7B94-47CC-A126-137CFC4030DC}"/>
              </a:ext>
            </a:extLst>
          </p:cNvPr>
          <p:cNvCxnSpPr>
            <a:cxnSpLocks noChangeShapeType="1"/>
            <a:stCxn id="291885" idx="2"/>
            <a:endCxn id="291891" idx="0"/>
          </p:cNvCxnSpPr>
          <p:nvPr/>
        </p:nvCxnSpPr>
        <p:spPr bwMode="auto">
          <a:xfrm flipH="1">
            <a:off x="2400300" y="4838700"/>
            <a:ext cx="107950" cy="7127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1893" name="Text Box 53">
            <a:extLst>
              <a:ext uri="{FF2B5EF4-FFF2-40B4-BE49-F238E27FC236}">
                <a16:creationId xmlns:a16="http://schemas.microsoft.com/office/drawing/2014/main" id="{5E5B44CE-43F6-4875-8D9D-317F1693C47D}"/>
              </a:ext>
            </a:extLst>
          </p:cNvPr>
          <p:cNvSpPr txBox="1">
            <a:spLocks noChangeArrowheads="1"/>
          </p:cNvSpPr>
          <p:nvPr/>
        </p:nvSpPr>
        <p:spPr bwMode="auto">
          <a:xfrm>
            <a:off x="5900738"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60</a:t>
            </a:r>
            <a:endParaRPr lang="en-US" altLang="en-US" dirty="0"/>
          </a:p>
        </p:txBody>
      </p:sp>
      <p:cxnSp>
        <p:nvCxnSpPr>
          <p:cNvPr id="291894" name="AutoShape 54">
            <a:extLst>
              <a:ext uri="{FF2B5EF4-FFF2-40B4-BE49-F238E27FC236}">
                <a16:creationId xmlns:a16="http://schemas.microsoft.com/office/drawing/2014/main" id="{4403EEF3-CA85-4A60-87FB-E3F8CD0CFC39}"/>
              </a:ext>
            </a:extLst>
          </p:cNvPr>
          <p:cNvCxnSpPr>
            <a:cxnSpLocks noChangeShapeType="1"/>
            <a:stCxn id="291889" idx="2"/>
            <a:endCxn id="291893" idx="0"/>
          </p:cNvCxnSpPr>
          <p:nvPr/>
        </p:nvCxnSpPr>
        <p:spPr bwMode="auto">
          <a:xfrm flipH="1">
            <a:off x="6107113" y="3940175"/>
            <a:ext cx="252412"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1895" name="Text Box 55">
            <a:extLst>
              <a:ext uri="{FF2B5EF4-FFF2-40B4-BE49-F238E27FC236}">
                <a16:creationId xmlns:a16="http://schemas.microsoft.com/office/drawing/2014/main" id="{5D6E8475-09C3-41DD-B8DF-32C62269B906}"/>
              </a:ext>
            </a:extLst>
          </p:cNvPr>
          <p:cNvSpPr txBox="1">
            <a:spLocks noChangeArrowheads="1"/>
          </p:cNvSpPr>
          <p:nvPr/>
        </p:nvSpPr>
        <p:spPr bwMode="auto">
          <a:xfrm>
            <a:off x="7413625"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98</a:t>
            </a:r>
            <a:endParaRPr lang="en-US" altLang="en-US" dirty="0"/>
          </a:p>
        </p:txBody>
      </p:sp>
      <p:cxnSp>
        <p:nvCxnSpPr>
          <p:cNvPr id="291896" name="AutoShape 56">
            <a:extLst>
              <a:ext uri="{FF2B5EF4-FFF2-40B4-BE49-F238E27FC236}">
                <a16:creationId xmlns:a16="http://schemas.microsoft.com/office/drawing/2014/main" id="{38A49605-45D1-4AD6-90A1-292C59888779}"/>
              </a:ext>
            </a:extLst>
          </p:cNvPr>
          <p:cNvCxnSpPr>
            <a:cxnSpLocks noChangeShapeType="1"/>
            <a:stCxn id="291887" idx="2"/>
            <a:endCxn id="291895" idx="0"/>
          </p:cNvCxnSpPr>
          <p:nvPr/>
        </p:nvCxnSpPr>
        <p:spPr bwMode="auto">
          <a:xfrm>
            <a:off x="7367588" y="3940175"/>
            <a:ext cx="252412"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1897" name="Text Box 57">
            <a:extLst>
              <a:ext uri="{FF2B5EF4-FFF2-40B4-BE49-F238E27FC236}">
                <a16:creationId xmlns:a16="http://schemas.microsoft.com/office/drawing/2014/main" id="{78620ED0-A7B8-4105-9168-199CA8D68BFA}"/>
              </a:ext>
            </a:extLst>
          </p:cNvPr>
          <p:cNvSpPr txBox="1">
            <a:spLocks noChangeArrowheads="1"/>
          </p:cNvSpPr>
          <p:nvPr/>
        </p:nvSpPr>
        <p:spPr bwMode="auto">
          <a:xfrm>
            <a:off x="6405563"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68</a:t>
            </a:r>
            <a:endParaRPr lang="en-US" altLang="en-US" dirty="0"/>
          </a:p>
        </p:txBody>
      </p:sp>
      <p:cxnSp>
        <p:nvCxnSpPr>
          <p:cNvPr id="291898" name="AutoShape 58">
            <a:extLst>
              <a:ext uri="{FF2B5EF4-FFF2-40B4-BE49-F238E27FC236}">
                <a16:creationId xmlns:a16="http://schemas.microsoft.com/office/drawing/2014/main" id="{BBE67E0F-A85F-4598-A2A8-8A37A024E1DC}"/>
              </a:ext>
            </a:extLst>
          </p:cNvPr>
          <p:cNvCxnSpPr>
            <a:cxnSpLocks noChangeShapeType="1"/>
            <a:stCxn id="291889" idx="2"/>
            <a:endCxn id="291897" idx="0"/>
          </p:cNvCxnSpPr>
          <p:nvPr/>
        </p:nvCxnSpPr>
        <p:spPr bwMode="auto">
          <a:xfrm>
            <a:off x="6359525" y="3940175"/>
            <a:ext cx="252413"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1899" name="Text Box 59">
            <a:extLst>
              <a:ext uri="{FF2B5EF4-FFF2-40B4-BE49-F238E27FC236}">
                <a16:creationId xmlns:a16="http://schemas.microsoft.com/office/drawing/2014/main" id="{E5844C05-3C2D-454B-861D-1DC4B7DB7AEA}"/>
              </a:ext>
            </a:extLst>
          </p:cNvPr>
          <p:cNvSpPr txBox="1">
            <a:spLocks noChangeArrowheads="1"/>
          </p:cNvSpPr>
          <p:nvPr/>
        </p:nvSpPr>
        <p:spPr bwMode="auto">
          <a:xfrm>
            <a:off x="6908800"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84</a:t>
            </a:r>
            <a:endParaRPr lang="en-US" altLang="en-US" dirty="0"/>
          </a:p>
        </p:txBody>
      </p:sp>
      <p:cxnSp>
        <p:nvCxnSpPr>
          <p:cNvPr id="291900" name="AutoShape 60">
            <a:extLst>
              <a:ext uri="{FF2B5EF4-FFF2-40B4-BE49-F238E27FC236}">
                <a16:creationId xmlns:a16="http://schemas.microsoft.com/office/drawing/2014/main" id="{9E4F0795-5585-47D9-ABD3-159660C765E3}"/>
              </a:ext>
            </a:extLst>
          </p:cNvPr>
          <p:cNvCxnSpPr>
            <a:cxnSpLocks noChangeShapeType="1"/>
            <a:stCxn id="291887" idx="2"/>
            <a:endCxn id="291899" idx="0"/>
          </p:cNvCxnSpPr>
          <p:nvPr/>
        </p:nvCxnSpPr>
        <p:spPr bwMode="auto">
          <a:xfrm flipH="1">
            <a:off x="7115175" y="3940175"/>
            <a:ext cx="252413"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1901" name="Text Box 61">
            <a:extLst>
              <a:ext uri="{FF2B5EF4-FFF2-40B4-BE49-F238E27FC236}">
                <a16:creationId xmlns:a16="http://schemas.microsoft.com/office/drawing/2014/main" id="{487CC8B4-5C13-4DF5-BEBC-A5603277C688}"/>
              </a:ext>
            </a:extLst>
          </p:cNvPr>
          <p:cNvSpPr txBox="1">
            <a:spLocks noChangeArrowheads="1"/>
          </p:cNvSpPr>
          <p:nvPr/>
        </p:nvSpPr>
        <p:spPr bwMode="auto">
          <a:xfrm>
            <a:off x="3814763"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36</a:t>
            </a:r>
            <a:endParaRPr lang="en-US" altLang="en-US" dirty="0"/>
          </a:p>
        </p:txBody>
      </p:sp>
      <p:cxnSp>
        <p:nvCxnSpPr>
          <p:cNvPr id="291902" name="AutoShape 62">
            <a:extLst>
              <a:ext uri="{FF2B5EF4-FFF2-40B4-BE49-F238E27FC236}">
                <a16:creationId xmlns:a16="http://schemas.microsoft.com/office/drawing/2014/main" id="{4544E17A-8FE5-458B-BF69-57C9B81976C4}"/>
              </a:ext>
            </a:extLst>
          </p:cNvPr>
          <p:cNvCxnSpPr>
            <a:cxnSpLocks noChangeShapeType="1"/>
            <a:stCxn id="291875" idx="2"/>
            <a:endCxn id="291901" idx="0"/>
          </p:cNvCxnSpPr>
          <p:nvPr/>
        </p:nvCxnSpPr>
        <p:spPr bwMode="auto">
          <a:xfrm>
            <a:off x="3768725" y="3940175"/>
            <a:ext cx="252413"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1903" name="Text Box 63">
            <a:extLst>
              <a:ext uri="{FF2B5EF4-FFF2-40B4-BE49-F238E27FC236}">
                <a16:creationId xmlns:a16="http://schemas.microsoft.com/office/drawing/2014/main" id="{3BBBD208-84FC-455A-92D5-A2B62C1EA421}"/>
              </a:ext>
            </a:extLst>
          </p:cNvPr>
          <p:cNvSpPr txBox="1">
            <a:spLocks noChangeArrowheads="1"/>
          </p:cNvSpPr>
          <p:nvPr/>
        </p:nvSpPr>
        <p:spPr bwMode="auto">
          <a:xfrm>
            <a:off x="3309938"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30</a:t>
            </a:r>
            <a:endParaRPr lang="en-US" altLang="en-US" dirty="0"/>
          </a:p>
        </p:txBody>
      </p:sp>
      <p:cxnSp>
        <p:nvCxnSpPr>
          <p:cNvPr id="291904" name="AutoShape 64">
            <a:extLst>
              <a:ext uri="{FF2B5EF4-FFF2-40B4-BE49-F238E27FC236}">
                <a16:creationId xmlns:a16="http://schemas.microsoft.com/office/drawing/2014/main" id="{301E25A1-CA05-4783-91B6-F846F752B5D4}"/>
              </a:ext>
            </a:extLst>
          </p:cNvPr>
          <p:cNvCxnSpPr>
            <a:cxnSpLocks noChangeShapeType="1"/>
            <a:stCxn id="291875" idx="2"/>
            <a:endCxn id="291903" idx="0"/>
          </p:cNvCxnSpPr>
          <p:nvPr/>
        </p:nvCxnSpPr>
        <p:spPr bwMode="auto">
          <a:xfrm flipH="1">
            <a:off x="3516313" y="3940175"/>
            <a:ext cx="252412"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91872"/>
                                        </p:tgtEl>
                                        <p:attrNameLst>
                                          <p:attrName>style.visibility</p:attrName>
                                        </p:attrNameLst>
                                      </p:cBhvr>
                                      <p:to>
                                        <p:strVal val="visible"/>
                                      </p:to>
                                    </p:set>
                                  </p:childTnLst>
                                </p:cTn>
                              </p:par>
                            </p:childTnLst>
                          </p:cTn>
                        </p:par>
                        <p:par>
                          <p:cTn id="7" fill="hold" nodeType="afterGroup">
                            <p:stCondLst>
                              <p:cond delay="0"/>
                            </p:stCondLst>
                            <p:childTnLst>
                              <p:par>
                                <p:cTn id="8" presetID="2" presetClass="entr" presetSubtype="8" fill="hold" grpId="0" nodeType="afterEffect">
                                  <p:stCondLst>
                                    <p:cond delay="0"/>
                                  </p:stCondLst>
                                  <p:childTnLst>
                                    <p:set>
                                      <p:cBhvr>
                                        <p:cTn id="9" dur="1" fill="hold">
                                          <p:stCondLst>
                                            <p:cond delay="0"/>
                                          </p:stCondLst>
                                        </p:cTn>
                                        <p:tgtEl>
                                          <p:spTgt spid="291903"/>
                                        </p:tgtEl>
                                        <p:attrNameLst>
                                          <p:attrName>style.visibility</p:attrName>
                                        </p:attrNameLst>
                                      </p:cBhvr>
                                      <p:to>
                                        <p:strVal val="visible"/>
                                      </p:to>
                                    </p:set>
                                    <p:anim calcmode="lin" valueType="num">
                                      <p:cBhvr additive="base">
                                        <p:cTn id="10" dur="500" fill="hold"/>
                                        <p:tgtEl>
                                          <p:spTgt spid="291903"/>
                                        </p:tgtEl>
                                        <p:attrNameLst>
                                          <p:attrName>ppt_x</p:attrName>
                                        </p:attrNameLst>
                                      </p:cBhvr>
                                      <p:tavLst>
                                        <p:tav tm="0">
                                          <p:val>
                                            <p:strVal val="0-#ppt_w/2"/>
                                          </p:val>
                                        </p:tav>
                                        <p:tav tm="100000">
                                          <p:val>
                                            <p:strVal val="#ppt_x"/>
                                          </p:val>
                                        </p:tav>
                                      </p:tavLst>
                                    </p:anim>
                                    <p:anim calcmode="lin" valueType="num">
                                      <p:cBhvr additive="base">
                                        <p:cTn id="11" dur="500" fill="hold"/>
                                        <p:tgtEl>
                                          <p:spTgt spid="291903"/>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00"/>
                            </p:stCondLst>
                            <p:childTnLst>
                              <p:par>
                                <p:cTn id="13" presetID="3" presetClass="entr" presetSubtype="10" fill="hold" nodeType="afterEffect">
                                  <p:stCondLst>
                                    <p:cond delay="0"/>
                                  </p:stCondLst>
                                  <p:childTnLst>
                                    <p:set>
                                      <p:cBhvr>
                                        <p:cTn id="14" dur="1" fill="hold">
                                          <p:stCondLst>
                                            <p:cond delay="0"/>
                                          </p:stCondLst>
                                        </p:cTn>
                                        <p:tgtEl>
                                          <p:spTgt spid="291904"/>
                                        </p:tgtEl>
                                        <p:attrNameLst>
                                          <p:attrName>style.visibility</p:attrName>
                                        </p:attrNameLst>
                                      </p:cBhvr>
                                      <p:to>
                                        <p:strVal val="visible"/>
                                      </p:to>
                                    </p:set>
                                    <p:animEffect transition="in" filter="blinds(horizontal)">
                                      <p:cBhvr>
                                        <p:cTn id="15" dur="500"/>
                                        <p:tgtEl>
                                          <p:spTgt spid="291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90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D376D650-AD26-41E6-99BF-DF51B0EC367B}"/>
              </a:ext>
            </a:extLst>
          </p:cNvPr>
          <p:cNvSpPr>
            <a:spLocks noGrp="1"/>
          </p:cNvSpPr>
          <p:nvPr>
            <p:ph type="dt" sz="half" idx="10"/>
          </p:nvPr>
        </p:nvSpPr>
        <p:spPr/>
        <p:txBody>
          <a:bodyPr/>
          <a:lstStyle/>
          <a:p>
            <a:fld id="{8C3AD188-146A-4255-8BDA-E2F7F12413A1}" type="datetime4">
              <a:rPr lang="en-US" altLang="en-US"/>
              <a:pPr/>
              <a:t>November 5, 2025</a:t>
            </a:fld>
            <a:endParaRPr lang="en-US" altLang="en-US" dirty="0"/>
          </a:p>
        </p:txBody>
      </p:sp>
      <p:sp>
        <p:nvSpPr>
          <p:cNvPr id="5" name="Alt Bilgi Yer Tutucusu 4">
            <a:extLst>
              <a:ext uri="{FF2B5EF4-FFF2-40B4-BE49-F238E27FC236}">
                <a16:creationId xmlns:a16="http://schemas.microsoft.com/office/drawing/2014/main" id="{28483207-AA0C-4FD9-9E7D-D7D85166FDED}"/>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6477D0DA-21D6-49D7-BBA5-652BD5CAEB39}"/>
              </a:ext>
            </a:extLst>
          </p:cNvPr>
          <p:cNvSpPr>
            <a:spLocks noGrp="1"/>
          </p:cNvSpPr>
          <p:nvPr>
            <p:ph type="sldNum" sz="quarter" idx="12"/>
          </p:nvPr>
        </p:nvSpPr>
        <p:spPr/>
        <p:txBody>
          <a:bodyPr/>
          <a:lstStyle/>
          <a:p>
            <a:fld id="{FB99255B-15CF-41A5-B712-9BFE4F06DEC4}" type="slidenum">
              <a:rPr lang="en-US" altLang="en-US"/>
              <a:pPr/>
              <a:t>58</a:t>
            </a:fld>
            <a:endParaRPr lang="en-US" altLang="en-US" dirty="0"/>
          </a:p>
        </p:txBody>
      </p:sp>
      <p:sp>
        <p:nvSpPr>
          <p:cNvPr id="263170" name="Rectangle 2">
            <a:extLst>
              <a:ext uri="{FF2B5EF4-FFF2-40B4-BE49-F238E27FC236}">
                <a16:creationId xmlns:a16="http://schemas.microsoft.com/office/drawing/2014/main" id="{8A89CE8A-06E6-483E-84B0-57D1FD95B494}"/>
              </a:ext>
            </a:extLst>
          </p:cNvPr>
          <p:cNvSpPr>
            <a:spLocks noGrp="1" noChangeArrowheads="1"/>
          </p:cNvSpPr>
          <p:nvPr>
            <p:ph type="title"/>
          </p:nvPr>
        </p:nvSpPr>
        <p:spPr/>
        <p:txBody>
          <a:bodyPr/>
          <a:lstStyle/>
          <a:p>
            <a:r>
              <a:rPr lang="en-US" altLang="en-US" dirty="0"/>
              <a:t>Recursive </a:t>
            </a:r>
            <a:r>
              <a:rPr lang="en-US" altLang="en-US" dirty="0">
                <a:latin typeface="Tahoma" panose="020B0604030504040204" pitchFamily="34" charset="0"/>
              </a:rPr>
              <a:t>Find </a:t>
            </a:r>
            <a:r>
              <a:rPr lang="en-US" altLang="en-US" dirty="0"/>
              <a:t>Function  in BSTs </a:t>
            </a:r>
          </a:p>
        </p:txBody>
      </p:sp>
      <p:sp>
        <p:nvSpPr>
          <p:cNvPr id="263171" name="Rectangle 3">
            <a:extLst>
              <a:ext uri="{FF2B5EF4-FFF2-40B4-BE49-F238E27FC236}">
                <a16:creationId xmlns:a16="http://schemas.microsoft.com/office/drawing/2014/main" id="{864A1D10-6E57-4EBD-984D-1AD07DAB757D}"/>
              </a:ext>
            </a:extLst>
          </p:cNvPr>
          <p:cNvSpPr>
            <a:spLocks noGrp="1" noChangeArrowheads="1"/>
          </p:cNvSpPr>
          <p:nvPr>
            <p:ph type="body" idx="1"/>
          </p:nvPr>
        </p:nvSpPr>
        <p:spPr/>
        <p:txBody>
          <a:bodyPr/>
          <a:lstStyle/>
          <a:p>
            <a:pPr>
              <a:buFontTx/>
              <a:buNone/>
              <a:tabLst>
                <a:tab pos="719138" algn="l"/>
                <a:tab pos="1438275" algn="l"/>
              </a:tabLst>
            </a:pPr>
            <a:r>
              <a:rPr lang="en-US" altLang="en-US" sz="2800" dirty="0">
                <a:latin typeface="Tahoma" panose="020B0604030504040204" pitchFamily="34" charset="0"/>
              </a:rPr>
              <a:t>int find (BTNodeType *p, int key)</a:t>
            </a:r>
          </a:p>
          <a:p>
            <a:pPr>
              <a:buFontTx/>
              <a:buNone/>
              <a:tabLst>
                <a:tab pos="719138" algn="l"/>
                <a:tab pos="1438275" algn="l"/>
              </a:tabLst>
            </a:pPr>
            <a:r>
              <a:rPr lang="en-US" altLang="en-US" sz="2800" dirty="0">
                <a:latin typeface="Tahoma" panose="020B0604030504040204" pitchFamily="34" charset="0"/>
              </a:rPr>
              <a:t>{ // we assume infotype in BTNodeType is int</a:t>
            </a:r>
          </a:p>
          <a:p>
            <a:pPr>
              <a:buFontTx/>
              <a:buNone/>
              <a:tabLst>
                <a:tab pos="719138" algn="l"/>
                <a:tab pos="1438275" algn="l"/>
              </a:tabLst>
            </a:pPr>
            <a:r>
              <a:rPr lang="en-US" altLang="en-US" sz="2800" dirty="0">
                <a:latin typeface="Tahoma" panose="020B0604030504040204" pitchFamily="34" charset="0"/>
              </a:rPr>
              <a:t>	if (p != NULL)</a:t>
            </a:r>
          </a:p>
          <a:p>
            <a:pPr>
              <a:buFontTx/>
              <a:buNone/>
              <a:tabLst>
                <a:tab pos="719138" algn="l"/>
                <a:tab pos="1438275" algn="l"/>
              </a:tabLst>
            </a:pPr>
            <a:r>
              <a:rPr lang="en-US" altLang="en-US" sz="2800" dirty="0">
                <a:latin typeface="Tahoma" panose="020B0604030504040204" pitchFamily="34" charset="0"/>
              </a:rPr>
              <a:t>	</a:t>
            </a:r>
            <a:r>
              <a:rPr lang="tr-TR" altLang="en-US" sz="2800" dirty="0">
                <a:latin typeface="Tahoma" panose="020B0604030504040204" pitchFamily="34" charset="0"/>
              </a:rPr>
              <a:t>	</a:t>
            </a:r>
            <a:r>
              <a:rPr lang="en-US" altLang="en-US" sz="2800" dirty="0">
                <a:latin typeface="Tahoma" panose="020B0604030504040204" pitchFamily="34" charset="0"/>
              </a:rPr>
              <a:t>if (</a:t>
            </a:r>
            <a:r>
              <a:rPr lang="tr-TR" altLang="en-US" sz="2800" dirty="0">
                <a:latin typeface="Tahoma" panose="020B0604030504040204" pitchFamily="34" charset="0"/>
              </a:rPr>
              <a:t>key &lt; </a:t>
            </a:r>
            <a:r>
              <a:rPr lang="en-US" altLang="en-US" sz="2800" dirty="0">
                <a:latin typeface="Tahoma" panose="020B0604030504040204" pitchFamily="34" charset="0"/>
              </a:rPr>
              <a:t>p-&gt;data) find(p-&gt;left</a:t>
            </a:r>
            <a:r>
              <a:rPr lang="tr-TR" altLang="en-US" sz="2800" dirty="0">
                <a:latin typeface="Tahoma" panose="020B0604030504040204" pitchFamily="34" charset="0"/>
              </a:rPr>
              <a:t>, key</a:t>
            </a:r>
            <a:r>
              <a:rPr lang="en-US" altLang="en-US" sz="2800" dirty="0">
                <a:latin typeface="Tahoma" panose="020B0604030504040204" pitchFamily="34" charset="0"/>
              </a:rPr>
              <a:t>);</a:t>
            </a:r>
            <a:r>
              <a:rPr lang="tr-TR" altLang="en-US" sz="2800" dirty="0">
                <a:latin typeface="Tahoma" panose="020B0604030504040204" pitchFamily="34" charset="0"/>
              </a:rPr>
              <a:t> </a:t>
            </a:r>
          </a:p>
          <a:p>
            <a:pPr>
              <a:buFontTx/>
              <a:buNone/>
              <a:tabLst>
                <a:tab pos="719138" algn="l"/>
                <a:tab pos="1438275" algn="l"/>
              </a:tabLst>
            </a:pPr>
            <a:r>
              <a:rPr lang="tr-TR" altLang="en-US" sz="2800" dirty="0">
                <a:latin typeface="Tahoma" panose="020B0604030504040204" pitchFamily="34" charset="0"/>
              </a:rPr>
              <a:t>		else </a:t>
            </a:r>
            <a:r>
              <a:rPr lang="en-US" altLang="en-US" sz="2800" dirty="0">
                <a:latin typeface="Tahoma" panose="020B0604030504040204" pitchFamily="34" charset="0"/>
              </a:rPr>
              <a:t>if (</a:t>
            </a:r>
            <a:r>
              <a:rPr lang="tr-TR" altLang="en-US" sz="2800" dirty="0">
                <a:latin typeface="Tahoma" panose="020B0604030504040204" pitchFamily="34" charset="0"/>
              </a:rPr>
              <a:t>key &gt; </a:t>
            </a:r>
            <a:r>
              <a:rPr lang="en-US" altLang="en-US" sz="2800" dirty="0">
                <a:latin typeface="Tahoma" panose="020B0604030504040204" pitchFamily="34" charset="0"/>
              </a:rPr>
              <a:t>p-&gt;data) find(p-&gt;</a:t>
            </a:r>
            <a:r>
              <a:rPr lang="tr-TR" altLang="en-US" sz="2800" dirty="0">
                <a:latin typeface="Tahoma" panose="020B0604030504040204" pitchFamily="34" charset="0"/>
              </a:rPr>
              <a:t>righ</a:t>
            </a:r>
            <a:r>
              <a:rPr lang="en-US" altLang="en-US" sz="2800" dirty="0">
                <a:latin typeface="Tahoma" panose="020B0604030504040204" pitchFamily="34" charset="0"/>
              </a:rPr>
              <a:t>t</a:t>
            </a:r>
            <a:r>
              <a:rPr lang="tr-TR" altLang="en-US" sz="2800" dirty="0">
                <a:latin typeface="Tahoma" panose="020B0604030504040204" pitchFamily="34" charset="0"/>
              </a:rPr>
              <a:t>, key</a:t>
            </a:r>
            <a:r>
              <a:rPr lang="en-US" altLang="en-US" sz="2800" dirty="0">
                <a:latin typeface="Tahoma" panose="020B0604030504040204" pitchFamily="34" charset="0"/>
              </a:rPr>
              <a:t>);</a:t>
            </a:r>
            <a:r>
              <a:rPr lang="tr-TR" altLang="en-US" sz="2800" dirty="0">
                <a:latin typeface="Tahoma" panose="020B0604030504040204" pitchFamily="34" charset="0"/>
              </a:rPr>
              <a:t>    </a:t>
            </a:r>
          </a:p>
          <a:p>
            <a:pPr>
              <a:buFontTx/>
              <a:buNone/>
              <a:tabLst>
                <a:tab pos="719138" algn="l"/>
                <a:tab pos="1438275" algn="l"/>
              </a:tabLst>
            </a:pPr>
            <a:r>
              <a:rPr lang="tr-TR" altLang="en-US" sz="2800" dirty="0">
                <a:latin typeface="Tahoma" panose="020B0604030504040204" pitchFamily="34" charset="0"/>
              </a:rPr>
              <a:t>			else </a:t>
            </a:r>
            <a:r>
              <a:rPr lang="en-US" altLang="en-US" sz="2800" dirty="0">
                <a:latin typeface="Tahoma" panose="020B0604030504040204" pitchFamily="34" charset="0"/>
              </a:rPr>
              <a:t>if (p-&gt;data == key) printf (p-</a:t>
            </a:r>
            <a:r>
              <a:rPr lang="tr-TR" altLang="en-US" sz="2800" dirty="0">
                <a:latin typeface="Tahoma" panose="020B0604030504040204" pitchFamily="34" charset="0"/>
              </a:rPr>
              <a:t>&gt;</a:t>
            </a:r>
            <a:r>
              <a:rPr lang="en-US" altLang="en-US" sz="2800" dirty="0">
                <a:latin typeface="Tahoma" panose="020B0604030504040204" pitchFamily="34" charset="0"/>
              </a:rPr>
              <a:t>data); </a:t>
            </a:r>
            <a:endParaRPr lang="tr-TR" altLang="en-US" sz="2800" dirty="0">
              <a:latin typeface="Tahoma" panose="020B0604030504040204" pitchFamily="34" charset="0"/>
            </a:endParaRPr>
          </a:p>
          <a:p>
            <a:pPr>
              <a:buFontTx/>
              <a:buNone/>
              <a:tabLst>
                <a:tab pos="719138" algn="l"/>
                <a:tab pos="1438275" algn="l"/>
              </a:tabLst>
            </a:pPr>
            <a:r>
              <a:rPr lang="en-US" altLang="en-US" sz="2800" dirty="0">
                <a:latin typeface="Tahoma" panose="020B0604030504040204" pitchFamily="34" charset="0"/>
              </a:rPr>
              <a: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2ABF5BF-735B-49B2-93C1-9172E814C12F}" type="datetime4">
              <a:rPr lang="en-US" altLang="en-US"/>
              <a:pPr/>
              <a:t>November 5, 2025</a:t>
            </a:fld>
            <a:endParaRPr lang="en-US" altLang="en-US" dirty="0"/>
          </a:p>
        </p:txBody>
      </p:sp>
      <p:sp>
        <p:nvSpPr>
          <p:cNvPr id="5" name="Footer Placeholder 4"/>
          <p:cNvSpPr>
            <a:spLocks noGrp="1"/>
          </p:cNvSpPr>
          <p:nvPr>
            <p:ph type="ftr" sz="quarter" idx="11"/>
          </p:nvPr>
        </p:nvSpPr>
        <p:spPr/>
        <p:txBody>
          <a:bodyPr/>
          <a:lstStyle/>
          <a:p>
            <a:r>
              <a:rPr lang="en-US" altLang="en-US" dirty="0"/>
              <a:t>Borahan Tümer, Ph.D.                                                                                                                                                                          </a:t>
            </a:r>
          </a:p>
        </p:txBody>
      </p:sp>
      <p:sp>
        <p:nvSpPr>
          <p:cNvPr id="6" name="Slide Number Placeholder 5"/>
          <p:cNvSpPr>
            <a:spLocks noGrp="1"/>
          </p:cNvSpPr>
          <p:nvPr>
            <p:ph type="sldNum" sz="quarter" idx="12"/>
          </p:nvPr>
        </p:nvSpPr>
        <p:spPr/>
        <p:txBody>
          <a:bodyPr/>
          <a:lstStyle/>
          <a:p>
            <a:fld id="{EFB74EFD-EA51-4F03-9F7E-E671E465EE35}" type="slidenum">
              <a:rPr lang="en-US" altLang="en-US"/>
              <a:pPr/>
              <a:t>59</a:t>
            </a:fld>
            <a:endParaRPr lang="en-US" altLang="en-US" dirty="0"/>
          </a:p>
        </p:txBody>
      </p:sp>
      <p:sp>
        <p:nvSpPr>
          <p:cNvPr id="316418" name="Rectangle 2"/>
          <p:cNvSpPr>
            <a:spLocks noGrp="1" noChangeArrowheads="1"/>
          </p:cNvSpPr>
          <p:nvPr>
            <p:ph type="title"/>
          </p:nvPr>
        </p:nvSpPr>
        <p:spPr/>
        <p:txBody>
          <a:bodyPr/>
          <a:lstStyle/>
          <a:p>
            <a:r>
              <a:rPr lang="tr-TR" altLang="en-US" dirty="0"/>
              <a:t>Analysis of </a:t>
            </a:r>
            <a:r>
              <a:rPr lang="en-US" altLang="en-US" dirty="0">
                <a:latin typeface="Tahoma" panose="020B0604030504040204" pitchFamily="34" charset="0"/>
              </a:rPr>
              <a:t>Find</a:t>
            </a:r>
            <a:r>
              <a:rPr lang="tr-TR" altLang="en-US" dirty="0">
                <a:latin typeface="Tahoma" panose="020B0604030504040204" pitchFamily="34" charset="0"/>
              </a:rPr>
              <a:t> </a:t>
            </a:r>
            <a:r>
              <a:rPr lang="tr-TR" altLang="en-US" dirty="0"/>
              <a:t>- 1</a:t>
            </a:r>
            <a:r>
              <a:rPr lang="en-US" altLang="en-US" dirty="0">
                <a:latin typeface="Tahoma" panose="020B0604030504040204" pitchFamily="34" charset="0"/>
              </a:rPr>
              <a:t> </a:t>
            </a:r>
            <a:endParaRPr lang="en-US" altLang="en-US" dirty="0"/>
          </a:p>
        </p:txBody>
      </p:sp>
      <p:sp>
        <p:nvSpPr>
          <p:cNvPr id="316419" name="Rectangle 3"/>
          <p:cNvSpPr>
            <a:spLocks noGrp="1" noChangeArrowheads="1"/>
          </p:cNvSpPr>
          <p:nvPr>
            <p:ph type="body" idx="1"/>
          </p:nvPr>
        </p:nvSpPr>
        <p:spPr>
          <a:xfrm>
            <a:off x="457200" y="1600200"/>
            <a:ext cx="8363390" cy="4525963"/>
          </a:xfrm>
        </p:spPr>
        <p:txBody>
          <a:bodyPr/>
          <a:lstStyle/>
          <a:p>
            <a:pPr marL="0" indent="0">
              <a:lnSpc>
                <a:spcPct val="90000"/>
              </a:lnSpc>
              <a:buFontTx/>
              <a:buNone/>
            </a:pPr>
            <a:r>
              <a:rPr lang="tr-TR" altLang="en-US" sz="2400" dirty="0"/>
              <a:t>We would like to calculate the </a:t>
            </a:r>
            <a:r>
              <a:rPr lang="tr-TR" altLang="en-US" sz="2400" b="1" i="1" dirty="0"/>
              <a:t>search time</a:t>
            </a:r>
            <a:r>
              <a:rPr lang="tr-TR" altLang="en-US" sz="2400" dirty="0"/>
              <a:t>, </a:t>
            </a:r>
            <a:r>
              <a:rPr lang="tr-TR" altLang="en-US" sz="2400" i="1" dirty="0">
                <a:solidFill>
                  <a:srgbClr val="FF3300"/>
                </a:solidFill>
              </a:rPr>
              <a:t>t(n)</a:t>
            </a:r>
            <a:r>
              <a:rPr lang="tr-TR" altLang="en-US" sz="2400" dirty="0"/>
              <a:t>, it takes to find a given key in a BST with </a:t>
            </a:r>
            <a:r>
              <a:rPr lang="tr-TR" altLang="en-US" sz="2400" i="1" dirty="0"/>
              <a:t>n</a:t>
            </a:r>
            <a:r>
              <a:rPr lang="tr-TR" altLang="en-US" sz="2400" dirty="0"/>
              <a:t> nodes (or to find it is not in the BST!).  First let us answer the following question:</a:t>
            </a:r>
          </a:p>
          <a:p>
            <a:pPr marL="0" indent="0">
              <a:lnSpc>
                <a:spcPct val="90000"/>
              </a:lnSpc>
              <a:buFontTx/>
              <a:buNone/>
            </a:pPr>
            <a:r>
              <a:rPr lang="tr-TR" altLang="en-US" sz="2400" dirty="0">
                <a:solidFill>
                  <a:srgbClr val="FF3300"/>
                </a:solidFill>
              </a:rPr>
              <a:t>Question</a:t>
            </a:r>
            <a:r>
              <a:rPr lang="tr-TR" altLang="en-US" sz="2400" dirty="0"/>
              <a:t>: What is the </a:t>
            </a:r>
            <a:r>
              <a:rPr lang="tr-TR" altLang="en-US" sz="2400" i="1" dirty="0">
                <a:solidFill>
                  <a:srgbClr val="FF3300"/>
                </a:solidFill>
              </a:rPr>
              <a:t>unit operation</a:t>
            </a:r>
            <a:r>
              <a:rPr lang="tr-TR" altLang="en-US" sz="2400" dirty="0"/>
              <a:t> performed to accomplish the search?</a:t>
            </a:r>
          </a:p>
          <a:p>
            <a:pPr marL="0" indent="0">
              <a:lnSpc>
                <a:spcPct val="90000"/>
              </a:lnSpc>
              <a:buFontTx/>
              <a:buNone/>
            </a:pPr>
            <a:r>
              <a:rPr lang="tr-TR" altLang="en-US" sz="2400" dirty="0">
                <a:solidFill>
                  <a:srgbClr val="FF3300"/>
                </a:solidFill>
              </a:rPr>
              <a:t>Answer</a:t>
            </a:r>
            <a:r>
              <a:rPr lang="tr-TR" altLang="en-US" sz="2400" dirty="0"/>
              <a:t>: The </a:t>
            </a:r>
            <a:r>
              <a:rPr lang="tr-TR" altLang="en-US" sz="2400" i="1" dirty="0"/>
              <a:t>comparison</a:t>
            </a:r>
            <a:r>
              <a:rPr lang="tr-TR" altLang="en-US" sz="2400" dirty="0"/>
              <a:t> of the key searched with the key stored in the tree node (i.e., </a:t>
            </a:r>
            <a:r>
              <a:rPr lang="en-US" altLang="en-US" sz="2400" dirty="0">
                <a:solidFill>
                  <a:srgbClr val="FF3300"/>
                </a:solidFill>
                <a:latin typeface="Tahoma" panose="020B0604030504040204" pitchFamily="34" charset="0"/>
              </a:rPr>
              <a:t>if (</a:t>
            </a:r>
            <a:r>
              <a:rPr lang="tr-TR" altLang="en-US" sz="2400" dirty="0">
                <a:solidFill>
                  <a:srgbClr val="FF3300"/>
                </a:solidFill>
                <a:latin typeface="Tahoma" panose="020B0604030504040204" pitchFamily="34" charset="0"/>
              </a:rPr>
              <a:t>key &lt; </a:t>
            </a:r>
            <a:r>
              <a:rPr lang="en-US" altLang="en-US" sz="2400" dirty="0">
                <a:solidFill>
                  <a:srgbClr val="FF3300"/>
                </a:solidFill>
                <a:latin typeface="Tahoma" panose="020B0604030504040204" pitchFamily="34" charset="0"/>
              </a:rPr>
              <a:t>p</a:t>
            </a:r>
            <a:r>
              <a:rPr lang="tr-TR" altLang="en-US" sz="2400" dirty="0">
                <a:solidFill>
                  <a:srgbClr val="FF3300"/>
                </a:solidFill>
                <a:latin typeface="Tahoma" panose="020B0604030504040204" pitchFamily="34" charset="0"/>
              </a:rPr>
              <a:t>-</a:t>
            </a:r>
            <a:r>
              <a:rPr lang="en-US" altLang="en-US" sz="2400" dirty="0">
                <a:solidFill>
                  <a:srgbClr val="FF3300"/>
                </a:solidFill>
                <a:latin typeface="Tahoma" panose="020B0604030504040204" pitchFamily="34" charset="0"/>
              </a:rPr>
              <a:t>&gt;data)</a:t>
            </a:r>
            <a:r>
              <a:rPr lang="tr-TR" altLang="en-US" sz="2400" dirty="0">
                <a:solidFill>
                  <a:srgbClr val="FF3300"/>
                </a:solidFill>
                <a:latin typeface="Tahoma" panose="020B0604030504040204" pitchFamily="34" charset="0"/>
              </a:rPr>
              <a:t> or </a:t>
            </a:r>
            <a:r>
              <a:rPr lang="en-US" altLang="en-US" sz="2400" dirty="0">
                <a:solidFill>
                  <a:srgbClr val="FF3300"/>
                </a:solidFill>
                <a:latin typeface="Tahoma" panose="020B0604030504040204" pitchFamily="34" charset="0"/>
              </a:rPr>
              <a:t>if (</a:t>
            </a:r>
            <a:r>
              <a:rPr lang="tr-TR" altLang="en-US" sz="2400" dirty="0">
                <a:solidFill>
                  <a:srgbClr val="FF3300"/>
                </a:solidFill>
                <a:latin typeface="Tahoma" panose="020B0604030504040204" pitchFamily="34" charset="0"/>
              </a:rPr>
              <a:t>key &gt; </a:t>
            </a:r>
            <a:r>
              <a:rPr lang="en-US" altLang="en-US" sz="2400" dirty="0">
                <a:solidFill>
                  <a:srgbClr val="FF3300"/>
                </a:solidFill>
                <a:latin typeface="Tahoma" panose="020B0604030504040204" pitchFamily="34" charset="0"/>
              </a:rPr>
              <a:t>p</a:t>
            </a:r>
            <a:r>
              <a:rPr lang="tr-TR" altLang="en-US" sz="2400" dirty="0">
                <a:solidFill>
                  <a:srgbClr val="FF3300"/>
                </a:solidFill>
                <a:latin typeface="Tahoma" panose="020B0604030504040204" pitchFamily="34" charset="0"/>
              </a:rPr>
              <a:t>-</a:t>
            </a:r>
            <a:r>
              <a:rPr lang="en-US" altLang="en-US" sz="2400" dirty="0">
                <a:solidFill>
                  <a:srgbClr val="FF3300"/>
                </a:solidFill>
                <a:latin typeface="Tahoma" panose="020B0604030504040204" pitchFamily="34" charset="0"/>
              </a:rPr>
              <a:t>&gt;data)</a:t>
            </a:r>
            <a:r>
              <a:rPr lang="tr-TR" altLang="en-US" sz="2400" dirty="0">
                <a:solidFill>
                  <a:srgbClr val="FF3300"/>
                </a:solidFill>
                <a:latin typeface="Tahoma" panose="020B0604030504040204" pitchFamily="34" charset="0"/>
              </a:rPr>
              <a:t> or </a:t>
            </a:r>
            <a:r>
              <a:rPr lang="en-US" altLang="en-US" sz="2400" dirty="0">
                <a:solidFill>
                  <a:srgbClr val="FF3300"/>
                </a:solidFill>
                <a:latin typeface="Tahoma" panose="020B0604030504040204" pitchFamily="34" charset="0"/>
              </a:rPr>
              <a:t>if (</a:t>
            </a:r>
            <a:r>
              <a:rPr lang="tr-TR" altLang="en-US" sz="2400" dirty="0">
                <a:solidFill>
                  <a:srgbClr val="FF3300"/>
                </a:solidFill>
                <a:latin typeface="Tahoma" panose="020B0604030504040204" pitchFamily="34" charset="0"/>
              </a:rPr>
              <a:t>key == </a:t>
            </a:r>
            <a:r>
              <a:rPr lang="en-US" altLang="en-US" sz="2400" dirty="0">
                <a:solidFill>
                  <a:srgbClr val="FF3300"/>
                </a:solidFill>
                <a:latin typeface="Tahoma" panose="020B0604030504040204" pitchFamily="34" charset="0"/>
              </a:rPr>
              <a:t>p</a:t>
            </a:r>
            <a:r>
              <a:rPr lang="tr-TR" altLang="en-US" sz="2400" dirty="0">
                <a:solidFill>
                  <a:srgbClr val="FF3300"/>
                </a:solidFill>
                <a:latin typeface="Tahoma" panose="020B0604030504040204" pitchFamily="34" charset="0"/>
              </a:rPr>
              <a:t>-</a:t>
            </a:r>
            <a:r>
              <a:rPr lang="en-US" altLang="en-US" sz="2400" dirty="0">
                <a:solidFill>
                  <a:srgbClr val="FF3300"/>
                </a:solidFill>
                <a:latin typeface="Tahoma" panose="020B0604030504040204" pitchFamily="34" charset="0"/>
              </a:rPr>
              <a:t>&gt;data)</a:t>
            </a:r>
            <a:r>
              <a:rPr lang="tr-TR" altLang="en-US" sz="2400" dirty="0">
                <a:solidFill>
                  <a:srgbClr val="FF3300"/>
                </a:solidFill>
                <a:latin typeface="Tahoma" panose="020B0604030504040204" pitchFamily="34" charset="0"/>
              </a:rPr>
              <a:t> </a:t>
            </a:r>
            <a:r>
              <a:rPr lang="tr-TR" altLang="en-US" sz="2400" dirty="0"/>
              <a:t>).  </a:t>
            </a:r>
            <a:r>
              <a:rPr lang="en-US" altLang="en-US" sz="2400" dirty="0"/>
              <a:t>At least one, at most three comparisons are made. </a:t>
            </a:r>
            <a:r>
              <a:rPr lang="tr-TR" altLang="en-US" sz="2400" dirty="0" err="1">
                <a:solidFill>
                  <a:srgbClr val="FF3300"/>
                </a:solidFill>
                <a:latin typeface="Tahoma" panose="020B0604030504040204" pitchFamily="34" charset="0"/>
              </a:rPr>
              <a:t>key</a:t>
            </a:r>
            <a:r>
              <a:rPr lang="tr-TR" altLang="en-US" sz="2400" dirty="0">
                <a:solidFill>
                  <a:srgbClr val="FF3300"/>
                </a:solidFill>
                <a:latin typeface="Tahoma" panose="020B0604030504040204" pitchFamily="34" charset="0"/>
              </a:rPr>
              <a:t> &lt; </a:t>
            </a:r>
            <a:r>
              <a:rPr lang="en-US" altLang="en-US" sz="2400" dirty="0">
                <a:solidFill>
                  <a:srgbClr val="FF3300"/>
                </a:solidFill>
                <a:latin typeface="Tahoma" panose="020B0604030504040204" pitchFamily="34" charset="0"/>
              </a:rPr>
              <a:t>p</a:t>
            </a:r>
            <a:r>
              <a:rPr lang="tr-TR" altLang="en-US" sz="2400" dirty="0">
                <a:solidFill>
                  <a:srgbClr val="FF3300"/>
                </a:solidFill>
                <a:latin typeface="Tahoma" panose="020B0604030504040204" pitchFamily="34" charset="0"/>
              </a:rPr>
              <a:t>-</a:t>
            </a:r>
            <a:r>
              <a:rPr lang="en-US" altLang="en-US" sz="2400" dirty="0">
                <a:solidFill>
                  <a:srgbClr val="FF3300"/>
                </a:solidFill>
                <a:latin typeface="Tahoma" panose="020B0604030504040204" pitchFamily="34" charset="0"/>
              </a:rPr>
              <a:t>&gt;data </a:t>
            </a:r>
            <a:r>
              <a:rPr lang="en-US" altLang="en-US" sz="2400" dirty="0">
                <a:latin typeface="+mj-lt"/>
              </a:rPr>
              <a:t>is always checked once. Hence we </a:t>
            </a:r>
            <a:r>
              <a:rPr lang="en-US" altLang="en-US" sz="2400" dirty="0"/>
              <a:t>may assign 1 time unit to this condition.</a:t>
            </a:r>
            <a:endParaRPr lang="tr-TR" altLang="en-US" sz="2400" dirty="0"/>
          </a:p>
          <a:p>
            <a:pPr marL="0" indent="0">
              <a:lnSpc>
                <a:spcPct val="90000"/>
              </a:lnSpc>
              <a:buFontTx/>
              <a:buNone/>
            </a:pPr>
            <a:r>
              <a:rPr lang="tr-TR" altLang="en-US" sz="2400" dirty="0"/>
              <a:t>Hence, what we need to do to find </a:t>
            </a:r>
            <a:r>
              <a:rPr lang="tr-TR" altLang="en-US" sz="2400" i="1" dirty="0"/>
              <a:t>t(n)</a:t>
            </a:r>
            <a:r>
              <a:rPr lang="tr-TR" altLang="en-US" sz="2400" dirty="0"/>
              <a:t> is to </a:t>
            </a:r>
            <a:r>
              <a:rPr lang="tr-TR" altLang="en-US" sz="2400" b="1" i="1" dirty="0">
                <a:solidFill>
                  <a:srgbClr val="FF3300"/>
                </a:solidFill>
              </a:rPr>
              <a:t>count, </a:t>
            </a:r>
            <a:r>
              <a:rPr lang="tr-TR" altLang="en-US" sz="2400" b="1" i="1" dirty="0">
                <a:solidFill>
                  <a:srgbClr val="0000FF"/>
                </a:solidFill>
              </a:rPr>
              <a:t>as a function of n</a:t>
            </a:r>
            <a:r>
              <a:rPr lang="tr-TR" altLang="en-US" sz="2400" b="1" i="1" dirty="0"/>
              <a:t>,</a:t>
            </a:r>
            <a:r>
              <a:rPr lang="tr-TR" altLang="en-US" sz="2400" i="1" dirty="0">
                <a:solidFill>
                  <a:srgbClr val="FF3300"/>
                </a:solidFill>
              </a:rPr>
              <a:t> how many times the </a:t>
            </a:r>
            <a:r>
              <a:rPr lang="tr-TR" altLang="en-US" sz="2400" i="1" dirty="0" err="1">
                <a:solidFill>
                  <a:srgbClr val="FF3300"/>
                </a:solidFill>
              </a:rPr>
              <a:t>comparison</a:t>
            </a:r>
            <a:r>
              <a:rPr lang="tr-TR" altLang="en-US" sz="2400" i="1" dirty="0">
                <a:solidFill>
                  <a:srgbClr val="FF3300"/>
                </a:solidFill>
              </a:rPr>
              <a:t> </a:t>
            </a:r>
            <a:r>
              <a:rPr lang="en-US" altLang="en-US" sz="2400" dirty="0">
                <a:solidFill>
                  <a:srgbClr val="FF3300"/>
                </a:solidFill>
              </a:rPr>
              <a:t>(i.e. condition 1) </a:t>
            </a:r>
            <a:r>
              <a:rPr lang="tr-TR" altLang="en-US" sz="2400" i="1" dirty="0">
                <a:solidFill>
                  <a:srgbClr val="FF3300"/>
                </a:solidFill>
              </a:rPr>
              <a:t>is executed</a:t>
            </a:r>
            <a:r>
              <a:rPr lang="tr-TR" altLang="en-US" sz="2400" dirty="0"/>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C40C1804-B3B8-40E0-9419-6A719AE79721}"/>
              </a:ext>
            </a:extLst>
          </p:cNvPr>
          <p:cNvSpPr>
            <a:spLocks noGrp="1"/>
          </p:cNvSpPr>
          <p:nvPr>
            <p:ph type="dt" sz="half" idx="10"/>
          </p:nvPr>
        </p:nvSpPr>
        <p:spPr/>
        <p:txBody>
          <a:bodyPr/>
          <a:lstStyle/>
          <a:p>
            <a:fld id="{DFA784D4-CFD6-4376-8B7D-F4AF9F6BCD67}" type="datetime4">
              <a:rPr lang="en-US" altLang="en-US"/>
              <a:pPr/>
              <a:t>November 5, 2025</a:t>
            </a:fld>
            <a:endParaRPr lang="en-US" altLang="en-US" dirty="0"/>
          </a:p>
        </p:txBody>
      </p:sp>
      <p:sp>
        <p:nvSpPr>
          <p:cNvPr id="5" name="Alt Bilgi Yer Tutucusu 4">
            <a:extLst>
              <a:ext uri="{FF2B5EF4-FFF2-40B4-BE49-F238E27FC236}">
                <a16:creationId xmlns:a16="http://schemas.microsoft.com/office/drawing/2014/main" id="{4D5C0A6B-5F92-47CE-A04C-1796CC6B85DA}"/>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715D405E-1F1D-4635-A8AA-24EAF52B8993}"/>
              </a:ext>
            </a:extLst>
          </p:cNvPr>
          <p:cNvSpPr>
            <a:spLocks noGrp="1"/>
          </p:cNvSpPr>
          <p:nvPr>
            <p:ph type="sldNum" sz="quarter" idx="12"/>
          </p:nvPr>
        </p:nvSpPr>
        <p:spPr/>
        <p:txBody>
          <a:bodyPr/>
          <a:lstStyle/>
          <a:p>
            <a:fld id="{20D6EE32-AA59-4AF3-B3D5-2FD3F9067725}" type="slidenum">
              <a:rPr lang="en-US" altLang="en-US"/>
              <a:pPr/>
              <a:t>6</a:t>
            </a:fld>
            <a:endParaRPr lang="en-US" altLang="en-US" dirty="0"/>
          </a:p>
        </p:txBody>
      </p:sp>
      <p:sp>
        <p:nvSpPr>
          <p:cNvPr id="249858" name="Rectangle 2">
            <a:extLst>
              <a:ext uri="{FF2B5EF4-FFF2-40B4-BE49-F238E27FC236}">
                <a16:creationId xmlns:a16="http://schemas.microsoft.com/office/drawing/2014/main" id="{3752B97F-EF30-4D17-95A9-DF6F7926A647}"/>
              </a:ext>
            </a:extLst>
          </p:cNvPr>
          <p:cNvSpPr>
            <a:spLocks noGrp="1" noChangeArrowheads="1"/>
          </p:cNvSpPr>
          <p:nvPr>
            <p:ph type="title"/>
          </p:nvPr>
        </p:nvSpPr>
        <p:spPr/>
        <p:txBody>
          <a:bodyPr/>
          <a:lstStyle/>
          <a:p>
            <a:r>
              <a:rPr lang="tr-TR" altLang="en-US" dirty="0"/>
              <a:t>More definitions</a:t>
            </a:r>
            <a:endParaRPr lang="en-US" altLang="en-US" dirty="0"/>
          </a:p>
        </p:txBody>
      </p:sp>
      <p:sp>
        <p:nvSpPr>
          <p:cNvPr id="249859" name="Rectangle 3">
            <a:extLst>
              <a:ext uri="{FF2B5EF4-FFF2-40B4-BE49-F238E27FC236}">
                <a16:creationId xmlns:a16="http://schemas.microsoft.com/office/drawing/2014/main" id="{FD3C02A8-220B-4750-AAA3-67874961EDE7}"/>
              </a:ext>
            </a:extLst>
          </p:cNvPr>
          <p:cNvSpPr>
            <a:spLocks noGrp="1" noChangeArrowheads="1"/>
          </p:cNvSpPr>
          <p:nvPr>
            <p:ph type="body" idx="1"/>
          </p:nvPr>
        </p:nvSpPr>
        <p:spPr/>
        <p:txBody>
          <a:bodyPr/>
          <a:lstStyle/>
          <a:p>
            <a:pPr>
              <a:lnSpc>
                <a:spcPct val="90000"/>
              </a:lnSpc>
            </a:pPr>
            <a:r>
              <a:rPr lang="en-US" altLang="en-US" sz="2400" b="1" i="1" dirty="0">
                <a:solidFill>
                  <a:srgbClr val="FF0000"/>
                </a:solidFill>
              </a:rPr>
              <a:t>In-degree</a:t>
            </a:r>
            <a:r>
              <a:rPr lang="en-US" altLang="en-US" sz="2400" dirty="0"/>
              <a:t> of a vertex is the number of edges arriving at that vertex</a:t>
            </a:r>
            <a:r>
              <a:rPr lang="tr-TR" altLang="en-US" sz="2400" dirty="0"/>
              <a:t>.</a:t>
            </a:r>
            <a:endParaRPr lang="en-US" altLang="en-US" sz="2400" b="1" i="1" dirty="0"/>
          </a:p>
          <a:p>
            <a:pPr>
              <a:lnSpc>
                <a:spcPct val="90000"/>
              </a:lnSpc>
            </a:pPr>
            <a:r>
              <a:rPr lang="en-US" altLang="en-US" sz="2400" b="1" i="1" dirty="0">
                <a:solidFill>
                  <a:srgbClr val="FF0000"/>
                </a:solidFill>
              </a:rPr>
              <a:t>Out-degree</a:t>
            </a:r>
            <a:r>
              <a:rPr lang="en-US" altLang="en-US" sz="2400" dirty="0"/>
              <a:t> of a vertex is the number of edges leaving that vertex</a:t>
            </a:r>
            <a:r>
              <a:rPr lang="tr-TR" altLang="en-US" sz="2400" dirty="0"/>
              <a:t>.</a:t>
            </a:r>
          </a:p>
          <a:p>
            <a:pPr>
              <a:lnSpc>
                <a:spcPct val="90000"/>
              </a:lnSpc>
            </a:pPr>
            <a:r>
              <a:rPr lang="tr-TR" altLang="en-US" sz="2400" dirty="0"/>
              <a:t>Nodes with out-degree=0 (no children) are called the </a:t>
            </a:r>
            <a:r>
              <a:rPr lang="tr-TR" altLang="en-US" sz="2400" b="1" i="1" dirty="0">
                <a:solidFill>
                  <a:srgbClr val="FF0000"/>
                </a:solidFill>
              </a:rPr>
              <a:t>leaves</a:t>
            </a:r>
            <a:r>
              <a:rPr lang="tr-TR" altLang="en-US" sz="2400" dirty="0"/>
              <a:t> of the tree.</a:t>
            </a:r>
          </a:p>
          <a:p>
            <a:pPr>
              <a:lnSpc>
                <a:spcPct val="90000"/>
              </a:lnSpc>
            </a:pPr>
            <a:r>
              <a:rPr lang="tr-TR" altLang="en-US" sz="2400" b="1" i="1" dirty="0">
                <a:solidFill>
                  <a:srgbClr val="FF0000"/>
                </a:solidFill>
              </a:rPr>
              <a:t>Root</a:t>
            </a:r>
            <a:r>
              <a:rPr lang="tr-TR" altLang="en-US" sz="2400" dirty="0"/>
              <a:t> is the only node in the tree with in-degree=0.</a:t>
            </a:r>
          </a:p>
          <a:p>
            <a:pPr>
              <a:lnSpc>
                <a:spcPct val="90000"/>
              </a:lnSpc>
            </a:pPr>
            <a:r>
              <a:rPr lang="tr-TR" altLang="en-US" sz="2400" dirty="0"/>
              <a:t>The</a:t>
            </a:r>
            <a:r>
              <a:rPr lang="tr-TR" altLang="en-US" sz="2400" b="1" i="1" dirty="0"/>
              <a:t> </a:t>
            </a:r>
            <a:r>
              <a:rPr lang="tr-TR" altLang="en-US" sz="2400" b="1" i="1" dirty="0">
                <a:solidFill>
                  <a:srgbClr val="FF0000"/>
                </a:solidFill>
              </a:rPr>
              <a:t>child</a:t>
            </a:r>
            <a:r>
              <a:rPr lang="tr-TR" altLang="en-US" sz="2400" b="1" i="1" dirty="0"/>
              <a:t> </a:t>
            </a:r>
            <a:r>
              <a:rPr lang="tr-TR" altLang="en-US" sz="2400" i="1" dirty="0"/>
              <a:t>C</a:t>
            </a:r>
            <a:r>
              <a:rPr lang="tr-TR" altLang="en-US" sz="2400" b="1" i="1" dirty="0"/>
              <a:t> </a:t>
            </a:r>
            <a:r>
              <a:rPr lang="tr-TR" altLang="en-US" sz="2400" dirty="0"/>
              <a:t>of a node </a:t>
            </a:r>
            <a:r>
              <a:rPr lang="tr-TR" altLang="en-US" sz="2400" i="1" dirty="0"/>
              <a:t>A</a:t>
            </a:r>
            <a:r>
              <a:rPr lang="tr-TR" altLang="en-US" sz="2400" dirty="0"/>
              <a:t> is the node that is  connected to </a:t>
            </a:r>
            <a:r>
              <a:rPr lang="tr-TR" altLang="en-US" sz="2400" i="1" dirty="0"/>
              <a:t>A</a:t>
            </a:r>
            <a:r>
              <a:rPr lang="tr-TR" altLang="en-US" sz="2400" dirty="0"/>
              <a:t> by a single edge.  Then, </a:t>
            </a:r>
            <a:r>
              <a:rPr lang="tr-TR" altLang="en-US" sz="2400" i="1" dirty="0"/>
              <a:t>A</a:t>
            </a:r>
            <a:r>
              <a:rPr lang="tr-TR" altLang="en-US" sz="2400" dirty="0"/>
              <a:t> is the </a:t>
            </a:r>
            <a:r>
              <a:rPr lang="tr-TR" altLang="en-US" sz="2400" b="1" i="1" dirty="0">
                <a:solidFill>
                  <a:srgbClr val="FF0000"/>
                </a:solidFill>
              </a:rPr>
              <a:t>parent</a:t>
            </a:r>
            <a:r>
              <a:rPr lang="tr-TR" altLang="en-US" sz="2400" dirty="0"/>
              <a:t> of </a:t>
            </a:r>
            <a:r>
              <a:rPr lang="tr-TR" altLang="en-US" sz="2400" i="1" dirty="0"/>
              <a:t>C</a:t>
            </a:r>
            <a:r>
              <a:rPr lang="tr-TR" altLang="en-US" sz="2400" dirty="0"/>
              <a:t>. </a:t>
            </a:r>
          </a:p>
          <a:p>
            <a:pPr>
              <a:lnSpc>
                <a:spcPct val="90000"/>
              </a:lnSpc>
            </a:pPr>
            <a:r>
              <a:rPr lang="en-US" altLang="en-US" sz="2400" b="1" i="1" dirty="0">
                <a:solidFill>
                  <a:srgbClr val="FF0000"/>
                </a:solidFill>
              </a:rPr>
              <a:t>Grandparent</a:t>
            </a:r>
            <a:r>
              <a:rPr lang="en-US" altLang="en-US" sz="2400" dirty="0"/>
              <a:t> and </a:t>
            </a:r>
            <a:r>
              <a:rPr lang="en-US" altLang="en-US" sz="2400" b="1" i="1" dirty="0">
                <a:solidFill>
                  <a:srgbClr val="FF0000"/>
                </a:solidFill>
              </a:rPr>
              <a:t>grandchild</a:t>
            </a:r>
            <a:r>
              <a:rPr lang="en-US" altLang="en-US" sz="2400" dirty="0">
                <a:solidFill>
                  <a:srgbClr val="FF0000"/>
                </a:solidFill>
              </a:rPr>
              <a:t> </a:t>
            </a:r>
            <a:r>
              <a:rPr lang="en-US" altLang="en-US" sz="2400" dirty="0"/>
              <a:t>relations can be defined in the same manner.</a:t>
            </a:r>
            <a:endParaRPr lang="tr-TR" altLang="en-US" sz="2400" dirty="0"/>
          </a:p>
          <a:p>
            <a:pPr>
              <a:lnSpc>
                <a:spcPct val="90000"/>
              </a:lnSpc>
            </a:pPr>
            <a:r>
              <a:rPr lang="en-US" altLang="en-US" sz="2400" dirty="0"/>
              <a:t>Nodes with the same parent are called </a:t>
            </a:r>
            <a:r>
              <a:rPr lang="en-US" altLang="en-US" sz="2400" b="1" i="1" dirty="0">
                <a:solidFill>
                  <a:srgbClr val="FF0000"/>
                </a:solidFill>
              </a:rPr>
              <a:t>siblings</a:t>
            </a:r>
            <a:r>
              <a:rPr lang="en-US" altLang="en-US" sz="2400" dirty="0"/>
              <a: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9E0050A2-5D52-48EE-BF41-287DC349D947}"/>
              </a:ext>
            </a:extLst>
          </p:cNvPr>
          <p:cNvSpPr>
            <a:spLocks noGrp="1"/>
          </p:cNvSpPr>
          <p:nvPr>
            <p:ph type="dt" sz="half" idx="10"/>
          </p:nvPr>
        </p:nvSpPr>
        <p:spPr/>
        <p:txBody>
          <a:bodyPr/>
          <a:lstStyle/>
          <a:p>
            <a:fld id="{5532BE6B-D35A-41AE-9F65-017A6EB3389E}" type="datetime4">
              <a:rPr lang="en-US" altLang="en-US"/>
              <a:pPr/>
              <a:t>November 5, 2025</a:t>
            </a:fld>
            <a:endParaRPr lang="en-US" altLang="en-US" dirty="0"/>
          </a:p>
        </p:txBody>
      </p:sp>
      <p:sp>
        <p:nvSpPr>
          <p:cNvPr id="5" name="Alt Bilgi Yer Tutucusu 4">
            <a:extLst>
              <a:ext uri="{FF2B5EF4-FFF2-40B4-BE49-F238E27FC236}">
                <a16:creationId xmlns:a16="http://schemas.microsoft.com/office/drawing/2014/main" id="{6DE71636-F4A7-4926-8E59-EBD08B00AC96}"/>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FC1FD424-E9A7-49FC-8A61-1071EFE99F85}"/>
              </a:ext>
            </a:extLst>
          </p:cNvPr>
          <p:cNvSpPr>
            <a:spLocks noGrp="1"/>
          </p:cNvSpPr>
          <p:nvPr>
            <p:ph type="sldNum" sz="quarter" idx="12"/>
          </p:nvPr>
        </p:nvSpPr>
        <p:spPr/>
        <p:txBody>
          <a:bodyPr/>
          <a:lstStyle/>
          <a:p>
            <a:fld id="{14F7F91F-FE9F-4404-927A-CBE80F9B0D7B}" type="slidenum">
              <a:rPr lang="en-US" altLang="en-US"/>
              <a:pPr/>
              <a:t>60</a:t>
            </a:fld>
            <a:endParaRPr lang="en-US" altLang="en-US" dirty="0"/>
          </a:p>
        </p:txBody>
      </p:sp>
      <p:sp>
        <p:nvSpPr>
          <p:cNvPr id="323586" name="Rectangle 2">
            <a:extLst>
              <a:ext uri="{FF2B5EF4-FFF2-40B4-BE49-F238E27FC236}">
                <a16:creationId xmlns:a16="http://schemas.microsoft.com/office/drawing/2014/main" id="{46139EE9-87F4-4D03-B4FD-EE0CCC3B6FD4}"/>
              </a:ext>
            </a:extLst>
          </p:cNvPr>
          <p:cNvSpPr>
            <a:spLocks noGrp="1" noChangeArrowheads="1"/>
          </p:cNvSpPr>
          <p:nvPr>
            <p:ph type="title"/>
          </p:nvPr>
        </p:nvSpPr>
        <p:spPr/>
        <p:txBody>
          <a:bodyPr/>
          <a:lstStyle/>
          <a:p>
            <a:r>
              <a:rPr lang="tr-TR" altLang="en-US" dirty="0"/>
              <a:t>Analysis of </a:t>
            </a:r>
            <a:r>
              <a:rPr lang="en-US" altLang="en-US" dirty="0">
                <a:latin typeface="Tahoma" panose="020B0604030504040204" pitchFamily="34" charset="0"/>
              </a:rPr>
              <a:t>Find</a:t>
            </a:r>
            <a:r>
              <a:rPr lang="tr-TR" altLang="en-US" dirty="0">
                <a:latin typeface="Tahoma" panose="020B0604030504040204" pitchFamily="34" charset="0"/>
              </a:rPr>
              <a:t> </a:t>
            </a:r>
            <a:r>
              <a:rPr lang="tr-TR" altLang="en-US" dirty="0"/>
              <a:t>- 2</a:t>
            </a:r>
            <a:r>
              <a:rPr lang="en-US" altLang="en-US" dirty="0">
                <a:latin typeface="Tahoma" panose="020B0604030504040204" pitchFamily="34" charset="0"/>
              </a:rPr>
              <a:t> </a:t>
            </a:r>
            <a:endParaRPr lang="en-US" altLang="en-US" dirty="0"/>
          </a:p>
        </p:txBody>
      </p:sp>
      <p:sp>
        <p:nvSpPr>
          <p:cNvPr id="323587" name="Rectangle 3">
            <a:extLst>
              <a:ext uri="{FF2B5EF4-FFF2-40B4-BE49-F238E27FC236}">
                <a16:creationId xmlns:a16="http://schemas.microsoft.com/office/drawing/2014/main" id="{B8AFB8C4-51BD-4FA4-9E16-5F37181B9FD9}"/>
              </a:ext>
            </a:extLst>
          </p:cNvPr>
          <p:cNvSpPr>
            <a:spLocks noGrp="1" noChangeArrowheads="1"/>
          </p:cNvSpPr>
          <p:nvPr>
            <p:ph type="body" idx="1"/>
          </p:nvPr>
        </p:nvSpPr>
        <p:spPr/>
        <p:txBody>
          <a:bodyPr/>
          <a:lstStyle/>
          <a:p>
            <a:pPr marL="0" indent="0">
              <a:lnSpc>
                <a:spcPct val="90000"/>
              </a:lnSpc>
              <a:buFontTx/>
              <a:buNone/>
            </a:pPr>
            <a:r>
              <a:rPr lang="tr-TR" altLang="en-US" sz="2400" dirty="0"/>
              <a:t>Now, we have converted the problem into one as in the following: </a:t>
            </a:r>
          </a:p>
          <a:p>
            <a:pPr marL="0" indent="0">
              <a:lnSpc>
                <a:spcPct val="90000"/>
              </a:lnSpc>
              <a:buFontTx/>
              <a:buNone/>
            </a:pPr>
            <a:r>
              <a:rPr lang="tr-TR" altLang="en-US" sz="2400" i="1" dirty="0">
                <a:solidFill>
                  <a:srgbClr val="FF3300"/>
                </a:solidFill>
              </a:rPr>
              <a:t>what is the </a:t>
            </a:r>
            <a:r>
              <a:rPr lang="tr-TR" altLang="en-US" sz="2400" i="1" u="sng" dirty="0">
                <a:solidFill>
                  <a:srgbClr val="FF3300"/>
                </a:solidFill>
              </a:rPr>
              <a:t>average number of </a:t>
            </a:r>
            <a:r>
              <a:rPr lang="tr-TR" altLang="en-US" sz="2400" i="1" u="sng" dirty="0" err="1">
                <a:solidFill>
                  <a:srgbClr val="FF3300"/>
                </a:solidFill>
              </a:rPr>
              <a:t>comparisons</a:t>
            </a:r>
            <a:r>
              <a:rPr lang="en-US" altLang="en-US" sz="2400" i="1" u="sng" dirty="0">
                <a:solidFill>
                  <a:srgbClr val="FF3300"/>
                </a:solidFill>
              </a:rPr>
              <a:t> (i.e., condition checks)</a:t>
            </a:r>
            <a:r>
              <a:rPr lang="tr-TR" altLang="en-US" sz="2400" i="1" u="sng" dirty="0">
                <a:solidFill>
                  <a:srgbClr val="FF3300"/>
                </a:solidFill>
              </a:rPr>
              <a:t> performed</a:t>
            </a:r>
            <a:r>
              <a:rPr lang="tr-TR" altLang="en-US" sz="2400" i="1" dirty="0">
                <a:solidFill>
                  <a:srgbClr val="FF3300"/>
                </a:solidFill>
              </a:rPr>
              <a:t> to find a given key in a BST?</a:t>
            </a:r>
          </a:p>
          <a:p>
            <a:pPr marL="0" indent="0" algn="ctr">
              <a:lnSpc>
                <a:spcPct val="90000"/>
              </a:lnSpc>
              <a:buFontTx/>
              <a:buNone/>
            </a:pPr>
            <a:r>
              <a:rPr lang="tr-TR" altLang="en-US" sz="2400" dirty="0"/>
              <a:t>or</a:t>
            </a:r>
            <a:endParaRPr lang="tr-TR" altLang="en-US" sz="2400" i="1" dirty="0">
              <a:solidFill>
                <a:srgbClr val="FF3300"/>
              </a:solidFill>
            </a:endParaRPr>
          </a:p>
          <a:p>
            <a:pPr marL="0" indent="0">
              <a:lnSpc>
                <a:spcPct val="90000"/>
              </a:lnSpc>
              <a:buFontTx/>
              <a:buNone/>
            </a:pPr>
            <a:r>
              <a:rPr lang="tr-TR" altLang="en-US" sz="2400" i="1" u="sng" dirty="0">
                <a:solidFill>
                  <a:srgbClr val="FF3300"/>
                </a:solidFill>
              </a:rPr>
              <a:t>how many nodes, on average, are visited </a:t>
            </a:r>
            <a:r>
              <a:rPr lang="tr-TR" altLang="en-US" sz="2400" i="1" dirty="0">
                <a:solidFill>
                  <a:srgbClr val="FF3300"/>
                </a:solidFill>
              </a:rPr>
              <a:t>to find a given key or to find it is not in the BST</a:t>
            </a:r>
            <a:r>
              <a:rPr lang="tr-TR" altLang="en-US" sz="2400" dirty="0">
                <a:solidFill>
                  <a:srgbClr val="FF3300"/>
                </a:solidFill>
              </a:rPr>
              <a:t>?</a:t>
            </a:r>
          </a:p>
          <a:p>
            <a:pPr marL="0" indent="0" algn="ctr">
              <a:lnSpc>
                <a:spcPct val="90000"/>
              </a:lnSpc>
              <a:buFontTx/>
              <a:buNone/>
            </a:pPr>
            <a:r>
              <a:rPr lang="tr-TR" altLang="en-US" sz="2400" dirty="0"/>
              <a:t>or, in a higher level of detail,</a:t>
            </a:r>
          </a:p>
          <a:p>
            <a:pPr marL="0" indent="0">
              <a:lnSpc>
                <a:spcPct val="90000"/>
              </a:lnSpc>
              <a:buFontTx/>
              <a:buNone/>
            </a:pPr>
            <a:r>
              <a:rPr lang="tr-TR" altLang="en-US" sz="2400" dirty="0">
                <a:solidFill>
                  <a:srgbClr val="FF3300"/>
                </a:solidFill>
              </a:rPr>
              <a:t>what is the </a:t>
            </a:r>
            <a:r>
              <a:rPr lang="tr-TR" altLang="en-US" sz="2400" b="1" i="1" u="sng" dirty="0">
                <a:solidFill>
                  <a:srgbClr val="FF3300"/>
                </a:solidFill>
              </a:rPr>
              <a:t>average depth</a:t>
            </a:r>
            <a:r>
              <a:rPr lang="tr-TR" altLang="en-US" sz="2400" u="sng" dirty="0">
                <a:solidFill>
                  <a:srgbClr val="FF3300"/>
                </a:solidFill>
              </a:rPr>
              <a:t> of the node </a:t>
            </a:r>
            <a:r>
              <a:rPr lang="tr-TR" altLang="en-US" sz="2400" dirty="0">
                <a:solidFill>
                  <a:srgbClr val="FF3300"/>
                </a:solidFill>
              </a:rPr>
              <a:t>that stores the key we are looking for or, in case the key is not in the BST, what is the average depth of the leaf at the end of the path our search follows  through?</a:t>
            </a:r>
            <a:endParaRPr lang="en-US" altLang="en-US" sz="2400" dirty="0">
              <a:solidFill>
                <a:srgbClr val="FF3300"/>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3F8342A9-522B-4898-A254-7E2B6DACC426}"/>
              </a:ext>
            </a:extLst>
          </p:cNvPr>
          <p:cNvSpPr>
            <a:spLocks noGrp="1"/>
          </p:cNvSpPr>
          <p:nvPr>
            <p:ph type="dt" sz="half" idx="10"/>
          </p:nvPr>
        </p:nvSpPr>
        <p:spPr/>
        <p:txBody>
          <a:bodyPr/>
          <a:lstStyle/>
          <a:p>
            <a:fld id="{926DA522-55FA-409E-973F-64D280B0841A}" type="datetime4">
              <a:rPr lang="en-US" altLang="en-US"/>
              <a:pPr/>
              <a:t>November 5, 2025</a:t>
            </a:fld>
            <a:endParaRPr lang="en-US" altLang="en-US" dirty="0"/>
          </a:p>
        </p:txBody>
      </p:sp>
      <p:sp>
        <p:nvSpPr>
          <p:cNvPr id="5" name="Alt Bilgi Yer Tutucusu 4">
            <a:extLst>
              <a:ext uri="{FF2B5EF4-FFF2-40B4-BE49-F238E27FC236}">
                <a16:creationId xmlns:a16="http://schemas.microsoft.com/office/drawing/2014/main" id="{5832A4A4-F71A-4378-A36F-CCD17BB8844B}"/>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EEF47CFC-49C2-4AEF-881E-9C8AE50EDC9C}"/>
              </a:ext>
            </a:extLst>
          </p:cNvPr>
          <p:cNvSpPr>
            <a:spLocks noGrp="1"/>
          </p:cNvSpPr>
          <p:nvPr>
            <p:ph type="sldNum" sz="quarter" idx="12"/>
          </p:nvPr>
        </p:nvSpPr>
        <p:spPr/>
        <p:txBody>
          <a:bodyPr/>
          <a:lstStyle/>
          <a:p>
            <a:fld id="{386A2FB7-4E3E-4DA3-B592-9AC0C30F21AD}" type="slidenum">
              <a:rPr lang="en-US" altLang="en-US"/>
              <a:pPr/>
              <a:t>61</a:t>
            </a:fld>
            <a:endParaRPr lang="en-US" altLang="en-US" dirty="0"/>
          </a:p>
        </p:txBody>
      </p:sp>
      <p:sp>
        <p:nvSpPr>
          <p:cNvPr id="322562" name="Rectangle 2">
            <a:extLst>
              <a:ext uri="{FF2B5EF4-FFF2-40B4-BE49-F238E27FC236}">
                <a16:creationId xmlns:a16="http://schemas.microsoft.com/office/drawing/2014/main" id="{8D325E44-8FE2-413F-962E-D7B2E48AF703}"/>
              </a:ext>
            </a:extLst>
          </p:cNvPr>
          <p:cNvSpPr>
            <a:spLocks noGrp="1" noChangeArrowheads="1"/>
          </p:cNvSpPr>
          <p:nvPr>
            <p:ph type="title"/>
          </p:nvPr>
        </p:nvSpPr>
        <p:spPr>
          <a:xfrm>
            <a:off x="215395" y="247206"/>
            <a:ext cx="8471405" cy="1143000"/>
          </a:xfrm>
        </p:spPr>
        <p:txBody>
          <a:bodyPr/>
          <a:lstStyle/>
          <a:p>
            <a:r>
              <a:rPr lang="tr-TR" altLang="en-US" dirty="0"/>
              <a:t>Analysis of </a:t>
            </a:r>
            <a:r>
              <a:rPr lang="en-US" altLang="en-US" dirty="0">
                <a:latin typeface="Tahoma" panose="020B0604030504040204" pitchFamily="34" charset="0"/>
              </a:rPr>
              <a:t>Find</a:t>
            </a:r>
            <a:r>
              <a:rPr lang="tr-TR" altLang="en-US" dirty="0">
                <a:latin typeface="Tahoma" panose="020B0604030504040204" pitchFamily="34" charset="0"/>
              </a:rPr>
              <a:t> </a:t>
            </a:r>
            <a:r>
              <a:rPr lang="tr-TR" altLang="en-US" dirty="0"/>
              <a:t>– </a:t>
            </a:r>
            <a:r>
              <a:rPr lang="en-US" altLang="en-US" dirty="0"/>
              <a:t>2: Average Depth</a:t>
            </a:r>
            <a:r>
              <a:rPr lang="en-US" altLang="en-US" dirty="0">
                <a:latin typeface="Tahoma" panose="020B0604030504040204" pitchFamily="34" charset="0"/>
              </a:rPr>
              <a:t> </a:t>
            </a:r>
            <a:endParaRPr lang="en-US" altLang="en-US" dirty="0"/>
          </a:p>
        </p:txBody>
      </p:sp>
      <mc:AlternateContent xmlns:mc="http://schemas.openxmlformats.org/markup-compatibility/2006" xmlns:a14="http://schemas.microsoft.com/office/drawing/2010/main">
        <mc:Choice Requires="a14">
          <p:sp>
            <p:nvSpPr>
              <p:cNvPr id="322563" name="Rectangle 3">
                <a:extLst>
                  <a:ext uri="{FF2B5EF4-FFF2-40B4-BE49-F238E27FC236}">
                    <a16:creationId xmlns:a16="http://schemas.microsoft.com/office/drawing/2014/main" id="{83927F4E-62EF-4980-A525-E9E6619DB2BA}"/>
                  </a:ext>
                </a:extLst>
              </p:cNvPr>
              <p:cNvSpPr>
                <a:spLocks noGrp="1" noChangeArrowheads="1"/>
              </p:cNvSpPr>
              <p:nvPr>
                <p:ph type="body" idx="1"/>
              </p:nvPr>
            </p:nvSpPr>
            <p:spPr>
              <a:xfrm>
                <a:off x="251400" y="1340710"/>
                <a:ext cx="8713210" cy="4904515"/>
              </a:xfrm>
            </p:spPr>
            <p:txBody>
              <a:bodyPr/>
              <a:lstStyle/>
              <a:p>
                <a:pPr marL="0" indent="0">
                  <a:buClr>
                    <a:schemeClr val="tx1"/>
                  </a:buClr>
                  <a:buNone/>
                </a:pPr>
                <a:r>
                  <a:rPr lang="en-US" altLang="en-US" dirty="0">
                    <a:solidFill>
                      <a:srgbClr val="FF0000"/>
                    </a:solidFill>
                  </a:rPr>
                  <a:t>Average Depth (AD): denoted by </a:t>
                </a:r>
                <a14:m>
                  <m:oMath xmlns:m="http://schemas.openxmlformats.org/officeDocument/2006/math">
                    <m:sSub>
                      <m:sSubPr>
                        <m:ctrlPr>
                          <a:rPr lang="en-US" altLang="en-US" b="0" i="1" smtClean="0">
                            <a:solidFill>
                              <a:srgbClr val="FF0000"/>
                            </a:solidFill>
                            <a:latin typeface="Cambria Math" panose="02040503050406030204" pitchFamily="18" charset="0"/>
                          </a:rPr>
                        </m:ctrlPr>
                      </m:sSubPr>
                      <m:e>
                        <m:r>
                          <a:rPr lang="en-US" altLang="en-US" b="0" i="1" smtClean="0">
                            <a:solidFill>
                              <a:srgbClr val="FF0000"/>
                            </a:solidFill>
                            <a:latin typeface="Cambria Math" panose="02040503050406030204" pitchFamily="18" charset="0"/>
                          </a:rPr>
                          <m:t>𝑑</m:t>
                        </m:r>
                      </m:e>
                      <m:sub>
                        <m:r>
                          <a:rPr lang="en-US" altLang="en-US" b="0" i="1" smtClean="0">
                            <a:solidFill>
                              <a:srgbClr val="FF0000"/>
                            </a:solidFill>
                            <a:latin typeface="Cambria Math" panose="02040503050406030204" pitchFamily="18" charset="0"/>
                          </a:rPr>
                          <m:t>𝑎𝑣𝑒</m:t>
                        </m:r>
                      </m:sub>
                    </m:sSub>
                  </m:oMath>
                </a14:m>
                <a:endParaRPr lang="en-US" altLang="en-US" sz="2400" i="1" dirty="0">
                  <a:solidFill>
                    <a:srgbClr val="FF0000"/>
                  </a:solidFill>
                  <a:latin typeface="Cambria Math" panose="02040503050406030204" pitchFamily="18" charset="0"/>
                </a:endParaRPr>
              </a:p>
              <a:p>
                <a:pPr marL="0" indent="0">
                  <a:buClr>
                    <a:schemeClr val="tx1"/>
                  </a:buClr>
                  <a:buNone/>
                </a:pPr>
                <a:endParaRPr lang="en-US" altLang="en-US" b="0" i="1" dirty="0">
                  <a:solidFill>
                    <a:srgbClr val="FF0000"/>
                  </a:solidFill>
                  <a:latin typeface="Cambria Math" panose="02040503050406030204" pitchFamily="18" charset="0"/>
                </a:endParaRPr>
              </a:p>
              <a:p>
                <a:pPr marL="0" indent="0">
                  <a:buClr>
                    <a:schemeClr val="tx1"/>
                  </a:buClr>
                  <a:buNone/>
                </a:pPr>
                <a14:m>
                  <m:oMathPara xmlns:m="http://schemas.openxmlformats.org/officeDocument/2006/math">
                    <m:oMathParaPr>
                      <m:jc m:val="left"/>
                    </m:oMathParaPr>
                    <m:oMath xmlns:m="http://schemas.openxmlformats.org/officeDocument/2006/math">
                      <m:sSub>
                        <m:sSubPr>
                          <m:ctrlPr>
                            <a:rPr lang="en-US" altLang="en-US" i="1" smtClean="0">
                              <a:latin typeface="Cambria Math" panose="02040503050406030204" pitchFamily="18" charset="0"/>
                            </a:rPr>
                          </m:ctrlPr>
                        </m:sSubPr>
                        <m:e>
                          <m:r>
                            <a:rPr lang="en-US" altLang="en-US" b="0" i="1" smtClean="0">
                              <a:latin typeface="Cambria Math" panose="02040503050406030204" pitchFamily="18" charset="0"/>
                            </a:rPr>
                            <m:t>𝑑</m:t>
                          </m:r>
                        </m:e>
                        <m:sub>
                          <m:r>
                            <a:rPr lang="en-US" altLang="en-US" b="0" i="1" smtClean="0">
                              <a:latin typeface="Cambria Math" panose="02040503050406030204" pitchFamily="18" charset="0"/>
                            </a:rPr>
                            <m:t>𝑎𝑣𝑒</m:t>
                          </m:r>
                        </m:sub>
                      </m:sSub>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𝑡𝑜𝑡𝑎𝑙</m:t>
                          </m:r>
                          <m:r>
                            <a:rPr lang="en-US" altLang="en-US" b="0" i="1" smtClean="0">
                              <a:latin typeface="Cambria Math" panose="02040503050406030204" pitchFamily="18" charset="0"/>
                            </a:rPr>
                            <m:t> </m:t>
                          </m:r>
                          <m:r>
                            <a:rPr lang="en-US" altLang="en-US" b="0" i="1" smtClean="0">
                              <a:latin typeface="Cambria Math" panose="02040503050406030204" pitchFamily="18" charset="0"/>
                            </a:rPr>
                            <m:t>𝑑𝑒𝑝𝑡h</m:t>
                          </m:r>
                        </m:num>
                        <m:den>
                          <m:r>
                            <a:rPr lang="en-US" altLang="en-US" b="0" i="1" smtClean="0">
                              <a:latin typeface="Cambria Math" panose="02040503050406030204" pitchFamily="18" charset="0"/>
                            </a:rPr>
                            <m:t>𝑛𝑢𝑚𝑏𝑒𝑟</m:t>
                          </m:r>
                          <m:r>
                            <a:rPr lang="en-US" altLang="en-US" b="0" i="1" smtClean="0">
                              <a:latin typeface="Cambria Math" panose="02040503050406030204" pitchFamily="18" charset="0"/>
                            </a:rPr>
                            <m:t> </m:t>
                          </m:r>
                          <m:r>
                            <a:rPr lang="en-US" altLang="en-US" b="0" i="1" smtClean="0">
                              <a:latin typeface="Cambria Math" panose="02040503050406030204" pitchFamily="18" charset="0"/>
                            </a:rPr>
                            <m:t>𝑜𝑓</m:t>
                          </m:r>
                          <m:r>
                            <a:rPr lang="en-US" altLang="en-US" b="0" i="1" smtClean="0">
                              <a:latin typeface="Cambria Math" panose="02040503050406030204" pitchFamily="18" charset="0"/>
                            </a:rPr>
                            <m:t> </m:t>
                          </m:r>
                          <m:r>
                            <a:rPr lang="en-US" altLang="en-US" b="0" i="1" smtClean="0">
                              <a:latin typeface="Cambria Math" panose="02040503050406030204" pitchFamily="18" charset="0"/>
                            </a:rPr>
                            <m:t>𝑛𝑜𝑑𝑒𝑠</m:t>
                          </m:r>
                        </m:den>
                      </m:f>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𝑡</m:t>
                          </m:r>
                          <m:r>
                            <a:rPr lang="en-US" altLang="en-US" b="0" i="1" smtClean="0">
                              <a:latin typeface="Cambria Math" panose="02040503050406030204" pitchFamily="18" charset="0"/>
                            </a:rPr>
                            <m:t>(</m:t>
                          </m:r>
                          <m:r>
                            <a:rPr lang="en-US" altLang="en-US" b="0" i="1" smtClean="0">
                              <a:latin typeface="Cambria Math" panose="02040503050406030204" pitchFamily="18" charset="0"/>
                            </a:rPr>
                            <m:t>𝑛</m:t>
                          </m:r>
                          <m:r>
                            <a:rPr lang="en-US" altLang="en-US" b="0" i="1" smtClean="0">
                              <a:latin typeface="Cambria Math" panose="02040503050406030204" pitchFamily="18" charset="0"/>
                            </a:rPr>
                            <m:t>)</m:t>
                          </m:r>
                        </m:num>
                        <m:den>
                          <m:r>
                            <a:rPr lang="en-US" altLang="en-US" b="0" i="1" smtClean="0">
                              <a:latin typeface="Cambria Math" panose="02040503050406030204" pitchFamily="18" charset="0"/>
                            </a:rPr>
                            <m:t>𝑛</m:t>
                          </m:r>
                        </m:den>
                      </m:f>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nary>
                            <m:naryPr>
                              <m:chr m:val="∑"/>
                              <m:ctrlPr>
                                <a:rPr lang="en-US" altLang="en-US" b="0" i="1" smtClean="0">
                                  <a:latin typeface="Cambria Math" panose="02040503050406030204" pitchFamily="18" charset="0"/>
                                </a:rPr>
                              </m:ctrlPr>
                            </m:naryPr>
                            <m:sub>
                              <m:r>
                                <a:rPr lang="en-US" altLang="en-US" b="0" i="1" smtClean="0">
                                  <a:latin typeface="Cambria Math" panose="02040503050406030204" pitchFamily="18" charset="0"/>
                                </a:rPr>
                                <m:t>𝑖</m:t>
                              </m:r>
                              <m:r>
                                <a:rPr lang="en-US" altLang="en-US" b="0" i="1" smtClean="0">
                                  <a:latin typeface="Cambria Math" panose="02040503050406030204" pitchFamily="18" charset="0"/>
                                </a:rPr>
                                <m:t>=1</m:t>
                              </m:r>
                            </m:sub>
                            <m:sup>
                              <m:r>
                                <a:rPr lang="en-US" altLang="en-US" b="0" i="1" smtClean="0">
                                  <a:latin typeface="Cambria Math" panose="02040503050406030204" pitchFamily="18" charset="0"/>
                                </a:rPr>
                                <m:t>𝑛</m:t>
                              </m:r>
                            </m:sup>
                            <m:e>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𝑑𝑙</m:t>
                                  </m:r>
                                </m:e>
                                <m:sub>
                                  <m:r>
                                    <a:rPr lang="en-US" altLang="en-US" b="0" i="1" smtClean="0">
                                      <a:latin typeface="Cambria Math" panose="02040503050406030204" pitchFamily="18" charset="0"/>
                                    </a:rPr>
                                    <m:t>𝑖</m:t>
                                  </m:r>
                                </m:sub>
                              </m:sSub>
                            </m:e>
                          </m:nary>
                        </m:num>
                        <m:den>
                          <m:r>
                            <a:rPr lang="en-US" altLang="en-US" b="0" i="1" smtClean="0">
                              <a:latin typeface="Cambria Math" panose="02040503050406030204" pitchFamily="18" charset="0"/>
                            </a:rPr>
                            <m:t>𝑛</m:t>
                          </m:r>
                        </m:den>
                      </m:f>
                      <m:r>
                        <a:rPr lang="en-US" altLang="en-US" b="0" i="1" smtClean="0">
                          <a:latin typeface="Cambria Math" panose="02040503050406030204" pitchFamily="18" charset="0"/>
                        </a:rPr>
                        <m:t>;</m:t>
                      </m:r>
                    </m:oMath>
                  </m:oMathPara>
                </a14:m>
                <a:endParaRPr lang="en-US" altLang="en-US" dirty="0"/>
              </a:p>
              <a:p>
                <a:pPr marL="609600" indent="-609600">
                  <a:buFontTx/>
                  <a:buNone/>
                </a:pPr>
                <a:r>
                  <a:rPr lang="en-US" altLang="en-US" dirty="0"/>
                  <a:t>w</a:t>
                </a:r>
                <a:r>
                  <a:rPr lang="en-US" altLang="en-US" b="0" dirty="0"/>
                  <a:t>here </a:t>
                </a:r>
                <a14:m>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𝑑𝑙</m:t>
                        </m:r>
                      </m:e>
                      <m:sub>
                        <m:r>
                          <a:rPr lang="en-US" altLang="en-US" b="0" i="1" smtClean="0">
                            <a:latin typeface="Cambria Math" panose="02040503050406030204" pitchFamily="18" charset="0"/>
                          </a:rPr>
                          <m:t>𝑖</m:t>
                        </m:r>
                      </m:sub>
                    </m:sSub>
                  </m:oMath>
                </a14:m>
                <a:r>
                  <a:rPr lang="en-US" altLang="en-US" dirty="0"/>
                  <a:t> denotes above the depth level (DL) the </a:t>
                </a:r>
              </a:p>
              <a:p>
                <a:pPr marL="609600" indent="-609600">
                  <a:buFontTx/>
                  <a:buNone/>
                </a:pPr>
                <a14:m>
                  <m:oMath xmlns:m="http://schemas.openxmlformats.org/officeDocument/2006/math">
                    <m:sSup>
                      <m:sSupPr>
                        <m:ctrlPr>
                          <a:rPr lang="en-US" altLang="en-US" i="1" smtClean="0">
                            <a:latin typeface="Cambria Math" panose="02040503050406030204" pitchFamily="18" charset="0"/>
                          </a:rPr>
                        </m:ctrlPr>
                      </m:sSupPr>
                      <m:e>
                        <m:r>
                          <a:rPr lang="en-US" altLang="en-US" b="0" i="1" smtClean="0">
                            <a:latin typeface="Cambria Math" panose="02040503050406030204" pitchFamily="18" charset="0"/>
                          </a:rPr>
                          <m:t>𝑖</m:t>
                        </m:r>
                      </m:e>
                      <m:sup>
                        <m:r>
                          <a:rPr lang="en-US" altLang="en-US" b="0" i="1" smtClean="0">
                            <a:latin typeface="Cambria Math" panose="02040503050406030204" pitchFamily="18" charset="0"/>
                          </a:rPr>
                          <m:t>𝑡h</m:t>
                        </m:r>
                      </m:sup>
                    </m:sSup>
                  </m:oMath>
                </a14:m>
                <a:r>
                  <a:rPr lang="en-US" altLang="en-US" dirty="0"/>
                  <a:t> node is at. </a:t>
                </a:r>
                <a:r>
                  <a:rPr lang="en-US" altLang="en-US" i="1" dirty="0"/>
                  <a:t>e.g.</a:t>
                </a:r>
                <a:r>
                  <a:rPr lang="en-US" altLang="en-US" dirty="0"/>
                  <a:t>, root (node #1)is at the </a:t>
                </a:r>
                <a14:m>
                  <m:oMath xmlns:m="http://schemas.openxmlformats.org/officeDocument/2006/math">
                    <m:sSup>
                      <m:sSupPr>
                        <m:ctrlPr>
                          <a:rPr lang="en-US" altLang="en-US" i="1" smtClean="0">
                            <a:latin typeface="Cambria Math" panose="02040503050406030204" pitchFamily="18" charset="0"/>
                          </a:rPr>
                        </m:ctrlPr>
                      </m:sSupPr>
                      <m:e>
                        <m:r>
                          <a:rPr lang="en-US" altLang="en-US" b="0" i="1" smtClean="0">
                            <a:latin typeface="Cambria Math" panose="02040503050406030204" pitchFamily="18" charset="0"/>
                          </a:rPr>
                          <m:t>0</m:t>
                        </m:r>
                      </m:e>
                      <m:sup>
                        <m:r>
                          <a:rPr lang="en-US" altLang="en-US" b="0" i="1" smtClean="0">
                            <a:latin typeface="Cambria Math" panose="02040503050406030204" pitchFamily="18" charset="0"/>
                          </a:rPr>
                          <m:t>𝑡h</m:t>
                        </m:r>
                      </m:sup>
                    </m:sSup>
                  </m:oMath>
                </a14:m>
                <a:r>
                  <a:rPr lang="en-US" altLang="en-US" dirty="0"/>
                  <a:t> DL</a:t>
                </a:r>
              </a:p>
              <a:p>
                <a:pPr marL="609600" indent="-609600">
                  <a:buFontTx/>
                  <a:buNone/>
                </a:pPr>
                <a:r>
                  <a:rPr lang="en-US" altLang="en-US" dirty="0"/>
                  <a:t> (</a:t>
                </a:r>
                <a14:m>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𝑑𝑙</m:t>
                        </m:r>
                      </m:e>
                      <m:sub>
                        <m:r>
                          <a:rPr lang="en-US" altLang="en-US" b="0" i="1" smtClean="0">
                            <a:latin typeface="Cambria Math" panose="02040503050406030204" pitchFamily="18" charset="0"/>
                          </a:rPr>
                          <m:t>𝑖</m:t>
                        </m:r>
                        <m:r>
                          <a:rPr lang="en-US" altLang="en-US" b="0" i="1" smtClean="0">
                            <a:latin typeface="Cambria Math" panose="02040503050406030204" pitchFamily="18" charset="0"/>
                          </a:rPr>
                          <m:t>=1</m:t>
                        </m:r>
                      </m:sub>
                    </m:sSub>
                    <m:r>
                      <a:rPr lang="en-US" altLang="en-US" b="0" i="1" smtClean="0">
                        <a:latin typeface="Cambria Math" panose="02040503050406030204" pitchFamily="18" charset="0"/>
                      </a:rPr>
                      <m:t>=0</m:t>
                    </m:r>
                  </m:oMath>
                </a14:m>
                <a:r>
                  <a:rPr lang="en-US" altLang="en-US" dirty="0"/>
                  <a:t>), and the root’s index is </a:t>
                </a:r>
                <a14:m>
                  <m:oMath xmlns:m="http://schemas.openxmlformats.org/officeDocument/2006/math">
                    <m:r>
                      <a:rPr lang="en-US" altLang="en-US" b="0" i="1" smtClean="0">
                        <a:latin typeface="Cambria Math" panose="02040503050406030204" pitchFamily="18" charset="0"/>
                      </a:rPr>
                      <m:t>𝑖</m:t>
                    </m:r>
                    <m:r>
                      <a:rPr lang="en-US" altLang="en-US" b="0" i="1" smtClean="0">
                        <a:latin typeface="Cambria Math" panose="02040503050406030204" pitchFamily="18" charset="0"/>
                      </a:rPr>
                      <m:t>=1</m:t>
                    </m:r>
                  </m:oMath>
                </a14:m>
                <a:r>
                  <a:rPr lang="en-US" altLang="en-US" dirty="0"/>
                  <a:t>,   </a:t>
                </a:r>
                <a:r>
                  <a:rPr lang="en-US" altLang="en-US" i="1" dirty="0"/>
                  <a:t>i.e.</a:t>
                </a:r>
                <a:r>
                  <a:rPr lang="en-US" altLang="en-US" dirty="0"/>
                  <a:t>, </a:t>
                </a:r>
              </a:p>
              <a:p>
                <a:pPr marL="609600" indent="-609600">
                  <a:buFontTx/>
                  <a:buNone/>
                </a:pPr>
                <a:r>
                  <a:rPr lang="en-US" altLang="en-US" dirty="0"/>
                  <a:t>(</a:t>
                </a:r>
                <a14:m>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𝑑𝑙</m:t>
                        </m:r>
                      </m:e>
                      <m:sub>
                        <m:r>
                          <a:rPr lang="en-US" altLang="en-US" b="0" i="1" smtClean="0">
                            <a:latin typeface="Cambria Math" panose="02040503050406030204" pitchFamily="18" charset="0"/>
                          </a:rPr>
                          <m:t>𝑖</m:t>
                        </m:r>
                        <m:r>
                          <a:rPr lang="en-US" altLang="en-US" b="0" i="1" smtClean="0">
                            <a:latin typeface="Cambria Math" panose="02040503050406030204" pitchFamily="18" charset="0"/>
                          </a:rPr>
                          <m:t>=1</m:t>
                        </m:r>
                      </m:sub>
                    </m:sSub>
                  </m:oMath>
                </a14:m>
                <a:r>
                  <a:rPr lang="en-US" altLang="en-US" dirty="0"/>
                  <a:t>)=</a:t>
                </a:r>
                <a:r>
                  <a:rPr lang="en-US" altLang="en-US" i="1" dirty="0"/>
                  <a:t>0</a:t>
                </a:r>
                <a:r>
                  <a:rPr lang="en-US" altLang="en-US" dirty="0"/>
                  <a:t>. </a:t>
                </a:r>
              </a:p>
              <a:p>
                <a:pPr marL="609600" indent="-609600">
                  <a:buFontTx/>
                  <a:buNone/>
                </a:pPr>
                <a:r>
                  <a:rPr lang="en-US" altLang="en-US" sz="2000" dirty="0"/>
                  <a:t>(“e.g.” and “i.e.” stand for “for example” and “that is to say,” respectively.)</a:t>
                </a:r>
              </a:p>
            </p:txBody>
          </p:sp>
        </mc:Choice>
        <mc:Fallback xmlns="">
          <p:sp>
            <p:nvSpPr>
              <p:cNvPr id="322563" name="Rectangle 3">
                <a:extLst>
                  <a:ext uri="{FF2B5EF4-FFF2-40B4-BE49-F238E27FC236}">
                    <a16:creationId xmlns:a16="http://schemas.microsoft.com/office/drawing/2014/main" id="{83927F4E-62EF-4980-A525-E9E6619DB2BA}"/>
                  </a:ext>
                </a:extLst>
              </p:cNvPr>
              <p:cNvSpPr>
                <a:spLocks noGrp="1" noRot="1" noChangeAspect="1" noMove="1" noResize="1" noEditPoints="1" noAdjustHandles="1" noChangeArrowheads="1" noChangeShapeType="1" noTextEdit="1"/>
              </p:cNvSpPr>
              <p:nvPr>
                <p:ph type="body" idx="1"/>
              </p:nvPr>
            </p:nvSpPr>
            <p:spPr>
              <a:xfrm>
                <a:off x="251400" y="1340710"/>
                <a:ext cx="8713210" cy="4904515"/>
              </a:xfrm>
              <a:blipFill>
                <a:blip r:embed="rId2"/>
                <a:stretch>
                  <a:fillRect l="-1748" t="-1741" b="-2736"/>
                </a:stretch>
              </a:blipFill>
            </p:spPr>
            <p:txBody>
              <a:bodyPr/>
              <a:lstStyle/>
              <a:p>
                <a:r>
                  <a:rPr lang="en-US">
                    <a:noFill/>
                  </a:rPr>
                  <a:t> </a:t>
                </a:r>
              </a:p>
            </p:txBody>
          </p:sp>
        </mc:Fallback>
      </mc:AlternateContent>
    </p:spTree>
    <p:extLst>
      <p:ext uri="{BB962C8B-B14F-4D97-AF65-F5344CB8AC3E}">
        <p14:creationId xmlns:p14="http://schemas.microsoft.com/office/powerpoint/2010/main" val="8292630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3F8342A9-522B-4898-A254-7E2B6DACC426}"/>
              </a:ext>
            </a:extLst>
          </p:cNvPr>
          <p:cNvSpPr>
            <a:spLocks noGrp="1"/>
          </p:cNvSpPr>
          <p:nvPr>
            <p:ph type="dt" sz="half" idx="10"/>
          </p:nvPr>
        </p:nvSpPr>
        <p:spPr/>
        <p:txBody>
          <a:bodyPr/>
          <a:lstStyle/>
          <a:p>
            <a:fld id="{926DA522-55FA-409E-973F-64D280B0841A}" type="datetime4">
              <a:rPr lang="en-US" altLang="en-US"/>
              <a:pPr/>
              <a:t>November 5, 2025</a:t>
            </a:fld>
            <a:endParaRPr lang="en-US" altLang="en-US" dirty="0"/>
          </a:p>
        </p:txBody>
      </p:sp>
      <p:sp>
        <p:nvSpPr>
          <p:cNvPr id="5" name="Alt Bilgi Yer Tutucusu 4">
            <a:extLst>
              <a:ext uri="{FF2B5EF4-FFF2-40B4-BE49-F238E27FC236}">
                <a16:creationId xmlns:a16="http://schemas.microsoft.com/office/drawing/2014/main" id="{5832A4A4-F71A-4378-A36F-CCD17BB8844B}"/>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EEF47CFC-49C2-4AEF-881E-9C8AE50EDC9C}"/>
              </a:ext>
            </a:extLst>
          </p:cNvPr>
          <p:cNvSpPr>
            <a:spLocks noGrp="1"/>
          </p:cNvSpPr>
          <p:nvPr>
            <p:ph type="sldNum" sz="quarter" idx="12"/>
          </p:nvPr>
        </p:nvSpPr>
        <p:spPr/>
        <p:txBody>
          <a:bodyPr/>
          <a:lstStyle/>
          <a:p>
            <a:fld id="{386A2FB7-4E3E-4DA3-B592-9AC0C30F21AD}" type="slidenum">
              <a:rPr lang="en-US" altLang="en-US"/>
              <a:pPr/>
              <a:t>62</a:t>
            </a:fld>
            <a:endParaRPr lang="en-US" altLang="en-US" dirty="0"/>
          </a:p>
        </p:txBody>
      </p:sp>
      <p:sp>
        <p:nvSpPr>
          <p:cNvPr id="7" name="Rectangle 3">
            <a:extLst>
              <a:ext uri="{FF2B5EF4-FFF2-40B4-BE49-F238E27FC236}">
                <a16:creationId xmlns:a16="http://schemas.microsoft.com/office/drawing/2014/main" id="{ABEE784C-0547-4689-A9A3-AB54B7B2A4D7}"/>
              </a:ext>
            </a:extLst>
          </p:cNvPr>
          <p:cNvSpPr txBox="1">
            <a:spLocks noChangeArrowheads="1"/>
          </p:cNvSpPr>
          <p:nvPr/>
        </p:nvSpPr>
        <p:spPr bwMode="auto">
          <a:xfrm>
            <a:off x="457200" y="1418796"/>
            <a:ext cx="8229600" cy="4530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tx1"/>
              </a:buClr>
              <a:buNone/>
            </a:pPr>
            <a:endParaRPr lang="en-US" altLang="en-US" b="1" i="1" dirty="0"/>
          </a:p>
          <a:p>
            <a:pPr marL="0" indent="0" algn="ctr">
              <a:buClr>
                <a:schemeClr val="tx1"/>
              </a:buClr>
              <a:buNone/>
            </a:pPr>
            <a:r>
              <a:rPr lang="en-US" altLang="en-US" sz="4800" b="1" i="1" dirty="0"/>
              <a:t>(!!!) Attention (!!!)</a:t>
            </a:r>
            <a:r>
              <a:rPr lang="en-US" altLang="en-US" sz="4800" dirty="0"/>
              <a:t> </a:t>
            </a:r>
          </a:p>
          <a:p>
            <a:pPr marL="0" indent="0" algn="ctr">
              <a:buClr>
                <a:schemeClr val="tx1"/>
              </a:buClr>
              <a:buNone/>
            </a:pPr>
            <a:endParaRPr lang="en-US" altLang="en-US" sz="3600" dirty="0"/>
          </a:p>
          <a:p>
            <a:pPr marL="0" indent="0">
              <a:buClr>
                <a:schemeClr val="tx1"/>
              </a:buClr>
              <a:buNone/>
            </a:pPr>
            <a:r>
              <a:rPr lang="en-US" altLang="en-US" sz="3600" dirty="0"/>
              <a:t>A BST or, in general, an ordered tree with </a:t>
            </a:r>
            <a:r>
              <a:rPr lang="en-US" altLang="en-US" sz="3600" b="1" i="1" dirty="0">
                <a:solidFill>
                  <a:srgbClr val="FF0000"/>
                </a:solidFill>
              </a:rPr>
              <a:t>k</a:t>
            </a:r>
            <a:r>
              <a:rPr lang="en-US" altLang="en-US" sz="3600" i="1" dirty="0"/>
              <a:t> DLs</a:t>
            </a:r>
            <a:r>
              <a:rPr lang="en-US" altLang="en-US" sz="3600" dirty="0"/>
              <a:t> has </a:t>
            </a:r>
            <a:r>
              <a:rPr lang="en-US" altLang="en-US" sz="3600" i="1" dirty="0"/>
              <a:t>DL indices </a:t>
            </a:r>
            <a:r>
              <a:rPr lang="en-US" altLang="en-US" sz="3600" dirty="0"/>
              <a:t>between </a:t>
            </a:r>
            <a:r>
              <a:rPr lang="en-US" altLang="en-US" sz="3600" b="1" i="1" dirty="0"/>
              <a:t>0</a:t>
            </a:r>
            <a:r>
              <a:rPr lang="en-US" altLang="en-US" sz="3600" b="1" dirty="0"/>
              <a:t> and </a:t>
            </a:r>
            <a:r>
              <a:rPr lang="en-US" altLang="en-US" sz="3600" b="1" i="1" dirty="0"/>
              <a:t>k-1</a:t>
            </a:r>
            <a:r>
              <a:rPr lang="en-US" altLang="en-US" sz="3600" dirty="0"/>
              <a:t>. </a:t>
            </a:r>
          </a:p>
          <a:p>
            <a:pPr marL="0" indent="0">
              <a:buClr>
                <a:schemeClr val="tx1"/>
              </a:buClr>
              <a:buNone/>
            </a:pPr>
            <a:endParaRPr lang="en-US" altLang="en-US" dirty="0"/>
          </a:p>
        </p:txBody>
      </p:sp>
      <p:sp>
        <p:nvSpPr>
          <p:cNvPr id="8" name="Rectangle 2">
            <a:extLst>
              <a:ext uri="{FF2B5EF4-FFF2-40B4-BE49-F238E27FC236}">
                <a16:creationId xmlns:a16="http://schemas.microsoft.com/office/drawing/2014/main" id="{8E23932B-0AF2-4500-A55D-24C62A7F5303}"/>
              </a:ext>
            </a:extLst>
          </p:cNvPr>
          <p:cNvSpPr txBox="1">
            <a:spLocks noChangeArrowheads="1"/>
          </p:cNvSpPr>
          <p:nvPr/>
        </p:nvSpPr>
        <p:spPr bwMode="auto">
          <a:xfrm>
            <a:off x="215395" y="116540"/>
            <a:ext cx="847140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rgbClr val="0033CC"/>
                </a:solidFill>
                <a:latin typeface="+mj-lt"/>
                <a:ea typeface="+mj-ea"/>
                <a:cs typeface="+mj-cs"/>
              </a:defRPr>
            </a:lvl1pPr>
            <a:lvl2pPr algn="ctr" rtl="0" fontAlgn="base">
              <a:spcBef>
                <a:spcPct val="0"/>
              </a:spcBef>
              <a:spcAft>
                <a:spcPct val="0"/>
              </a:spcAft>
              <a:defRPr sz="4400">
                <a:solidFill>
                  <a:srgbClr val="0033CC"/>
                </a:solidFill>
                <a:latin typeface="Times New Roman" panose="02020603050405020304" pitchFamily="18" charset="0"/>
              </a:defRPr>
            </a:lvl2pPr>
            <a:lvl3pPr algn="ctr" rtl="0" fontAlgn="base">
              <a:spcBef>
                <a:spcPct val="0"/>
              </a:spcBef>
              <a:spcAft>
                <a:spcPct val="0"/>
              </a:spcAft>
              <a:defRPr sz="4400">
                <a:solidFill>
                  <a:srgbClr val="0033CC"/>
                </a:solidFill>
                <a:latin typeface="Times New Roman" panose="02020603050405020304" pitchFamily="18" charset="0"/>
              </a:defRPr>
            </a:lvl3pPr>
            <a:lvl4pPr algn="ctr" rtl="0" fontAlgn="base">
              <a:spcBef>
                <a:spcPct val="0"/>
              </a:spcBef>
              <a:spcAft>
                <a:spcPct val="0"/>
              </a:spcAft>
              <a:defRPr sz="4400">
                <a:solidFill>
                  <a:srgbClr val="0033CC"/>
                </a:solidFill>
                <a:latin typeface="Times New Roman" panose="02020603050405020304" pitchFamily="18" charset="0"/>
              </a:defRPr>
            </a:lvl4pPr>
            <a:lvl5pPr algn="ctr" rtl="0" fontAlgn="base">
              <a:spcBef>
                <a:spcPct val="0"/>
              </a:spcBef>
              <a:spcAft>
                <a:spcPct val="0"/>
              </a:spcAft>
              <a:defRPr sz="4400">
                <a:solidFill>
                  <a:srgbClr val="0033CC"/>
                </a:solidFill>
                <a:latin typeface="Times New Roman" panose="02020603050405020304" pitchFamily="18" charset="0"/>
              </a:defRPr>
            </a:lvl5pPr>
            <a:lvl6pPr marL="457200" algn="ctr" rtl="0" fontAlgn="base">
              <a:spcBef>
                <a:spcPct val="0"/>
              </a:spcBef>
              <a:spcAft>
                <a:spcPct val="0"/>
              </a:spcAft>
              <a:defRPr sz="4400">
                <a:solidFill>
                  <a:srgbClr val="0033CC"/>
                </a:solidFill>
                <a:latin typeface="Times New Roman" panose="02020603050405020304" pitchFamily="18" charset="0"/>
              </a:defRPr>
            </a:lvl6pPr>
            <a:lvl7pPr marL="914400" algn="ctr" rtl="0" fontAlgn="base">
              <a:spcBef>
                <a:spcPct val="0"/>
              </a:spcBef>
              <a:spcAft>
                <a:spcPct val="0"/>
              </a:spcAft>
              <a:defRPr sz="4400">
                <a:solidFill>
                  <a:srgbClr val="0033CC"/>
                </a:solidFill>
                <a:latin typeface="Times New Roman" panose="02020603050405020304" pitchFamily="18" charset="0"/>
              </a:defRPr>
            </a:lvl7pPr>
            <a:lvl8pPr marL="1371600" algn="ctr" rtl="0" fontAlgn="base">
              <a:spcBef>
                <a:spcPct val="0"/>
              </a:spcBef>
              <a:spcAft>
                <a:spcPct val="0"/>
              </a:spcAft>
              <a:defRPr sz="4400">
                <a:solidFill>
                  <a:srgbClr val="0033CC"/>
                </a:solidFill>
                <a:latin typeface="Times New Roman" panose="02020603050405020304" pitchFamily="18" charset="0"/>
              </a:defRPr>
            </a:lvl8pPr>
            <a:lvl9pPr marL="1828800" algn="ctr" rtl="0" fontAlgn="base">
              <a:spcBef>
                <a:spcPct val="0"/>
              </a:spcBef>
              <a:spcAft>
                <a:spcPct val="0"/>
              </a:spcAft>
              <a:defRPr sz="4400">
                <a:solidFill>
                  <a:srgbClr val="0033CC"/>
                </a:solidFill>
                <a:latin typeface="Times New Roman" panose="02020603050405020304" pitchFamily="18" charset="0"/>
              </a:defRPr>
            </a:lvl9pPr>
          </a:lstStyle>
          <a:p>
            <a:r>
              <a:rPr lang="tr-TR" altLang="en-US" dirty="0"/>
              <a:t>Analysis of </a:t>
            </a:r>
            <a:r>
              <a:rPr lang="en-US" altLang="en-US" dirty="0">
                <a:latin typeface="Tahoma" panose="020B0604030504040204" pitchFamily="34" charset="0"/>
              </a:rPr>
              <a:t>Find</a:t>
            </a:r>
            <a:r>
              <a:rPr lang="tr-TR" altLang="en-US" dirty="0">
                <a:latin typeface="Tahoma" panose="020B0604030504040204" pitchFamily="34" charset="0"/>
              </a:rPr>
              <a:t> </a:t>
            </a:r>
            <a:r>
              <a:rPr lang="tr-TR" altLang="en-US" dirty="0"/>
              <a:t>– </a:t>
            </a:r>
            <a:r>
              <a:rPr lang="en-US" altLang="en-US" dirty="0"/>
              <a:t>2: Average Depth</a:t>
            </a:r>
            <a:r>
              <a:rPr lang="en-US" altLang="en-US" dirty="0">
                <a:latin typeface="Tahoma" panose="020B0604030504040204" pitchFamily="34" charset="0"/>
              </a:rPr>
              <a:t> </a:t>
            </a:r>
            <a:endParaRPr lang="en-US" altLang="en-US" dirty="0"/>
          </a:p>
        </p:txBody>
      </p:sp>
    </p:spTree>
    <p:extLst>
      <p:ext uri="{BB962C8B-B14F-4D97-AF65-F5344CB8AC3E}">
        <p14:creationId xmlns:p14="http://schemas.microsoft.com/office/powerpoint/2010/main" val="25831567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3F8342A9-522B-4898-A254-7E2B6DACC426}"/>
              </a:ext>
            </a:extLst>
          </p:cNvPr>
          <p:cNvSpPr>
            <a:spLocks noGrp="1"/>
          </p:cNvSpPr>
          <p:nvPr>
            <p:ph type="dt" sz="half" idx="10"/>
          </p:nvPr>
        </p:nvSpPr>
        <p:spPr/>
        <p:txBody>
          <a:bodyPr/>
          <a:lstStyle/>
          <a:p>
            <a:fld id="{926DA522-55FA-409E-973F-64D280B0841A}" type="datetime4">
              <a:rPr lang="en-US" altLang="en-US"/>
              <a:pPr/>
              <a:t>November 5, 2025</a:t>
            </a:fld>
            <a:endParaRPr lang="en-US" altLang="en-US" dirty="0"/>
          </a:p>
        </p:txBody>
      </p:sp>
      <p:sp>
        <p:nvSpPr>
          <p:cNvPr id="5" name="Alt Bilgi Yer Tutucusu 4">
            <a:extLst>
              <a:ext uri="{FF2B5EF4-FFF2-40B4-BE49-F238E27FC236}">
                <a16:creationId xmlns:a16="http://schemas.microsoft.com/office/drawing/2014/main" id="{5832A4A4-F71A-4378-A36F-CCD17BB8844B}"/>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EEF47CFC-49C2-4AEF-881E-9C8AE50EDC9C}"/>
              </a:ext>
            </a:extLst>
          </p:cNvPr>
          <p:cNvSpPr>
            <a:spLocks noGrp="1"/>
          </p:cNvSpPr>
          <p:nvPr>
            <p:ph type="sldNum" sz="quarter" idx="12"/>
          </p:nvPr>
        </p:nvSpPr>
        <p:spPr/>
        <p:txBody>
          <a:bodyPr/>
          <a:lstStyle/>
          <a:p>
            <a:fld id="{386A2FB7-4E3E-4DA3-B592-9AC0C30F21AD}" type="slidenum">
              <a:rPr lang="en-US" altLang="en-US"/>
              <a:pPr/>
              <a:t>63</a:t>
            </a:fld>
            <a:endParaRPr lang="en-US" altLang="en-US" dirty="0"/>
          </a:p>
        </p:txBody>
      </p:sp>
      <p:sp>
        <p:nvSpPr>
          <p:cNvPr id="322563" name="Rectangle 3">
            <a:extLst>
              <a:ext uri="{FF2B5EF4-FFF2-40B4-BE49-F238E27FC236}">
                <a16:creationId xmlns:a16="http://schemas.microsoft.com/office/drawing/2014/main" id="{83927F4E-62EF-4980-A525-E9E6619DB2BA}"/>
              </a:ext>
            </a:extLst>
          </p:cNvPr>
          <p:cNvSpPr>
            <a:spLocks noGrp="1" noChangeArrowheads="1"/>
          </p:cNvSpPr>
          <p:nvPr>
            <p:ph type="body" idx="1"/>
          </p:nvPr>
        </p:nvSpPr>
        <p:spPr>
          <a:xfrm>
            <a:off x="457200" y="1600202"/>
            <a:ext cx="8435400" cy="1143000"/>
          </a:xfrm>
        </p:spPr>
        <p:txBody>
          <a:bodyPr/>
          <a:lstStyle/>
          <a:p>
            <a:pPr marL="0" indent="0">
              <a:buClr>
                <a:schemeClr val="tx1"/>
              </a:buClr>
              <a:buNone/>
            </a:pPr>
            <a:r>
              <a:rPr lang="en-US" altLang="en-US" dirty="0">
                <a:solidFill>
                  <a:srgbClr val="FF0000"/>
                </a:solidFill>
              </a:rPr>
              <a:t>Internal path length (IPL) or total depth (TD)</a:t>
            </a:r>
            <a:r>
              <a:rPr lang="en-US" altLang="en-US" dirty="0"/>
              <a:t>: Another concept closely related to </a:t>
            </a:r>
            <a:r>
              <a:rPr lang="en-US" altLang="en-US" i="1" dirty="0">
                <a:solidFill>
                  <a:srgbClr val="FF0000"/>
                </a:solidFill>
              </a:rPr>
              <a:t>total # of comparisons.</a:t>
            </a:r>
            <a:endParaRPr lang="en-US" altLang="en-US" dirty="0"/>
          </a:p>
        </p:txBody>
      </p:sp>
      <p:sp>
        <p:nvSpPr>
          <p:cNvPr id="7" name="Rectangle 3">
            <a:extLst>
              <a:ext uri="{FF2B5EF4-FFF2-40B4-BE49-F238E27FC236}">
                <a16:creationId xmlns:a16="http://schemas.microsoft.com/office/drawing/2014/main" id="{ABEE784C-0547-4689-A9A3-AB54B7B2A4D7}"/>
              </a:ext>
            </a:extLst>
          </p:cNvPr>
          <p:cNvSpPr txBox="1">
            <a:spLocks noChangeArrowheads="1"/>
          </p:cNvSpPr>
          <p:nvPr/>
        </p:nvSpPr>
        <p:spPr bwMode="auto">
          <a:xfrm>
            <a:off x="457200" y="3116328"/>
            <a:ext cx="8229600" cy="276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tx1"/>
              </a:buClr>
              <a:buNone/>
            </a:pPr>
            <a:r>
              <a:rPr lang="en-US" altLang="en-US" b="1" i="1" dirty="0"/>
              <a:t>Definition</a:t>
            </a:r>
            <a:r>
              <a:rPr lang="en-US" altLang="en-US" dirty="0"/>
              <a:t>: </a:t>
            </a:r>
          </a:p>
          <a:p>
            <a:pPr marL="0" indent="0">
              <a:buClr>
                <a:schemeClr val="tx1"/>
              </a:buClr>
              <a:buFontTx/>
              <a:buNone/>
            </a:pPr>
            <a:r>
              <a:rPr lang="en-US" altLang="en-US" dirty="0">
                <a:solidFill>
                  <a:srgbClr val="FF0000"/>
                </a:solidFill>
              </a:rPr>
              <a:t>IPL</a:t>
            </a:r>
            <a:r>
              <a:rPr lang="en-US" altLang="en-US" dirty="0"/>
              <a:t> is the sum of the length of all paths that connect the nodes of a tree.</a:t>
            </a:r>
          </a:p>
          <a:p>
            <a:pPr marL="0" indent="0">
              <a:buClr>
                <a:schemeClr val="tx1"/>
              </a:buClr>
              <a:buFontTx/>
              <a:buNone/>
            </a:pPr>
            <a:r>
              <a:rPr lang="en-US" altLang="en-US" dirty="0">
                <a:solidFill>
                  <a:srgbClr val="FF0000"/>
                </a:solidFill>
              </a:rPr>
              <a:t>TD</a:t>
            </a:r>
            <a:r>
              <a:rPr lang="en-US" altLang="en-US" dirty="0"/>
              <a:t> is the sum of depths of all nodes in the binary tree topology.</a:t>
            </a:r>
          </a:p>
          <a:p>
            <a:pPr marL="0" indent="0">
              <a:buClr>
                <a:schemeClr val="tx1"/>
              </a:buClr>
              <a:buFontTx/>
              <a:buNone/>
            </a:pPr>
            <a:endParaRPr lang="tr-TR" altLang="en-US" dirty="0"/>
          </a:p>
          <a:p>
            <a:pPr marL="609600" indent="-609600">
              <a:buFontTx/>
              <a:buNone/>
            </a:pPr>
            <a:endParaRPr lang="en-US" altLang="en-US" dirty="0"/>
          </a:p>
        </p:txBody>
      </p:sp>
      <p:sp>
        <p:nvSpPr>
          <p:cNvPr id="10" name="Rectangle 2">
            <a:extLst>
              <a:ext uri="{FF2B5EF4-FFF2-40B4-BE49-F238E27FC236}">
                <a16:creationId xmlns:a16="http://schemas.microsoft.com/office/drawing/2014/main" id="{A79632B9-1216-4618-9370-F9AC799AF5D0}"/>
              </a:ext>
            </a:extLst>
          </p:cNvPr>
          <p:cNvSpPr>
            <a:spLocks noGrp="1" noChangeArrowheads="1"/>
          </p:cNvSpPr>
          <p:nvPr>
            <p:ph type="title"/>
          </p:nvPr>
        </p:nvSpPr>
        <p:spPr>
          <a:xfrm>
            <a:off x="251400" y="274638"/>
            <a:ext cx="8435400" cy="1143000"/>
          </a:xfrm>
        </p:spPr>
        <p:txBody>
          <a:bodyPr/>
          <a:lstStyle/>
          <a:p>
            <a:r>
              <a:rPr lang="tr-TR" altLang="en-US" dirty="0"/>
              <a:t>Analysis of </a:t>
            </a:r>
            <a:r>
              <a:rPr lang="en-US" altLang="en-US" dirty="0">
                <a:latin typeface="Tahoma" panose="020B0604030504040204" pitchFamily="34" charset="0"/>
              </a:rPr>
              <a:t>Find</a:t>
            </a:r>
            <a:r>
              <a:rPr lang="tr-TR" altLang="en-US" dirty="0">
                <a:latin typeface="Tahoma" panose="020B0604030504040204" pitchFamily="34" charset="0"/>
              </a:rPr>
              <a:t> </a:t>
            </a:r>
            <a:r>
              <a:rPr lang="tr-TR" altLang="en-US" dirty="0"/>
              <a:t>– </a:t>
            </a:r>
            <a:r>
              <a:rPr lang="en-US" altLang="en-US" dirty="0"/>
              <a:t>2: </a:t>
            </a:r>
            <a:br>
              <a:rPr lang="en-US" altLang="en-US" dirty="0"/>
            </a:br>
            <a:r>
              <a:rPr lang="en-US" altLang="en-US" dirty="0"/>
              <a:t>Internal Path Length</a:t>
            </a:r>
            <a:r>
              <a:rPr lang="en-US" altLang="en-US" dirty="0">
                <a:latin typeface="Tahoma" panose="020B0604030504040204" pitchFamily="34" charset="0"/>
              </a:rPr>
              <a:t> </a:t>
            </a:r>
            <a:endParaRPr lang="en-US" alt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Veri Yer Tutucusu 4">
            <a:extLst>
              <a:ext uri="{FF2B5EF4-FFF2-40B4-BE49-F238E27FC236}">
                <a16:creationId xmlns:a16="http://schemas.microsoft.com/office/drawing/2014/main" id="{99CFB747-6B6E-4094-BEA5-F47DDBCC87AC}"/>
              </a:ext>
            </a:extLst>
          </p:cNvPr>
          <p:cNvSpPr>
            <a:spLocks noGrp="1"/>
          </p:cNvSpPr>
          <p:nvPr>
            <p:ph type="dt" sz="half" idx="10"/>
          </p:nvPr>
        </p:nvSpPr>
        <p:spPr/>
        <p:txBody>
          <a:bodyPr/>
          <a:lstStyle/>
          <a:p>
            <a:fld id="{D2D60E3F-67FE-41BE-BA4D-72F301091955}" type="datetime4">
              <a:rPr lang="en-US" altLang="en-US"/>
              <a:pPr/>
              <a:t>November 5, 2025</a:t>
            </a:fld>
            <a:endParaRPr lang="en-US" altLang="en-US" dirty="0"/>
          </a:p>
        </p:txBody>
      </p:sp>
      <p:sp>
        <p:nvSpPr>
          <p:cNvPr id="40" name="Alt Bilgi Yer Tutucusu 5">
            <a:extLst>
              <a:ext uri="{FF2B5EF4-FFF2-40B4-BE49-F238E27FC236}">
                <a16:creationId xmlns:a16="http://schemas.microsoft.com/office/drawing/2014/main" id="{EB81AD12-D507-4B54-8CF2-FEC56AF5E690}"/>
              </a:ext>
            </a:extLst>
          </p:cNvPr>
          <p:cNvSpPr>
            <a:spLocks noGrp="1"/>
          </p:cNvSpPr>
          <p:nvPr>
            <p:ph type="ftr" sz="quarter" idx="11"/>
          </p:nvPr>
        </p:nvSpPr>
        <p:spPr/>
        <p:txBody>
          <a:bodyPr/>
          <a:lstStyle/>
          <a:p>
            <a:r>
              <a:rPr lang="en-US" altLang="en-US" dirty="0"/>
              <a:t>Borahan Tümer, Ph.D.                                                                                                                                                                          </a:t>
            </a:r>
          </a:p>
        </p:txBody>
      </p:sp>
      <p:sp>
        <p:nvSpPr>
          <p:cNvPr id="41" name="Slayt Numarası Yer Tutucusu 6">
            <a:extLst>
              <a:ext uri="{FF2B5EF4-FFF2-40B4-BE49-F238E27FC236}">
                <a16:creationId xmlns:a16="http://schemas.microsoft.com/office/drawing/2014/main" id="{44A5254A-809A-48DC-AF49-EBE8D1574E0C}"/>
              </a:ext>
            </a:extLst>
          </p:cNvPr>
          <p:cNvSpPr>
            <a:spLocks noGrp="1"/>
          </p:cNvSpPr>
          <p:nvPr>
            <p:ph type="sldNum" sz="quarter" idx="12"/>
          </p:nvPr>
        </p:nvSpPr>
        <p:spPr/>
        <p:txBody>
          <a:bodyPr/>
          <a:lstStyle/>
          <a:p>
            <a:fld id="{BCB1F261-6719-4D99-8DD1-D9874A7E1193}" type="slidenum">
              <a:rPr lang="en-US" altLang="en-US"/>
              <a:pPr/>
              <a:t>64</a:t>
            </a:fld>
            <a:endParaRPr lang="en-US" altLang="en-US" dirty="0"/>
          </a:p>
        </p:txBody>
      </p:sp>
      <p:sp>
        <p:nvSpPr>
          <p:cNvPr id="339970" name="Rectangle 2">
            <a:extLst>
              <a:ext uri="{FF2B5EF4-FFF2-40B4-BE49-F238E27FC236}">
                <a16:creationId xmlns:a16="http://schemas.microsoft.com/office/drawing/2014/main" id="{B1753E0A-2665-4FEC-86DA-FE937BCC1298}"/>
              </a:ext>
            </a:extLst>
          </p:cNvPr>
          <p:cNvSpPr>
            <a:spLocks noGrp="1" noChangeArrowheads="1"/>
          </p:cNvSpPr>
          <p:nvPr>
            <p:ph type="title"/>
          </p:nvPr>
        </p:nvSpPr>
        <p:spPr>
          <a:xfrm>
            <a:off x="166528" y="518220"/>
            <a:ext cx="8857230" cy="792162"/>
          </a:xfrm>
        </p:spPr>
        <p:txBody>
          <a:bodyPr/>
          <a:lstStyle/>
          <a:p>
            <a:r>
              <a:rPr lang="en-US" altLang="en-US" dirty="0"/>
              <a:t>IPL </a:t>
            </a:r>
            <a:r>
              <a:rPr lang="en-US" altLang="en-US" i="1" dirty="0"/>
              <a:t>f(n),</a:t>
            </a:r>
            <a:r>
              <a:rPr lang="en-US" altLang="en-US" dirty="0"/>
              <a:t> AD </a:t>
            </a:r>
            <a:r>
              <a:rPr lang="en-US" altLang="en-US" i="1" dirty="0"/>
              <a:t>t(n)</a:t>
            </a:r>
            <a:r>
              <a:rPr lang="en-US" altLang="en-US" dirty="0"/>
              <a:t> and their relation: </a:t>
            </a:r>
            <a:br>
              <a:rPr lang="en-US" altLang="en-US" dirty="0"/>
            </a:br>
            <a:r>
              <a:rPr lang="en-US" altLang="en-US" dirty="0"/>
              <a:t>A 14-node BST example</a:t>
            </a:r>
            <a:br>
              <a:rPr lang="en-US" altLang="en-US" dirty="0"/>
            </a:br>
            <a:r>
              <a:rPr lang="tr-TR" altLang="en-US" dirty="0"/>
              <a:t> </a:t>
            </a:r>
            <a:endParaRPr lang="tr-TR" altLang="en-US" i="1" dirty="0"/>
          </a:p>
        </p:txBody>
      </p:sp>
      <mc:AlternateContent xmlns:mc="http://schemas.openxmlformats.org/markup-compatibility/2006" xmlns:a14="http://schemas.microsoft.com/office/drawing/2010/main">
        <mc:Choice Requires="a14">
          <p:sp>
            <p:nvSpPr>
              <p:cNvPr id="340063" name="Object 95">
                <a:extLst>
                  <a:ext uri="{FF2B5EF4-FFF2-40B4-BE49-F238E27FC236}">
                    <a16:creationId xmlns:a16="http://schemas.microsoft.com/office/drawing/2014/main" id="{EB4C079A-21E4-4093-87F4-0FDCC16260EC}"/>
                  </a:ext>
                </a:extLst>
              </p:cNvPr>
              <p:cNvSpPr txBox="1">
                <a:spLocks noGrp="1"/>
              </p:cNvSpPr>
              <p:nvPr>
                <p:ph sz="half" idx="1"/>
              </p:nvPr>
            </p:nvSpPr>
            <p:spPr bwMode="auto">
              <a:xfrm>
                <a:off x="1838832" y="4365130"/>
                <a:ext cx="5351463" cy="1011967"/>
              </a:xfrm>
              <a:prstGeom prst="rect">
                <a:avLst/>
              </a:prstGeom>
              <a:noFill/>
              <a:ln>
                <a:noFill/>
              </a:ln>
              <a:effectLst/>
            </p:spPr>
            <p:txBody>
              <a:bodyPr>
                <a:normAutofit fontScale="62500" lnSpcReduction="20000"/>
              </a:bodyPr>
              <a:lstStyle/>
              <a:p>
                <a:pPr>
                  <a:buNone/>
                </a:pPr>
                <a14:m>
                  <m:oMathPara xmlns:m="http://schemas.openxmlformats.org/officeDocument/2006/math">
                    <m:oMathParaPr>
                      <m:jc m:val="left"/>
                    </m:oMathParaPr>
                    <m:oMath xmlns:m="http://schemas.openxmlformats.org/officeDocument/2006/math">
                      <m:m>
                        <m:mPr>
                          <m:plcHide m:val="on"/>
                          <m:mcs>
                            <m:mc>
                              <m:mcPr>
                                <m:count m:val="9"/>
                                <m:mcJc m:val="center"/>
                              </m:mcPr>
                            </m:mc>
                          </m:mcs>
                          <m:ctrlPr>
                            <a:rPr lang="en-US" i="1" smtClean="0">
                              <a:solidFill>
                                <a:srgbClr val="000000"/>
                              </a:solidFill>
                              <a:latin typeface="Cambria Math" panose="02040503050406030204" pitchFamily="18" charset="0"/>
                            </a:rPr>
                          </m:ctrlPr>
                        </m:mPr>
                        <m:mr>
                          <m:e>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(14)</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(3)</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(10)</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14</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1</m:t>
                            </m:r>
                          </m:e>
                        </m:mr>
                        <m:mr>
                          <m:e>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(14)</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3</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19</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14</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1</m:t>
                            </m:r>
                          </m:e>
                        </m:mr>
                        <m:mr>
                          <m:e>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(14)</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35</m:t>
                            </m:r>
                          </m:e>
                          <m:e/>
                          <m:e/>
                          <m:e/>
                          <m:e/>
                          <m:e/>
                          <m:e/>
                        </m:mr>
                      </m:m>
                    </m:oMath>
                  </m:oMathPara>
                </a14:m>
                <a:br>
                  <a:rPr lang="en-US" i="1" dirty="0">
                    <a:solidFill>
                      <a:srgbClr val="000000"/>
                    </a:solidFill>
                    <a:latin typeface="Cambria Math" panose="02040503050406030204" pitchFamily="18" charset="0"/>
                  </a:rPr>
                </a:br>
                <a:endParaRPr lang="en-US" dirty="0"/>
              </a:p>
            </p:txBody>
          </p:sp>
        </mc:Choice>
        <mc:Fallback xmlns="">
          <p:sp>
            <p:nvSpPr>
              <p:cNvPr id="340063" name="Object 95">
                <a:extLst>
                  <a:ext uri="{FF2B5EF4-FFF2-40B4-BE49-F238E27FC236}">
                    <a16:creationId xmlns:a16="http://schemas.microsoft.com/office/drawing/2014/main" id="{EB4C079A-21E4-4093-87F4-0FDCC16260EC}"/>
                  </a:ext>
                </a:extLst>
              </p:cNvPr>
              <p:cNvSpPr txBox="1">
                <a:spLocks noGrp="1" noRot="1" noChangeAspect="1" noMove="1" noResize="1" noEditPoints="1" noAdjustHandles="1" noChangeArrowheads="1" noChangeShapeType="1" noTextEdit="1"/>
              </p:cNvSpPr>
              <p:nvPr>
                <p:ph sz="half" idx="1"/>
              </p:nvPr>
            </p:nvSpPr>
            <p:spPr bwMode="auto">
              <a:xfrm>
                <a:off x="1838832" y="4365130"/>
                <a:ext cx="5351463" cy="1011967"/>
              </a:xfrm>
              <a:prstGeom prst="rect">
                <a:avLst/>
              </a:prstGeom>
              <a:blipFill>
                <a:blip r:embed="rId2"/>
                <a:stretch>
                  <a:fillRect/>
                </a:stretch>
              </a:blipFill>
              <a:ln>
                <a:noFill/>
              </a:ln>
              <a:effectLst/>
            </p:spPr>
            <p:txBody>
              <a:bodyPr/>
              <a:lstStyle/>
              <a:p>
                <a:r>
                  <a:rPr lang="en-US">
                    <a:noFill/>
                  </a:rPr>
                  <a:t> </a:t>
                </a:r>
              </a:p>
            </p:txBody>
          </p:sp>
        </mc:Fallback>
      </mc:AlternateContent>
      <p:grpSp>
        <p:nvGrpSpPr>
          <p:cNvPr id="340068" name="Group 100">
            <a:extLst>
              <a:ext uri="{FF2B5EF4-FFF2-40B4-BE49-F238E27FC236}">
                <a16:creationId xmlns:a16="http://schemas.microsoft.com/office/drawing/2014/main" id="{9DEBA2D1-B543-4CF0-B117-E4007D7DBAEE}"/>
              </a:ext>
            </a:extLst>
          </p:cNvPr>
          <p:cNvGrpSpPr>
            <a:grpSpLocks noChangeAspect="1"/>
          </p:cNvGrpSpPr>
          <p:nvPr/>
        </p:nvGrpSpPr>
        <p:grpSpPr bwMode="auto">
          <a:xfrm>
            <a:off x="2483710" y="1464910"/>
            <a:ext cx="4750528" cy="2823528"/>
            <a:chOff x="158" y="890"/>
            <a:chExt cx="3130" cy="1860"/>
          </a:xfrm>
        </p:grpSpPr>
        <p:sp>
          <p:nvSpPr>
            <p:cNvPr id="340011" name="Oval 43">
              <a:extLst>
                <a:ext uri="{FF2B5EF4-FFF2-40B4-BE49-F238E27FC236}">
                  <a16:creationId xmlns:a16="http://schemas.microsoft.com/office/drawing/2014/main" id="{9CC9CB9E-56A0-4BCB-BA1B-EA9A569540CE}"/>
                </a:ext>
              </a:extLst>
            </p:cNvPr>
            <p:cNvSpPr>
              <a:spLocks noChangeAspect="1" noChangeArrowheads="1"/>
            </p:cNvSpPr>
            <p:nvPr/>
          </p:nvSpPr>
          <p:spPr bwMode="auto">
            <a:xfrm>
              <a:off x="1427" y="1071"/>
              <a:ext cx="114" cy="11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12" name="Oval 44">
              <a:extLst>
                <a:ext uri="{FF2B5EF4-FFF2-40B4-BE49-F238E27FC236}">
                  <a16:creationId xmlns:a16="http://schemas.microsoft.com/office/drawing/2014/main" id="{052A2D7B-2ADA-4C18-8878-EF4B028D92DA}"/>
                </a:ext>
              </a:extLst>
            </p:cNvPr>
            <p:cNvSpPr>
              <a:spLocks noChangeAspect="1" noChangeArrowheads="1"/>
            </p:cNvSpPr>
            <p:nvPr/>
          </p:nvSpPr>
          <p:spPr bwMode="auto">
            <a:xfrm>
              <a:off x="2107" y="1298"/>
              <a:ext cx="114" cy="11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13" name="Oval 45">
              <a:extLst>
                <a:ext uri="{FF2B5EF4-FFF2-40B4-BE49-F238E27FC236}">
                  <a16:creationId xmlns:a16="http://schemas.microsoft.com/office/drawing/2014/main" id="{F9FC6F7F-7F03-4160-A1B5-E500AD932F5B}"/>
                </a:ext>
              </a:extLst>
            </p:cNvPr>
            <p:cNvSpPr>
              <a:spLocks noChangeAspect="1" noChangeArrowheads="1"/>
            </p:cNvSpPr>
            <p:nvPr/>
          </p:nvSpPr>
          <p:spPr bwMode="auto">
            <a:xfrm>
              <a:off x="748" y="1298"/>
              <a:ext cx="113" cy="11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14" name="Oval 46">
              <a:extLst>
                <a:ext uri="{FF2B5EF4-FFF2-40B4-BE49-F238E27FC236}">
                  <a16:creationId xmlns:a16="http://schemas.microsoft.com/office/drawing/2014/main" id="{4029E75A-69A4-48A3-BD7E-DA2B825C7216}"/>
                </a:ext>
              </a:extLst>
            </p:cNvPr>
            <p:cNvSpPr>
              <a:spLocks noChangeAspect="1" noChangeArrowheads="1"/>
            </p:cNvSpPr>
            <p:nvPr/>
          </p:nvSpPr>
          <p:spPr bwMode="auto">
            <a:xfrm>
              <a:off x="2560" y="1525"/>
              <a:ext cx="114" cy="1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15" name="Oval 47">
              <a:extLst>
                <a:ext uri="{FF2B5EF4-FFF2-40B4-BE49-F238E27FC236}">
                  <a16:creationId xmlns:a16="http://schemas.microsoft.com/office/drawing/2014/main" id="{188D1F7A-6C03-469A-8ED4-B2BD70899A61}"/>
                </a:ext>
              </a:extLst>
            </p:cNvPr>
            <p:cNvSpPr>
              <a:spLocks noChangeAspect="1" noChangeArrowheads="1"/>
            </p:cNvSpPr>
            <p:nvPr/>
          </p:nvSpPr>
          <p:spPr bwMode="auto">
            <a:xfrm>
              <a:off x="2787" y="1752"/>
              <a:ext cx="113" cy="1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16" name="Oval 48">
              <a:extLst>
                <a:ext uri="{FF2B5EF4-FFF2-40B4-BE49-F238E27FC236}">
                  <a16:creationId xmlns:a16="http://schemas.microsoft.com/office/drawing/2014/main" id="{3D55F534-6864-43C9-88FA-BB13EA199D7B}"/>
                </a:ext>
              </a:extLst>
            </p:cNvPr>
            <p:cNvSpPr>
              <a:spLocks noChangeAspect="1" noChangeArrowheads="1"/>
            </p:cNvSpPr>
            <p:nvPr/>
          </p:nvSpPr>
          <p:spPr bwMode="auto">
            <a:xfrm>
              <a:off x="294" y="1525"/>
              <a:ext cx="114" cy="1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17" name="Oval 49">
              <a:extLst>
                <a:ext uri="{FF2B5EF4-FFF2-40B4-BE49-F238E27FC236}">
                  <a16:creationId xmlns:a16="http://schemas.microsoft.com/office/drawing/2014/main" id="{E6EC69A0-BBC2-4B00-87DC-9DE3842B043E}"/>
                </a:ext>
              </a:extLst>
            </p:cNvPr>
            <p:cNvSpPr>
              <a:spLocks noChangeAspect="1" noChangeArrowheads="1"/>
            </p:cNvSpPr>
            <p:nvPr/>
          </p:nvSpPr>
          <p:spPr bwMode="auto">
            <a:xfrm>
              <a:off x="2900" y="1978"/>
              <a:ext cx="114" cy="11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18" name="Oval 50">
              <a:extLst>
                <a:ext uri="{FF2B5EF4-FFF2-40B4-BE49-F238E27FC236}">
                  <a16:creationId xmlns:a16="http://schemas.microsoft.com/office/drawing/2014/main" id="{3C6D1C8C-4742-437D-B4A9-1248AB9CE60E}"/>
                </a:ext>
              </a:extLst>
            </p:cNvPr>
            <p:cNvSpPr>
              <a:spLocks noChangeAspect="1" noChangeArrowheads="1"/>
            </p:cNvSpPr>
            <p:nvPr/>
          </p:nvSpPr>
          <p:spPr bwMode="auto">
            <a:xfrm>
              <a:off x="521" y="1752"/>
              <a:ext cx="113" cy="1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19" name="Oval 51">
              <a:extLst>
                <a:ext uri="{FF2B5EF4-FFF2-40B4-BE49-F238E27FC236}">
                  <a16:creationId xmlns:a16="http://schemas.microsoft.com/office/drawing/2014/main" id="{B0948D0B-02D0-4872-9D15-E773AFAE3EA9}"/>
                </a:ext>
              </a:extLst>
            </p:cNvPr>
            <p:cNvSpPr>
              <a:spLocks noChangeAspect="1" noChangeArrowheads="1"/>
            </p:cNvSpPr>
            <p:nvPr/>
          </p:nvSpPr>
          <p:spPr bwMode="auto">
            <a:xfrm>
              <a:off x="2674" y="1978"/>
              <a:ext cx="113" cy="11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21" name="Oval 53">
              <a:extLst>
                <a:ext uri="{FF2B5EF4-FFF2-40B4-BE49-F238E27FC236}">
                  <a16:creationId xmlns:a16="http://schemas.microsoft.com/office/drawing/2014/main" id="{94BAE6AC-0CE8-4AE9-995B-1757FCA93BDD}"/>
                </a:ext>
              </a:extLst>
            </p:cNvPr>
            <p:cNvSpPr>
              <a:spLocks noChangeAspect="1" noChangeArrowheads="1"/>
            </p:cNvSpPr>
            <p:nvPr/>
          </p:nvSpPr>
          <p:spPr bwMode="auto">
            <a:xfrm>
              <a:off x="2334" y="1752"/>
              <a:ext cx="113" cy="1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cxnSp>
          <p:nvCxnSpPr>
            <p:cNvPr id="340023" name="AutoShape 55">
              <a:extLst>
                <a:ext uri="{FF2B5EF4-FFF2-40B4-BE49-F238E27FC236}">
                  <a16:creationId xmlns:a16="http://schemas.microsoft.com/office/drawing/2014/main" id="{9C22D09A-7D70-4F1B-8107-D1DA6EBFD2DC}"/>
                </a:ext>
              </a:extLst>
            </p:cNvPr>
            <p:cNvCxnSpPr>
              <a:cxnSpLocks noChangeAspect="1" noChangeShapeType="1"/>
              <a:stCxn id="340011" idx="4"/>
              <a:endCxn id="340013" idx="0"/>
            </p:cNvCxnSpPr>
            <p:nvPr/>
          </p:nvCxnSpPr>
          <p:spPr bwMode="auto">
            <a:xfrm flipH="1">
              <a:off x="805" y="1185"/>
              <a:ext cx="679" cy="1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24" name="AutoShape 56">
              <a:extLst>
                <a:ext uri="{FF2B5EF4-FFF2-40B4-BE49-F238E27FC236}">
                  <a16:creationId xmlns:a16="http://schemas.microsoft.com/office/drawing/2014/main" id="{647F970B-0444-4A72-ACDE-96FFC294D819}"/>
                </a:ext>
              </a:extLst>
            </p:cNvPr>
            <p:cNvCxnSpPr>
              <a:cxnSpLocks noChangeAspect="1" noChangeShapeType="1"/>
              <a:stCxn id="340011" idx="4"/>
              <a:endCxn id="340012" idx="0"/>
            </p:cNvCxnSpPr>
            <p:nvPr/>
          </p:nvCxnSpPr>
          <p:spPr bwMode="auto">
            <a:xfrm>
              <a:off x="1484" y="1185"/>
              <a:ext cx="680" cy="1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25" name="AutoShape 57">
              <a:extLst>
                <a:ext uri="{FF2B5EF4-FFF2-40B4-BE49-F238E27FC236}">
                  <a16:creationId xmlns:a16="http://schemas.microsoft.com/office/drawing/2014/main" id="{EC2A431F-9801-4E1E-B21E-057917659E0F}"/>
                </a:ext>
              </a:extLst>
            </p:cNvPr>
            <p:cNvCxnSpPr>
              <a:cxnSpLocks noChangeAspect="1" noChangeShapeType="1"/>
              <a:stCxn id="340013" idx="4"/>
              <a:endCxn id="340016" idx="0"/>
            </p:cNvCxnSpPr>
            <p:nvPr/>
          </p:nvCxnSpPr>
          <p:spPr bwMode="auto">
            <a:xfrm flipH="1">
              <a:off x="351" y="1412"/>
              <a:ext cx="454" cy="1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26" name="AutoShape 58">
              <a:extLst>
                <a:ext uri="{FF2B5EF4-FFF2-40B4-BE49-F238E27FC236}">
                  <a16:creationId xmlns:a16="http://schemas.microsoft.com/office/drawing/2014/main" id="{68CA82E7-CBC6-4CC3-9C1B-DC8334A2B425}"/>
                </a:ext>
              </a:extLst>
            </p:cNvPr>
            <p:cNvCxnSpPr>
              <a:cxnSpLocks noChangeAspect="1" noChangeShapeType="1"/>
              <a:stCxn id="340012" idx="4"/>
              <a:endCxn id="340014" idx="0"/>
            </p:cNvCxnSpPr>
            <p:nvPr/>
          </p:nvCxnSpPr>
          <p:spPr bwMode="auto">
            <a:xfrm>
              <a:off x="2164" y="1412"/>
              <a:ext cx="453" cy="1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27" name="AutoShape 59">
              <a:extLst>
                <a:ext uri="{FF2B5EF4-FFF2-40B4-BE49-F238E27FC236}">
                  <a16:creationId xmlns:a16="http://schemas.microsoft.com/office/drawing/2014/main" id="{D8650B6D-B5C5-47E8-BC0E-3A3BD64A4788}"/>
                </a:ext>
              </a:extLst>
            </p:cNvPr>
            <p:cNvCxnSpPr>
              <a:cxnSpLocks noChangeAspect="1" noChangeShapeType="1"/>
              <a:stCxn id="340016" idx="4"/>
              <a:endCxn id="340018" idx="0"/>
            </p:cNvCxnSpPr>
            <p:nvPr/>
          </p:nvCxnSpPr>
          <p:spPr bwMode="auto">
            <a:xfrm>
              <a:off x="351" y="1638"/>
              <a:ext cx="227" cy="1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28" name="AutoShape 60">
              <a:extLst>
                <a:ext uri="{FF2B5EF4-FFF2-40B4-BE49-F238E27FC236}">
                  <a16:creationId xmlns:a16="http://schemas.microsoft.com/office/drawing/2014/main" id="{0204E7DB-9255-4B7D-BB5F-E215F0CB2B49}"/>
                </a:ext>
              </a:extLst>
            </p:cNvPr>
            <p:cNvCxnSpPr>
              <a:cxnSpLocks noChangeAspect="1" noChangeShapeType="1"/>
              <a:stCxn id="340014" idx="4"/>
              <a:endCxn id="340021" idx="0"/>
            </p:cNvCxnSpPr>
            <p:nvPr/>
          </p:nvCxnSpPr>
          <p:spPr bwMode="auto">
            <a:xfrm flipH="1">
              <a:off x="2391" y="1638"/>
              <a:ext cx="226" cy="1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29" name="AutoShape 61">
              <a:extLst>
                <a:ext uri="{FF2B5EF4-FFF2-40B4-BE49-F238E27FC236}">
                  <a16:creationId xmlns:a16="http://schemas.microsoft.com/office/drawing/2014/main" id="{9D7E3846-7CC3-48B5-828A-E52105FC25F7}"/>
                </a:ext>
              </a:extLst>
            </p:cNvPr>
            <p:cNvCxnSpPr>
              <a:cxnSpLocks noChangeAspect="1" noChangeShapeType="1"/>
              <a:stCxn id="340014" idx="4"/>
              <a:endCxn id="340015" idx="0"/>
            </p:cNvCxnSpPr>
            <p:nvPr/>
          </p:nvCxnSpPr>
          <p:spPr bwMode="auto">
            <a:xfrm>
              <a:off x="2617" y="1638"/>
              <a:ext cx="227" cy="1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0030" name="Oval 62">
              <a:extLst>
                <a:ext uri="{FF2B5EF4-FFF2-40B4-BE49-F238E27FC236}">
                  <a16:creationId xmlns:a16="http://schemas.microsoft.com/office/drawing/2014/main" id="{7676F15C-E411-4A63-8ED5-9E40A4219EC9}"/>
                </a:ext>
              </a:extLst>
            </p:cNvPr>
            <p:cNvSpPr>
              <a:spLocks noChangeAspect="1" noChangeArrowheads="1"/>
            </p:cNvSpPr>
            <p:nvPr/>
          </p:nvSpPr>
          <p:spPr bwMode="auto">
            <a:xfrm>
              <a:off x="1644" y="1525"/>
              <a:ext cx="113" cy="1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31" name="Oval 63">
              <a:extLst>
                <a:ext uri="{FF2B5EF4-FFF2-40B4-BE49-F238E27FC236}">
                  <a16:creationId xmlns:a16="http://schemas.microsoft.com/office/drawing/2014/main" id="{50A065FB-7AE2-4772-BDCE-30514C2B9177}"/>
                </a:ext>
              </a:extLst>
            </p:cNvPr>
            <p:cNvSpPr>
              <a:spLocks noChangeAspect="1" noChangeArrowheads="1"/>
            </p:cNvSpPr>
            <p:nvPr/>
          </p:nvSpPr>
          <p:spPr bwMode="auto">
            <a:xfrm>
              <a:off x="1417" y="1752"/>
              <a:ext cx="113" cy="1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32" name="Oval 64">
              <a:extLst>
                <a:ext uri="{FF2B5EF4-FFF2-40B4-BE49-F238E27FC236}">
                  <a16:creationId xmlns:a16="http://schemas.microsoft.com/office/drawing/2014/main" id="{FE49BDFE-1AD5-4E80-A8BE-7DCB5CC0165C}"/>
                </a:ext>
              </a:extLst>
            </p:cNvPr>
            <p:cNvSpPr>
              <a:spLocks noChangeAspect="1" noChangeArrowheads="1"/>
            </p:cNvSpPr>
            <p:nvPr/>
          </p:nvSpPr>
          <p:spPr bwMode="auto">
            <a:xfrm>
              <a:off x="1870" y="1752"/>
              <a:ext cx="114" cy="1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35" name="Oval 67">
              <a:extLst>
                <a:ext uri="{FF2B5EF4-FFF2-40B4-BE49-F238E27FC236}">
                  <a16:creationId xmlns:a16="http://schemas.microsoft.com/office/drawing/2014/main" id="{C1E06E7F-FFD5-46F1-A288-6BE0FA6BCC5F}"/>
                </a:ext>
              </a:extLst>
            </p:cNvPr>
            <p:cNvSpPr>
              <a:spLocks noChangeAspect="1" noChangeArrowheads="1"/>
            </p:cNvSpPr>
            <p:nvPr/>
          </p:nvSpPr>
          <p:spPr bwMode="auto">
            <a:xfrm>
              <a:off x="1304" y="1978"/>
              <a:ext cx="113" cy="11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cxnSp>
          <p:nvCxnSpPr>
            <p:cNvPr id="340037" name="AutoShape 69">
              <a:extLst>
                <a:ext uri="{FF2B5EF4-FFF2-40B4-BE49-F238E27FC236}">
                  <a16:creationId xmlns:a16="http://schemas.microsoft.com/office/drawing/2014/main" id="{76FDF6D1-7E8A-484B-8DD3-97FB7E513672}"/>
                </a:ext>
              </a:extLst>
            </p:cNvPr>
            <p:cNvCxnSpPr>
              <a:cxnSpLocks noChangeAspect="1" noChangeShapeType="1"/>
              <a:stCxn id="340030" idx="4"/>
              <a:endCxn id="340031" idx="0"/>
            </p:cNvCxnSpPr>
            <p:nvPr/>
          </p:nvCxnSpPr>
          <p:spPr bwMode="auto">
            <a:xfrm flipH="1">
              <a:off x="1474" y="1638"/>
              <a:ext cx="227" cy="1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38" name="AutoShape 70">
              <a:extLst>
                <a:ext uri="{FF2B5EF4-FFF2-40B4-BE49-F238E27FC236}">
                  <a16:creationId xmlns:a16="http://schemas.microsoft.com/office/drawing/2014/main" id="{BEDEA8B1-8A79-45A2-B52E-45A1FF444583}"/>
                </a:ext>
              </a:extLst>
            </p:cNvPr>
            <p:cNvCxnSpPr>
              <a:cxnSpLocks noChangeAspect="1" noChangeShapeType="1"/>
              <a:stCxn id="340030" idx="4"/>
              <a:endCxn id="340032" idx="0"/>
            </p:cNvCxnSpPr>
            <p:nvPr/>
          </p:nvCxnSpPr>
          <p:spPr bwMode="auto">
            <a:xfrm>
              <a:off x="1701" y="1638"/>
              <a:ext cx="226" cy="1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39" name="AutoShape 71">
              <a:extLst>
                <a:ext uri="{FF2B5EF4-FFF2-40B4-BE49-F238E27FC236}">
                  <a16:creationId xmlns:a16="http://schemas.microsoft.com/office/drawing/2014/main" id="{3C0D35E6-D4D0-4D49-BAFE-532D7340AD63}"/>
                </a:ext>
              </a:extLst>
            </p:cNvPr>
            <p:cNvCxnSpPr>
              <a:cxnSpLocks noChangeAspect="1" noChangeShapeType="1"/>
              <a:stCxn id="340031" idx="4"/>
              <a:endCxn id="340035" idx="0"/>
            </p:cNvCxnSpPr>
            <p:nvPr/>
          </p:nvCxnSpPr>
          <p:spPr bwMode="auto">
            <a:xfrm flipH="1">
              <a:off x="1361" y="1865"/>
              <a:ext cx="113" cy="1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45" name="AutoShape 77">
              <a:extLst>
                <a:ext uri="{FF2B5EF4-FFF2-40B4-BE49-F238E27FC236}">
                  <a16:creationId xmlns:a16="http://schemas.microsoft.com/office/drawing/2014/main" id="{83DF4C87-225E-45C4-ADF1-39684BE95E05}"/>
                </a:ext>
              </a:extLst>
            </p:cNvPr>
            <p:cNvCxnSpPr>
              <a:cxnSpLocks noChangeAspect="1" noChangeShapeType="1"/>
              <a:stCxn id="340015" idx="4"/>
              <a:endCxn id="340019" idx="0"/>
            </p:cNvCxnSpPr>
            <p:nvPr/>
          </p:nvCxnSpPr>
          <p:spPr bwMode="auto">
            <a:xfrm flipH="1">
              <a:off x="2731" y="1865"/>
              <a:ext cx="113" cy="1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46" name="AutoShape 78">
              <a:extLst>
                <a:ext uri="{FF2B5EF4-FFF2-40B4-BE49-F238E27FC236}">
                  <a16:creationId xmlns:a16="http://schemas.microsoft.com/office/drawing/2014/main" id="{A9C20D15-0F89-4983-9463-35B306289FC8}"/>
                </a:ext>
              </a:extLst>
            </p:cNvPr>
            <p:cNvCxnSpPr>
              <a:cxnSpLocks noChangeAspect="1" noChangeShapeType="1"/>
              <a:stCxn id="340015" idx="4"/>
              <a:endCxn id="340017" idx="0"/>
            </p:cNvCxnSpPr>
            <p:nvPr/>
          </p:nvCxnSpPr>
          <p:spPr bwMode="auto">
            <a:xfrm>
              <a:off x="2844" y="1865"/>
              <a:ext cx="113" cy="1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47" name="AutoShape 79">
              <a:extLst>
                <a:ext uri="{FF2B5EF4-FFF2-40B4-BE49-F238E27FC236}">
                  <a16:creationId xmlns:a16="http://schemas.microsoft.com/office/drawing/2014/main" id="{C29CEFF3-D203-4FFA-BEC9-269B487976DD}"/>
                </a:ext>
              </a:extLst>
            </p:cNvPr>
            <p:cNvCxnSpPr>
              <a:cxnSpLocks noChangeAspect="1" noChangeShapeType="1"/>
              <a:stCxn id="340012" idx="4"/>
              <a:endCxn id="340030" idx="0"/>
            </p:cNvCxnSpPr>
            <p:nvPr/>
          </p:nvCxnSpPr>
          <p:spPr bwMode="auto">
            <a:xfrm flipH="1">
              <a:off x="1701" y="1412"/>
              <a:ext cx="463" cy="1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0049" name="Oval 81">
              <a:extLst>
                <a:ext uri="{FF2B5EF4-FFF2-40B4-BE49-F238E27FC236}">
                  <a16:creationId xmlns:a16="http://schemas.microsoft.com/office/drawing/2014/main" id="{691600B1-C505-4735-8553-6C185872377B}"/>
                </a:ext>
              </a:extLst>
            </p:cNvPr>
            <p:cNvSpPr>
              <a:spLocks noChangeAspect="1" noChangeArrowheads="1"/>
            </p:cNvSpPr>
            <p:nvPr/>
          </p:nvSpPr>
          <p:spPr bwMode="auto">
            <a:xfrm>
              <a:off x="158" y="890"/>
              <a:ext cx="3130" cy="186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51" name="Text Box 83">
              <a:extLst>
                <a:ext uri="{FF2B5EF4-FFF2-40B4-BE49-F238E27FC236}">
                  <a16:creationId xmlns:a16="http://schemas.microsoft.com/office/drawing/2014/main" id="{A67A4B33-8CFB-4EA0-B56B-69A120928AE0}"/>
                </a:ext>
              </a:extLst>
            </p:cNvPr>
            <p:cNvSpPr txBox="1">
              <a:spLocks noChangeAspect="1" noChangeArrowheads="1"/>
            </p:cNvSpPr>
            <p:nvPr/>
          </p:nvSpPr>
          <p:spPr bwMode="auto">
            <a:xfrm>
              <a:off x="1020" y="2432"/>
              <a:ext cx="467"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tr-TR" altLang="en-US" i="1" dirty="0">
                  <a:solidFill>
                    <a:srgbClr val="FF3300"/>
                  </a:solidFill>
                </a:rPr>
                <a:t>f(n)</a:t>
              </a:r>
            </a:p>
          </p:txBody>
        </p:sp>
        <p:sp>
          <p:nvSpPr>
            <p:cNvPr id="340052" name="Oval 84">
              <a:extLst>
                <a:ext uri="{FF2B5EF4-FFF2-40B4-BE49-F238E27FC236}">
                  <a16:creationId xmlns:a16="http://schemas.microsoft.com/office/drawing/2014/main" id="{61222AAE-3D08-4061-A425-ABF44C00A689}"/>
                </a:ext>
              </a:extLst>
            </p:cNvPr>
            <p:cNvSpPr>
              <a:spLocks noChangeAspect="1" noChangeArrowheads="1"/>
            </p:cNvSpPr>
            <p:nvPr/>
          </p:nvSpPr>
          <p:spPr bwMode="auto">
            <a:xfrm>
              <a:off x="249" y="1207"/>
              <a:ext cx="953" cy="893"/>
            </a:xfrm>
            <a:prstGeom prst="ellipse">
              <a:avLst/>
            </a:prstGeom>
            <a:noFill/>
            <a:ln w="9525">
              <a:solidFill>
                <a:srgbClr val="66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53" name="Text Box 85">
              <a:extLst>
                <a:ext uri="{FF2B5EF4-FFF2-40B4-BE49-F238E27FC236}">
                  <a16:creationId xmlns:a16="http://schemas.microsoft.com/office/drawing/2014/main" id="{8FA9F1ED-CCAC-4219-A90D-45F3CD5CB4D9}"/>
                </a:ext>
              </a:extLst>
            </p:cNvPr>
            <p:cNvSpPr txBox="1">
              <a:spLocks noChangeAspect="1" noChangeArrowheads="1"/>
            </p:cNvSpPr>
            <p:nvPr/>
          </p:nvSpPr>
          <p:spPr bwMode="auto">
            <a:xfrm>
              <a:off x="657" y="1525"/>
              <a:ext cx="467"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tr-TR" altLang="en-US" i="1" dirty="0">
                  <a:solidFill>
                    <a:srgbClr val="66FF66"/>
                  </a:solidFill>
                </a:rPr>
                <a:t>f(k)</a:t>
              </a:r>
            </a:p>
          </p:txBody>
        </p:sp>
        <p:sp>
          <p:nvSpPr>
            <p:cNvPr id="340054" name="Oval 86">
              <a:extLst>
                <a:ext uri="{FF2B5EF4-FFF2-40B4-BE49-F238E27FC236}">
                  <a16:creationId xmlns:a16="http://schemas.microsoft.com/office/drawing/2014/main" id="{1E67DEC9-059D-49EC-AC5A-AEE2A5122B52}"/>
                </a:ext>
              </a:extLst>
            </p:cNvPr>
            <p:cNvSpPr>
              <a:spLocks noChangeAspect="1" noChangeArrowheads="1"/>
            </p:cNvSpPr>
            <p:nvPr/>
          </p:nvSpPr>
          <p:spPr bwMode="auto">
            <a:xfrm>
              <a:off x="1156" y="1253"/>
              <a:ext cx="1954" cy="1408"/>
            </a:xfrm>
            <a:prstGeom prst="ellipse">
              <a:avLst/>
            </a:pr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55" name="Text Box 87">
              <a:extLst>
                <a:ext uri="{FF2B5EF4-FFF2-40B4-BE49-F238E27FC236}">
                  <a16:creationId xmlns:a16="http://schemas.microsoft.com/office/drawing/2014/main" id="{AED4546C-304C-4393-A72A-65F4773162AC}"/>
                </a:ext>
              </a:extLst>
            </p:cNvPr>
            <p:cNvSpPr txBox="1">
              <a:spLocks noChangeAspect="1" noChangeArrowheads="1"/>
            </p:cNvSpPr>
            <p:nvPr/>
          </p:nvSpPr>
          <p:spPr bwMode="auto">
            <a:xfrm>
              <a:off x="1791" y="2251"/>
              <a:ext cx="681"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tr-TR" altLang="en-US" i="1" dirty="0">
                  <a:solidFill>
                    <a:srgbClr val="0000FF"/>
                  </a:solidFill>
                </a:rPr>
                <a:t>f(n-k-1)</a:t>
              </a:r>
            </a:p>
          </p:txBody>
        </p:sp>
      </p:grpSp>
      <p:sp>
        <p:nvSpPr>
          <p:cNvPr id="340061" name="Text Box 93">
            <a:extLst>
              <a:ext uri="{FF2B5EF4-FFF2-40B4-BE49-F238E27FC236}">
                <a16:creationId xmlns:a16="http://schemas.microsoft.com/office/drawing/2014/main" id="{B8117B08-3842-4E1A-9562-8C6D94BF8B2D}"/>
              </a:ext>
            </a:extLst>
          </p:cNvPr>
          <p:cNvSpPr txBox="1">
            <a:spLocks noChangeArrowheads="1"/>
          </p:cNvSpPr>
          <p:nvPr/>
        </p:nvSpPr>
        <p:spPr bwMode="auto">
          <a:xfrm>
            <a:off x="519113" y="44577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tr-TR" altLang="en-US" dirty="0"/>
          </a:p>
        </p:txBody>
      </p:sp>
      <mc:AlternateContent xmlns:mc="http://schemas.openxmlformats.org/markup-compatibility/2006" xmlns:a14="http://schemas.microsoft.com/office/drawing/2010/main">
        <mc:Choice Requires="a14">
          <p:sp>
            <p:nvSpPr>
              <p:cNvPr id="5" name="Metin kutusu 4">
                <a:extLst>
                  <a:ext uri="{FF2B5EF4-FFF2-40B4-BE49-F238E27FC236}">
                    <a16:creationId xmlns:a16="http://schemas.microsoft.com/office/drawing/2014/main" id="{42ABDA21-5BBD-4409-BF91-CD65EDF04124}"/>
                  </a:ext>
                </a:extLst>
              </p:cNvPr>
              <p:cNvSpPr txBox="1"/>
              <p:nvPr/>
            </p:nvSpPr>
            <p:spPr>
              <a:xfrm>
                <a:off x="339256" y="5646699"/>
                <a:ext cx="8481334" cy="646331"/>
              </a:xfrm>
              <a:prstGeom prst="rect">
                <a:avLst/>
              </a:prstGeom>
              <a:noFill/>
            </p:spPr>
            <p:txBody>
              <a:bodyPr wrap="square" rtlCol="0">
                <a:spAutoFit/>
              </a:bodyPr>
              <a:lstStyle/>
              <a:p>
                <a:r>
                  <a:rPr lang="en-US" b="1" dirty="0">
                    <a:solidFill>
                      <a:srgbClr val="FF0000"/>
                    </a:solidFill>
                  </a:rPr>
                  <a:t>Relation among IPL (i.e., total depth) and # of comparisons : </a:t>
                </a:r>
                <a14:m>
                  <m:oMath xmlns:m="http://schemas.openxmlformats.org/officeDocument/2006/math">
                    <m:r>
                      <a:rPr lang="en-US" b="1" i="1" smtClean="0">
                        <a:solidFill>
                          <a:srgbClr val="FF0000"/>
                        </a:solidFill>
                        <a:latin typeface="Cambria Math" panose="02040503050406030204" pitchFamily="18" charset="0"/>
                      </a:rPr>
                      <m:t>𝒕</m:t>
                    </m:r>
                    <m:r>
                      <a:rPr lang="en-US" b="1" i="1" smtClean="0">
                        <a:solidFill>
                          <a:srgbClr val="FF0000"/>
                        </a:solidFill>
                        <a:latin typeface="Cambria Math" panose="02040503050406030204" pitchFamily="18" charset="0"/>
                      </a:rPr>
                      <m:t>(</m:t>
                    </m:r>
                    <m:r>
                      <a:rPr lang="en-US" b="1" i="1" smtClean="0">
                        <a:solidFill>
                          <a:srgbClr val="FF0000"/>
                        </a:solidFill>
                        <a:latin typeface="Cambria Math" panose="02040503050406030204" pitchFamily="18" charset="0"/>
                      </a:rPr>
                      <m:t>𝒏</m:t>
                    </m:r>
                    <m:r>
                      <a:rPr lang="en-US" b="1" i="1" smtClean="0">
                        <a:solidFill>
                          <a:srgbClr val="FF0000"/>
                        </a:solidFill>
                        <a:latin typeface="Cambria Math" panose="02040503050406030204" pitchFamily="18" charset="0"/>
                      </a:rPr>
                      <m:t>)=</m:t>
                    </m:r>
                    <m:r>
                      <a:rPr lang="en-US" b="1" i="1" smtClean="0">
                        <a:solidFill>
                          <a:srgbClr val="FF0000"/>
                        </a:solidFill>
                        <a:latin typeface="Cambria Math" panose="02040503050406030204" pitchFamily="18" charset="0"/>
                      </a:rPr>
                      <m:t>𝒇</m:t>
                    </m:r>
                    <m:r>
                      <a:rPr lang="en-US" b="1" i="1" smtClean="0">
                        <a:solidFill>
                          <a:srgbClr val="FF0000"/>
                        </a:solidFill>
                        <a:latin typeface="Cambria Math" panose="02040503050406030204" pitchFamily="18" charset="0"/>
                      </a:rPr>
                      <m:t>(</m:t>
                    </m:r>
                    <m:r>
                      <a:rPr lang="en-US" b="1" i="1" smtClean="0">
                        <a:solidFill>
                          <a:srgbClr val="FF0000"/>
                        </a:solidFill>
                        <a:latin typeface="Cambria Math" panose="02040503050406030204" pitchFamily="18" charset="0"/>
                      </a:rPr>
                      <m:t>𝒏</m:t>
                    </m:r>
                    <m:r>
                      <a:rPr lang="en-US" b="1" i="1" smtClean="0">
                        <a:solidFill>
                          <a:srgbClr val="FF0000"/>
                        </a:solidFill>
                        <a:latin typeface="Cambria Math" panose="02040503050406030204" pitchFamily="18" charset="0"/>
                      </a:rPr>
                      <m:t>)+</m:t>
                    </m:r>
                    <m:r>
                      <a:rPr lang="en-US" b="1" i="1" smtClean="0">
                        <a:solidFill>
                          <a:srgbClr val="FF0000"/>
                        </a:solidFill>
                        <a:latin typeface="Cambria Math" panose="02040503050406030204" pitchFamily="18" charset="0"/>
                      </a:rPr>
                      <m:t>𝒏</m:t>
                    </m:r>
                  </m:oMath>
                </a14:m>
                <a:r>
                  <a:rPr lang="en-US" b="1" dirty="0">
                    <a:solidFill>
                      <a:srgbClr val="FF0000"/>
                    </a:solidFill>
                  </a:rPr>
                  <a:t> </a:t>
                </a:r>
                <a14:m>
                  <m:oMath xmlns:m="http://schemas.openxmlformats.org/officeDocument/2006/math">
                    <m:r>
                      <a:rPr lang="en-US" b="1" i="1" smtClean="0">
                        <a:solidFill>
                          <a:schemeClr val="tx1"/>
                        </a:solidFill>
                        <a:latin typeface="Cambria Math" panose="02040503050406030204" pitchFamily="18" charset="0"/>
                      </a:rPr>
                      <m:t>𝒕</m:t>
                    </m:r>
                    <m:r>
                      <a:rPr lang="en-US"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𝒏</m:t>
                    </m:r>
                    <m:r>
                      <a:rPr lang="en-US"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𝒇</m:t>
                    </m:r>
                    <m:r>
                      <a:rPr lang="en-US"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𝒏</m:t>
                    </m:r>
                    <m:r>
                      <a:rPr lang="en-US"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𝒏</m:t>
                    </m:r>
                    <m:m>
                      <m:mPr>
                        <m:plcHide m:val="on"/>
                        <m:mcs>
                          <m:mc>
                            <m:mcPr>
                              <m:count m:val="1"/>
                              <m:mcJc m:val="center"/>
                            </m:mcPr>
                          </m:mc>
                        </m:mcs>
                        <m:ctrlPr>
                          <a:rPr lang="en-US" i="1">
                            <a:solidFill>
                              <a:schemeClr val="tx1"/>
                            </a:solidFill>
                            <a:latin typeface="Cambria Math" panose="02040503050406030204" pitchFamily="18" charset="0"/>
                          </a:rPr>
                        </m:ctrlPr>
                      </m:mPr>
                      <m:mr>
                        <m:e/>
                      </m:mr>
                    </m:m>
                    <m:r>
                      <a:rPr lang="en-US" i="1">
                        <a:solidFill>
                          <a:srgbClr val="000000"/>
                        </a:solidFill>
                        <a:latin typeface="Cambria Math" panose="02040503050406030204" pitchFamily="18" charset="0"/>
                      </a:rPr>
                      <m:t>⇒</m:t>
                    </m:r>
                    <m:m>
                      <m:mPr>
                        <m:plcHide m:val="on"/>
                        <m:mcs>
                          <m:mc>
                            <m:mcPr>
                              <m:count m:val="1"/>
                              <m:mcJc m:val="center"/>
                            </m:mcPr>
                          </m:mc>
                        </m:mcs>
                        <m:ctrlPr>
                          <a:rPr lang="en-US" i="1">
                            <a:solidFill>
                              <a:srgbClr val="000000"/>
                            </a:solidFill>
                            <a:latin typeface="Cambria Math" panose="02040503050406030204" pitchFamily="18" charset="0"/>
                          </a:rPr>
                        </m:ctrlPr>
                      </m:mPr>
                      <m:mr>
                        <m:e/>
                      </m:mr>
                    </m:m>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𝑛</m:t>
                    </m:r>
                    <m:r>
                      <a:rPr lang="en-US" i="1">
                        <a:solidFill>
                          <a:srgbClr val="000000"/>
                        </a:solidFill>
                        <a:latin typeface="Cambria Math" panose="02040503050406030204" pitchFamily="18" charset="0"/>
                      </a:rPr>
                      <m:t>)=35+14=49</m:t>
                    </m:r>
                  </m:oMath>
                </a14:m>
                <a:endParaRPr lang="en-US" dirty="0"/>
              </a:p>
            </p:txBody>
          </p:sp>
        </mc:Choice>
        <mc:Fallback xmlns="">
          <p:sp>
            <p:nvSpPr>
              <p:cNvPr id="5" name="Metin kutusu 4">
                <a:extLst>
                  <a:ext uri="{FF2B5EF4-FFF2-40B4-BE49-F238E27FC236}">
                    <a16:creationId xmlns:a16="http://schemas.microsoft.com/office/drawing/2014/main" id="{42ABDA21-5BBD-4409-BF91-CD65EDF04124}"/>
                  </a:ext>
                </a:extLst>
              </p:cNvPr>
              <p:cNvSpPr txBox="1">
                <a:spLocks noRot="1" noChangeAspect="1" noMove="1" noResize="1" noEditPoints="1" noAdjustHandles="1" noChangeArrowheads="1" noChangeShapeType="1" noTextEdit="1"/>
              </p:cNvSpPr>
              <p:nvPr/>
            </p:nvSpPr>
            <p:spPr>
              <a:xfrm>
                <a:off x="339256" y="5646699"/>
                <a:ext cx="8481334" cy="646331"/>
              </a:xfrm>
              <a:prstGeom prst="rect">
                <a:avLst/>
              </a:prstGeom>
              <a:blipFill>
                <a:blip r:embed="rId3"/>
                <a:stretch>
                  <a:fillRect l="-647" t="-4717" b="-84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Metin kutusu 1">
                <a:extLst>
                  <a:ext uri="{FF2B5EF4-FFF2-40B4-BE49-F238E27FC236}">
                    <a16:creationId xmlns:a16="http://schemas.microsoft.com/office/drawing/2014/main" id="{0E28C942-6B32-4E6D-B936-1F9B89356723}"/>
                  </a:ext>
                </a:extLst>
              </p:cNvPr>
              <p:cNvSpPr txBox="1"/>
              <p:nvPr/>
            </p:nvSpPr>
            <p:spPr>
              <a:xfrm>
                <a:off x="238761" y="1660229"/>
                <a:ext cx="1949252"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1</m:t>
                    </m:r>
                  </m:oMath>
                </a14:m>
                <a:r>
                  <a:rPr lang="en-US" dirty="0"/>
                  <a:t>node 1comparison;</a:t>
                </a:r>
              </a:p>
            </p:txBody>
          </p:sp>
        </mc:Choice>
        <mc:Fallback xmlns="">
          <p:sp>
            <p:nvSpPr>
              <p:cNvPr id="2" name="Metin kutusu 1">
                <a:extLst>
                  <a:ext uri="{FF2B5EF4-FFF2-40B4-BE49-F238E27FC236}">
                    <a16:creationId xmlns:a16="http://schemas.microsoft.com/office/drawing/2014/main" id="{0E28C942-6B32-4E6D-B936-1F9B89356723}"/>
                  </a:ext>
                </a:extLst>
              </p:cNvPr>
              <p:cNvSpPr txBox="1">
                <a:spLocks noRot="1" noChangeAspect="1" noMove="1" noResize="1" noEditPoints="1" noAdjustHandles="1" noChangeArrowheads="1" noChangeShapeType="1" noTextEdit="1"/>
              </p:cNvSpPr>
              <p:nvPr/>
            </p:nvSpPr>
            <p:spPr>
              <a:xfrm>
                <a:off x="238761" y="1660229"/>
                <a:ext cx="1949252" cy="276999"/>
              </a:xfrm>
              <a:prstGeom prst="rect">
                <a:avLst/>
              </a:prstGeom>
              <a:blipFill>
                <a:blip r:embed="rId4"/>
                <a:stretch>
                  <a:fillRect l="-4063" t="-28261" r="-3437"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Metin kutusu 43">
                <a:extLst>
                  <a:ext uri="{FF2B5EF4-FFF2-40B4-BE49-F238E27FC236}">
                    <a16:creationId xmlns:a16="http://schemas.microsoft.com/office/drawing/2014/main" id="{EF6869B4-0AB5-48AE-A6AF-2E7C92D4A642}"/>
                  </a:ext>
                </a:extLst>
              </p:cNvPr>
              <p:cNvSpPr txBox="1"/>
              <p:nvPr/>
            </p:nvSpPr>
            <p:spPr>
              <a:xfrm>
                <a:off x="249596" y="2009149"/>
                <a:ext cx="2225033"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2</m:t>
                    </m:r>
                  </m:oMath>
                </a14:m>
                <a:r>
                  <a:rPr lang="en-US" dirty="0"/>
                  <a:t> nodes 2 comp.’s each;</a:t>
                </a:r>
              </a:p>
            </p:txBody>
          </p:sp>
        </mc:Choice>
        <mc:Fallback xmlns="">
          <p:sp>
            <p:nvSpPr>
              <p:cNvPr id="44" name="Metin kutusu 43">
                <a:extLst>
                  <a:ext uri="{FF2B5EF4-FFF2-40B4-BE49-F238E27FC236}">
                    <a16:creationId xmlns:a16="http://schemas.microsoft.com/office/drawing/2014/main" id="{EF6869B4-0AB5-48AE-A6AF-2E7C92D4A642}"/>
                  </a:ext>
                </a:extLst>
              </p:cNvPr>
              <p:cNvSpPr txBox="1">
                <a:spLocks noRot="1" noChangeAspect="1" noMove="1" noResize="1" noEditPoints="1" noAdjustHandles="1" noChangeArrowheads="1" noChangeShapeType="1" noTextEdit="1"/>
              </p:cNvSpPr>
              <p:nvPr/>
            </p:nvSpPr>
            <p:spPr>
              <a:xfrm>
                <a:off x="249596" y="2009149"/>
                <a:ext cx="2225033" cy="276999"/>
              </a:xfrm>
              <a:prstGeom prst="rect">
                <a:avLst/>
              </a:prstGeom>
              <a:blipFill>
                <a:blip r:embed="rId5"/>
                <a:stretch>
                  <a:fillRect l="-3836" t="-28889" r="-5205"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Metin kutusu 44">
                <a:extLst>
                  <a:ext uri="{FF2B5EF4-FFF2-40B4-BE49-F238E27FC236}">
                    <a16:creationId xmlns:a16="http://schemas.microsoft.com/office/drawing/2014/main" id="{E0437135-64E2-4D92-B0D8-A4B0FFD23F34}"/>
                  </a:ext>
                </a:extLst>
              </p:cNvPr>
              <p:cNvSpPr txBox="1"/>
              <p:nvPr/>
            </p:nvSpPr>
            <p:spPr>
              <a:xfrm>
                <a:off x="239730" y="2320704"/>
                <a:ext cx="2225033"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3</m:t>
                    </m:r>
                  </m:oMath>
                </a14:m>
                <a:r>
                  <a:rPr lang="en-US" dirty="0"/>
                  <a:t> nodes 3 comp.’s each;</a:t>
                </a:r>
              </a:p>
            </p:txBody>
          </p:sp>
        </mc:Choice>
        <mc:Fallback xmlns="">
          <p:sp>
            <p:nvSpPr>
              <p:cNvPr id="45" name="Metin kutusu 44">
                <a:extLst>
                  <a:ext uri="{FF2B5EF4-FFF2-40B4-BE49-F238E27FC236}">
                    <a16:creationId xmlns:a16="http://schemas.microsoft.com/office/drawing/2014/main" id="{E0437135-64E2-4D92-B0D8-A4B0FFD23F34}"/>
                  </a:ext>
                </a:extLst>
              </p:cNvPr>
              <p:cNvSpPr txBox="1">
                <a:spLocks noRot="1" noChangeAspect="1" noMove="1" noResize="1" noEditPoints="1" noAdjustHandles="1" noChangeArrowheads="1" noChangeShapeType="1" noTextEdit="1"/>
              </p:cNvSpPr>
              <p:nvPr/>
            </p:nvSpPr>
            <p:spPr>
              <a:xfrm>
                <a:off x="239730" y="2320704"/>
                <a:ext cx="2225033" cy="276999"/>
              </a:xfrm>
              <a:prstGeom prst="rect">
                <a:avLst/>
              </a:prstGeom>
              <a:blipFill>
                <a:blip r:embed="rId6"/>
                <a:stretch>
                  <a:fillRect l="-3562" t="-28889" r="-5479"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Metin kutusu 45">
                <a:extLst>
                  <a:ext uri="{FF2B5EF4-FFF2-40B4-BE49-F238E27FC236}">
                    <a16:creationId xmlns:a16="http://schemas.microsoft.com/office/drawing/2014/main" id="{FE3B2471-831D-4CD7-9A0A-E091D217C47D}"/>
                  </a:ext>
                </a:extLst>
              </p:cNvPr>
              <p:cNvSpPr txBox="1"/>
              <p:nvPr/>
            </p:nvSpPr>
            <p:spPr>
              <a:xfrm>
                <a:off x="249596" y="2662802"/>
                <a:ext cx="2225033"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5</m:t>
                    </m:r>
                  </m:oMath>
                </a14:m>
                <a:r>
                  <a:rPr lang="en-US" dirty="0"/>
                  <a:t> nodes 4 comp.’s each;</a:t>
                </a:r>
              </a:p>
            </p:txBody>
          </p:sp>
        </mc:Choice>
        <mc:Fallback xmlns="">
          <p:sp>
            <p:nvSpPr>
              <p:cNvPr id="46" name="Metin kutusu 45">
                <a:extLst>
                  <a:ext uri="{FF2B5EF4-FFF2-40B4-BE49-F238E27FC236}">
                    <a16:creationId xmlns:a16="http://schemas.microsoft.com/office/drawing/2014/main" id="{FE3B2471-831D-4CD7-9A0A-E091D217C47D}"/>
                  </a:ext>
                </a:extLst>
              </p:cNvPr>
              <p:cNvSpPr txBox="1">
                <a:spLocks noRot="1" noChangeAspect="1" noMove="1" noResize="1" noEditPoints="1" noAdjustHandles="1" noChangeArrowheads="1" noChangeShapeType="1" noTextEdit="1"/>
              </p:cNvSpPr>
              <p:nvPr/>
            </p:nvSpPr>
            <p:spPr>
              <a:xfrm>
                <a:off x="249596" y="2662802"/>
                <a:ext cx="2225033" cy="276999"/>
              </a:xfrm>
              <a:prstGeom prst="rect">
                <a:avLst/>
              </a:prstGeom>
              <a:blipFill>
                <a:blip r:embed="rId7"/>
                <a:stretch>
                  <a:fillRect l="-3836" t="-28889" r="-5205" b="-51111"/>
                </a:stretch>
              </a:blipFill>
            </p:spPr>
            <p:txBody>
              <a:bodyPr/>
              <a:lstStyle/>
              <a:p>
                <a:r>
                  <a:rPr lang="en-US">
                    <a:noFill/>
                  </a:rPr>
                  <a:t> </a:t>
                </a:r>
              </a:p>
            </p:txBody>
          </p:sp>
        </mc:Fallback>
      </mc:AlternateContent>
      <p:sp>
        <p:nvSpPr>
          <p:cNvPr id="47" name="Metin kutusu 46">
            <a:extLst>
              <a:ext uri="{FF2B5EF4-FFF2-40B4-BE49-F238E27FC236}">
                <a16:creationId xmlns:a16="http://schemas.microsoft.com/office/drawing/2014/main" id="{B072140F-CBCB-4C0F-943C-87FEA02FB244}"/>
              </a:ext>
            </a:extLst>
          </p:cNvPr>
          <p:cNvSpPr txBox="1"/>
          <p:nvPr/>
        </p:nvSpPr>
        <p:spPr>
          <a:xfrm>
            <a:off x="6743895" y="1604543"/>
            <a:ext cx="2389500" cy="276999"/>
          </a:xfrm>
          <a:prstGeom prst="rect">
            <a:avLst/>
          </a:prstGeom>
          <a:noFill/>
        </p:spPr>
        <p:txBody>
          <a:bodyPr wrap="none" lIns="0" tIns="0" rIns="0" bIns="0" rtlCol="0">
            <a:spAutoFit/>
          </a:bodyPr>
          <a:lstStyle/>
          <a:p>
            <a:r>
              <a:rPr lang="en-US" b="0" dirty="0"/>
              <a:t>Depth Level # 0 or DL #0</a:t>
            </a:r>
            <a:endParaRPr lang="en-US" dirty="0"/>
          </a:p>
        </p:txBody>
      </p:sp>
      <mc:AlternateContent xmlns:mc="http://schemas.openxmlformats.org/markup-compatibility/2006" xmlns:a14="http://schemas.microsoft.com/office/drawing/2010/main">
        <mc:Choice Requires="a14">
          <p:sp>
            <p:nvSpPr>
              <p:cNvPr id="48" name="Metin kutusu 47">
                <a:extLst>
                  <a:ext uri="{FF2B5EF4-FFF2-40B4-BE49-F238E27FC236}">
                    <a16:creationId xmlns:a16="http://schemas.microsoft.com/office/drawing/2014/main" id="{9ACA6303-A60B-443C-B6CD-5786AB7F260A}"/>
                  </a:ext>
                </a:extLst>
              </p:cNvPr>
              <p:cNvSpPr txBox="1"/>
              <p:nvPr/>
            </p:nvSpPr>
            <p:spPr>
              <a:xfrm>
                <a:off x="7103736" y="1988800"/>
                <a:ext cx="1815224" cy="276999"/>
              </a:xfrm>
              <a:prstGeom prst="rect">
                <a:avLst/>
              </a:prstGeom>
              <a:noFill/>
            </p:spPr>
            <p:txBody>
              <a:bodyPr wrap="square" lIns="0" tIns="0" rIns="0" bIns="0" rtlCol="0">
                <a:spAutoFit/>
              </a:bodyPr>
              <a:lstStyle/>
              <a:p>
                <a:r>
                  <a:rPr lang="en-US" b="0" dirty="0"/>
                  <a:t>DL #1; </a:t>
                </a:r>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=2,3</m:t>
                    </m:r>
                  </m:oMath>
                </a14:m>
                <a:endParaRPr lang="en-US" dirty="0"/>
              </a:p>
            </p:txBody>
          </p:sp>
        </mc:Choice>
        <mc:Fallback xmlns="">
          <p:sp>
            <p:nvSpPr>
              <p:cNvPr id="48" name="Metin kutusu 47">
                <a:extLst>
                  <a:ext uri="{FF2B5EF4-FFF2-40B4-BE49-F238E27FC236}">
                    <a16:creationId xmlns:a16="http://schemas.microsoft.com/office/drawing/2014/main" id="{9ACA6303-A60B-443C-B6CD-5786AB7F260A}"/>
                  </a:ext>
                </a:extLst>
              </p:cNvPr>
              <p:cNvSpPr txBox="1">
                <a:spLocks noRot="1" noChangeAspect="1" noMove="1" noResize="1" noEditPoints="1" noAdjustHandles="1" noChangeArrowheads="1" noChangeShapeType="1" noTextEdit="1"/>
              </p:cNvSpPr>
              <p:nvPr/>
            </p:nvSpPr>
            <p:spPr>
              <a:xfrm>
                <a:off x="7103736" y="1988800"/>
                <a:ext cx="1815224" cy="276999"/>
              </a:xfrm>
              <a:prstGeom prst="rect">
                <a:avLst/>
              </a:prstGeom>
              <a:blipFill>
                <a:blip r:embed="rId8"/>
                <a:stretch>
                  <a:fillRect l="-7718" t="-28261"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Metin kutusu 48">
                <a:extLst>
                  <a:ext uri="{FF2B5EF4-FFF2-40B4-BE49-F238E27FC236}">
                    <a16:creationId xmlns:a16="http://schemas.microsoft.com/office/drawing/2014/main" id="{B2DCC091-ED11-4499-8BBD-44EB8576F4BF}"/>
                  </a:ext>
                </a:extLst>
              </p:cNvPr>
              <p:cNvSpPr txBox="1"/>
              <p:nvPr/>
            </p:nvSpPr>
            <p:spPr>
              <a:xfrm>
                <a:off x="7224725" y="2276840"/>
                <a:ext cx="1799033" cy="276999"/>
              </a:xfrm>
              <a:prstGeom prst="rect">
                <a:avLst/>
              </a:prstGeom>
              <a:noFill/>
            </p:spPr>
            <p:txBody>
              <a:bodyPr wrap="square" lIns="0" tIns="0" rIns="0" bIns="0" rtlCol="0">
                <a:spAutoFit/>
              </a:bodyPr>
              <a:lstStyle/>
              <a:p>
                <a:r>
                  <a:rPr lang="en-US" b="0" dirty="0"/>
                  <a:t>DL #2; </a:t>
                </a:r>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=4,</m:t>
                    </m:r>
                  </m:oMath>
                </a14:m>
                <a:r>
                  <a:rPr lang="en-US" dirty="0"/>
                  <a:t>6,7</a:t>
                </a:r>
              </a:p>
            </p:txBody>
          </p:sp>
        </mc:Choice>
        <mc:Fallback xmlns="">
          <p:sp>
            <p:nvSpPr>
              <p:cNvPr id="49" name="Metin kutusu 48">
                <a:extLst>
                  <a:ext uri="{FF2B5EF4-FFF2-40B4-BE49-F238E27FC236}">
                    <a16:creationId xmlns:a16="http://schemas.microsoft.com/office/drawing/2014/main" id="{B2DCC091-ED11-4499-8BBD-44EB8576F4BF}"/>
                  </a:ext>
                </a:extLst>
              </p:cNvPr>
              <p:cNvSpPr txBox="1">
                <a:spLocks noRot="1" noChangeAspect="1" noMove="1" noResize="1" noEditPoints="1" noAdjustHandles="1" noChangeArrowheads="1" noChangeShapeType="1" noTextEdit="1"/>
              </p:cNvSpPr>
              <p:nvPr/>
            </p:nvSpPr>
            <p:spPr>
              <a:xfrm>
                <a:off x="7224725" y="2276840"/>
                <a:ext cx="1799033" cy="276999"/>
              </a:xfrm>
              <a:prstGeom prst="rect">
                <a:avLst/>
              </a:prstGeom>
              <a:blipFill>
                <a:blip r:embed="rId9"/>
                <a:stretch>
                  <a:fillRect l="-7797" t="-28261"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Metin kutusu 49">
                <a:extLst>
                  <a:ext uri="{FF2B5EF4-FFF2-40B4-BE49-F238E27FC236}">
                    <a16:creationId xmlns:a16="http://schemas.microsoft.com/office/drawing/2014/main" id="{59059692-9454-42C0-AFFE-6370F088721E}"/>
                  </a:ext>
                </a:extLst>
              </p:cNvPr>
              <p:cNvSpPr txBox="1"/>
              <p:nvPr/>
            </p:nvSpPr>
            <p:spPr>
              <a:xfrm>
                <a:off x="7296735" y="2647931"/>
                <a:ext cx="1799033" cy="276999"/>
              </a:xfrm>
              <a:prstGeom prst="rect">
                <a:avLst/>
              </a:prstGeom>
              <a:noFill/>
            </p:spPr>
            <p:txBody>
              <a:bodyPr wrap="square" lIns="0" tIns="0" rIns="0" bIns="0" rtlCol="0">
                <a:spAutoFit/>
              </a:bodyPr>
              <a:lstStyle/>
              <a:p>
                <a:r>
                  <a:rPr lang="en-US" b="0" dirty="0"/>
                  <a:t>DL #3; </a:t>
                </a:r>
                <a14:m>
                  <m:oMath xmlns:m="http://schemas.openxmlformats.org/officeDocument/2006/math">
                    <m:r>
                      <a:rPr lang="en-US" sz="1400" b="0" i="1" smtClean="0">
                        <a:latin typeface="Cambria Math" panose="02040503050406030204" pitchFamily="18" charset="0"/>
                      </a:rPr>
                      <m:t>𝑖</m:t>
                    </m:r>
                    <m:r>
                      <a:rPr lang="en-US" sz="1400" b="0" i="1" smtClean="0">
                        <a:latin typeface="Cambria Math" panose="02040503050406030204" pitchFamily="18" charset="0"/>
                      </a:rPr>
                      <m:t>=</m:t>
                    </m:r>
                    <m:r>
                      <a:rPr lang="en-US" sz="1400" b="0" i="0" smtClean="0">
                        <a:latin typeface="Cambria Math" panose="02040503050406030204" pitchFamily="18" charset="0"/>
                      </a:rPr>
                      <m:t>9</m:t>
                    </m:r>
                  </m:oMath>
                </a14:m>
                <a:r>
                  <a:rPr lang="en-US" sz="1400" dirty="0"/>
                  <a:t>,12,…,15</a:t>
                </a:r>
              </a:p>
            </p:txBody>
          </p:sp>
        </mc:Choice>
        <mc:Fallback xmlns="">
          <p:sp>
            <p:nvSpPr>
              <p:cNvPr id="50" name="Metin kutusu 49">
                <a:extLst>
                  <a:ext uri="{FF2B5EF4-FFF2-40B4-BE49-F238E27FC236}">
                    <a16:creationId xmlns:a16="http://schemas.microsoft.com/office/drawing/2014/main" id="{59059692-9454-42C0-AFFE-6370F088721E}"/>
                  </a:ext>
                </a:extLst>
              </p:cNvPr>
              <p:cNvSpPr txBox="1">
                <a:spLocks noRot="1" noChangeAspect="1" noMove="1" noResize="1" noEditPoints="1" noAdjustHandles="1" noChangeArrowheads="1" noChangeShapeType="1" noTextEdit="1"/>
              </p:cNvSpPr>
              <p:nvPr/>
            </p:nvSpPr>
            <p:spPr>
              <a:xfrm>
                <a:off x="7296735" y="2647931"/>
                <a:ext cx="1799033" cy="276999"/>
              </a:xfrm>
              <a:prstGeom prst="rect">
                <a:avLst/>
              </a:prstGeom>
              <a:blipFill>
                <a:blip r:embed="rId10"/>
                <a:stretch>
                  <a:fillRect l="-8136" t="-28261" r="-2712"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Metin kutusu 50">
                <a:extLst>
                  <a:ext uri="{FF2B5EF4-FFF2-40B4-BE49-F238E27FC236}">
                    <a16:creationId xmlns:a16="http://schemas.microsoft.com/office/drawing/2014/main" id="{CEC6231F-0D1C-459B-BF3A-AF5F9C107491}"/>
                  </a:ext>
                </a:extLst>
              </p:cNvPr>
              <p:cNvSpPr txBox="1"/>
              <p:nvPr/>
            </p:nvSpPr>
            <p:spPr>
              <a:xfrm>
                <a:off x="7296735" y="2946143"/>
                <a:ext cx="1786278" cy="276999"/>
              </a:xfrm>
              <a:prstGeom prst="rect">
                <a:avLst/>
              </a:prstGeom>
              <a:noFill/>
            </p:spPr>
            <p:txBody>
              <a:bodyPr wrap="square" lIns="0" tIns="0" rIns="0" bIns="0" rtlCol="0">
                <a:spAutoFit/>
              </a:bodyPr>
              <a:lstStyle/>
              <a:p>
                <a:r>
                  <a:rPr lang="en-US" b="0" dirty="0"/>
                  <a:t>DL #4; </a:t>
                </a:r>
                <a14:m>
                  <m:oMath xmlns:m="http://schemas.openxmlformats.org/officeDocument/2006/math">
                    <m:r>
                      <a:rPr lang="en-US" sz="1400" b="0" i="1" smtClean="0">
                        <a:latin typeface="Cambria Math" panose="02040503050406030204" pitchFamily="18" charset="0"/>
                      </a:rPr>
                      <m:t>𝑖</m:t>
                    </m:r>
                    <m:r>
                      <a:rPr lang="en-US" sz="1400" b="0" i="1" smtClean="0">
                        <a:latin typeface="Cambria Math" panose="02040503050406030204" pitchFamily="18" charset="0"/>
                      </a:rPr>
                      <m:t>=</m:t>
                    </m:r>
                  </m:oMath>
                </a14:m>
                <a:r>
                  <a:rPr lang="en-US" sz="1400" dirty="0"/>
                  <a:t>24,30,31</a:t>
                </a:r>
              </a:p>
            </p:txBody>
          </p:sp>
        </mc:Choice>
        <mc:Fallback xmlns="">
          <p:sp>
            <p:nvSpPr>
              <p:cNvPr id="51" name="Metin kutusu 50">
                <a:extLst>
                  <a:ext uri="{FF2B5EF4-FFF2-40B4-BE49-F238E27FC236}">
                    <a16:creationId xmlns:a16="http://schemas.microsoft.com/office/drawing/2014/main" id="{CEC6231F-0D1C-459B-BF3A-AF5F9C107491}"/>
                  </a:ext>
                </a:extLst>
              </p:cNvPr>
              <p:cNvSpPr txBox="1">
                <a:spLocks noRot="1" noChangeAspect="1" noMove="1" noResize="1" noEditPoints="1" noAdjustHandles="1" noChangeArrowheads="1" noChangeShapeType="1" noTextEdit="1"/>
              </p:cNvSpPr>
              <p:nvPr/>
            </p:nvSpPr>
            <p:spPr>
              <a:xfrm>
                <a:off x="7296735" y="2946143"/>
                <a:ext cx="1786278" cy="276999"/>
              </a:xfrm>
              <a:prstGeom prst="rect">
                <a:avLst/>
              </a:prstGeom>
              <a:blipFill>
                <a:blip r:embed="rId11"/>
                <a:stretch>
                  <a:fillRect l="-8191" t="-28261"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Metin kutusu 52">
                <a:extLst>
                  <a:ext uri="{FF2B5EF4-FFF2-40B4-BE49-F238E27FC236}">
                    <a16:creationId xmlns:a16="http://schemas.microsoft.com/office/drawing/2014/main" id="{D0E2FEB6-0FE5-4AA5-AD30-BDFC37F108C4}"/>
                  </a:ext>
                </a:extLst>
              </p:cNvPr>
              <p:cNvSpPr txBox="1"/>
              <p:nvPr/>
            </p:nvSpPr>
            <p:spPr>
              <a:xfrm>
                <a:off x="249596" y="3002405"/>
                <a:ext cx="2225033"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3</m:t>
                    </m:r>
                  </m:oMath>
                </a14:m>
                <a:r>
                  <a:rPr lang="en-US" dirty="0"/>
                  <a:t> nodes 5 comp.’s each;</a:t>
                </a:r>
              </a:p>
            </p:txBody>
          </p:sp>
        </mc:Choice>
        <mc:Fallback xmlns="">
          <p:sp>
            <p:nvSpPr>
              <p:cNvPr id="53" name="Metin kutusu 52">
                <a:extLst>
                  <a:ext uri="{FF2B5EF4-FFF2-40B4-BE49-F238E27FC236}">
                    <a16:creationId xmlns:a16="http://schemas.microsoft.com/office/drawing/2014/main" id="{D0E2FEB6-0FE5-4AA5-AD30-BDFC37F108C4}"/>
                  </a:ext>
                </a:extLst>
              </p:cNvPr>
              <p:cNvSpPr txBox="1">
                <a:spLocks noRot="1" noChangeAspect="1" noMove="1" noResize="1" noEditPoints="1" noAdjustHandles="1" noChangeArrowheads="1" noChangeShapeType="1" noTextEdit="1"/>
              </p:cNvSpPr>
              <p:nvPr/>
            </p:nvSpPr>
            <p:spPr>
              <a:xfrm>
                <a:off x="249596" y="3002405"/>
                <a:ext cx="2225033" cy="276999"/>
              </a:xfrm>
              <a:prstGeom prst="rect">
                <a:avLst/>
              </a:prstGeom>
              <a:blipFill>
                <a:blip r:embed="rId12"/>
                <a:stretch>
                  <a:fillRect l="-3836" t="-28889" r="-5205"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Metin kutusu 2">
                <a:extLst>
                  <a:ext uri="{FF2B5EF4-FFF2-40B4-BE49-F238E27FC236}">
                    <a16:creationId xmlns:a16="http://schemas.microsoft.com/office/drawing/2014/main" id="{1CDAB347-A8A8-4058-A16C-454FC60D4382}"/>
                  </a:ext>
                </a:extLst>
              </p:cNvPr>
              <p:cNvSpPr txBox="1"/>
              <p:nvPr/>
            </p:nvSpPr>
            <p:spPr>
              <a:xfrm>
                <a:off x="20191" y="3646313"/>
                <a:ext cx="3007618"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d>
                        <m:dPr>
                          <m:ctrlPr>
                            <a:rPr lang="en-US" b="0" i="1" smtClean="0">
                              <a:latin typeface="Cambria Math" panose="02040503050406030204" pitchFamily="18" charset="0"/>
                            </a:rPr>
                          </m:ctrlPr>
                        </m:dPr>
                        <m:e>
                          <m:r>
                            <a:rPr lang="en-US" b="0" i="1" smtClean="0">
                              <a:latin typeface="Cambria Math" panose="02040503050406030204" pitchFamily="18" charset="0"/>
                            </a:rPr>
                            <m:t>𝑛</m:t>
                          </m:r>
                        </m:e>
                      </m:d>
                      <m:r>
                        <a:rPr lang="en-US" b="0" i="1" smtClean="0">
                          <a:latin typeface="Cambria Math" panose="02040503050406030204" pitchFamily="18" charset="0"/>
                        </a:rPr>
                        <m:t>=1∗1+2∗2+3∗3+</m:t>
                      </m:r>
                    </m:oMath>
                  </m:oMathPara>
                </a14:m>
                <a:endParaRPr lang="en-US"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5∗4+3∗5=49</m:t>
                      </m:r>
                    </m:oMath>
                  </m:oMathPara>
                </a14:m>
                <a:endParaRPr lang="en-US" dirty="0"/>
              </a:p>
            </p:txBody>
          </p:sp>
        </mc:Choice>
        <mc:Fallback xmlns="">
          <p:sp>
            <p:nvSpPr>
              <p:cNvPr id="3" name="Metin kutusu 2">
                <a:extLst>
                  <a:ext uri="{FF2B5EF4-FFF2-40B4-BE49-F238E27FC236}">
                    <a16:creationId xmlns:a16="http://schemas.microsoft.com/office/drawing/2014/main" id="{1CDAB347-A8A8-4058-A16C-454FC60D4382}"/>
                  </a:ext>
                </a:extLst>
              </p:cNvPr>
              <p:cNvSpPr txBox="1">
                <a:spLocks noRot="1" noChangeAspect="1" noMove="1" noResize="1" noEditPoints="1" noAdjustHandles="1" noChangeArrowheads="1" noChangeShapeType="1" noTextEdit="1"/>
              </p:cNvSpPr>
              <p:nvPr/>
            </p:nvSpPr>
            <p:spPr>
              <a:xfrm>
                <a:off x="20191" y="3646313"/>
                <a:ext cx="3007618" cy="553998"/>
              </a:xfrm>
              <a:prstGeom prst="rect">
                <a:avLst/>
              </a:prstGeom>
              <a:blipFill>
                <a:blip r:embed="rId13"/>
                <a:stretch>
                  <a:fillRect l="-405" r="-405" b="-4396"/>
                </a:stretch>
              </a:blipFill>
            </p:spPr>
            <p:txBody>
              <a:bodyPr/>
              <a:lstStyle/>
              <a:p>
                <a:r>
                  <a:rPr lang="en-US">
                    <a:noFill/>
                  </a:rPr>
                  <a:t> </a:t>
                </a:r>
              </a:p>
            </p:txBody>
          </p:sp>
        </mc:Fallback>
      </mc:AlternateContent>
      <p:sp>
        <p:nvSpPr>
          <p:cNvPr id="4" name="Metin kutusu 3">
            <a:extLst>
              <a:ext uri="{FF2B5EF4-FFF2-40B4-BE49-F238E27FC236}">
                <a16:creationId xmlns:a16="http://schemas.microsoft.com/office/drawing/2014/main" id="{01310F2A-5CFB-42DC-9A72-219EC09E0E22}"/>
              </a:ext>
            </a:extLst>
          </p:cNvPr>
          <p:cNvSpPr txBox="1"/>
          <p:nvPr/>
        </p:nvSpPr>
        <p:spPr>
          <a:xfrm flipH="1">
            <a:off x="60987" y="3209265"/>
            <a:ext cx="2360226" cy="369332"/>
          </a:xfrm>
          <a:prstGeom prst="rect">
            <a:avLst/>
          </a:prstGeom>
          <a:noFill/>
        </p:spPr>
        <p:txBody>
          <a:bodyPr wrap="square" rtlCol="0">
            <a:spAutoFit/>
          </a:bodyPr>
          <a:lstStyle/>
          <a:p>
            <a:r>
              <a:rPr lang="en-US" b="1" u="sng" dirty="0"/>
              <a:t>+</a:t>
            </a:r>
            <a:r>
              <a:rPr lang="en-US" b="1" dirty="0"/>
              <a:t>________________</a:t>
            </a:r>
          </a:p>
        </p:txBody>
      </p:sp>
      <mc:AlternateContent xmlns:mc="http://schemas.openxmlformats.org/markup-compatibility/2006" xmlns:a14="http://schemas.microsoft.com/office/drawing/2010/main">
        <mc:Choice Requires="a14">
          <p:sp>
            <p:nvSpPr>
              <p:cNvPr id="6" name="Dikdörtgen 5">
                <a:extLst>
                  <a:ext uri="{FF2B5EF4-FFF2-40B4-BE49-F238E27FC236}">
                    <a16:creationId xmlns:a16="http://schemas.microsoft.com/office/drawing/2014/main" id="{53B4F85D-806A-4F13-AD16-E7BEA2AE5984}"/>
                  </a:ext>
                </a:extLst>
              </p:cNvPr>
              <p:cNvSpPr/>
              <p:nvPr/>
            </p:nvSpPr>
            <p:spPr>
              <a:xfrm>
                <a:off x="1352246" y="5290230"/>
                <a:ext cx="5751490"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b="1" i="1" smtClean="0">
                          <a:solidFill>
                            <a:srgbClr val="000000"/>
                          </a:solidFill>
                          <a:latin typeface="Cambria Math" panose="02040503050406030204" pitchFamily="18" charset="0"/>
                        </a:rPr>
                        <m:t>𝒇</m:t>
                      </m:r>
                      <m:d>
                        <m:dPr>
                          <m:ctrlPr>
                            <a:rPr lang="en-US" sz="2400" b="1" i="1" smtClean="0">
                              <a:solidFill>
                                <a:srgbClr val="000000"/>
                              </a:solidFill>
                              <a:latin typeface="Cambria Math" panose="02040503050406030204" pitchFamily="18" charset="0"/>
                            </a:rPr>
                          </m:ctrlPr>
                        </m:dPr>
                        <m:e>
                          <m:r>
                            <a:rPr lang="en-US" sz="2400" b="1" i="1" smtClean="0">
                              <a:solidFill>
                                <a:srgbClr val="000000"/>
                              </a:solidFill>
                              <a:latin typeface="Cambria Math" panose="02040503050406030204" pitchFamily="18" charset="0"/>
                            </a:rPr>
                            <m:t>𝒏</m:t>
                          </m:r>
                        </m:e>
                      </m:d>
                      <m:r>
                        <a:rPr lang="en-US" sz="2400" b="1" i="1" smtClean="0">
                          <a:solidFill>
                            <a:srgbClr val="000000"/>
                          </a:solidFill>
                          <a:latin typeface="Cambria Math" panose="02040503050406030204" pitchFamily="18" charset="0"/>
                        </a:rPr>
                        <m:t>=</m:t>
                      </m:r>
                      <m:r>
                        <a:rPr lang="en-US" sz="2400" b="1" i="1" smtClean="0">
                          <a:solidFill>
                            <a:srgbClr val="000000"/>
                          </a:solidFill>
                          <a:latin typeface="Cambria Math" panose="02040503050406030204" pitchFamily="18" charset="0"/>
                        </a:rPr>
                        <m:t>𝒇</m:t>
                      </m:r>
                      <m:d>
                        <m:dPr>
                          <m:ctrlPr>
                            <a:rPr lang="en-US" sz="2400" b="1" i="1" smtClean="0">
                              <a:solidFill>
                                <a:srgbClr val="000000"/>
                              </a:solidFill>
                              <a:latin typeface="Cambria Math" panose="02040503050406030204" pitchFamily="18" charset="0"/>
                            </a:rPr>
                          </m:ctrlPr>
                        </m:dPr>
                        <m:e>
                          <m:r>
                            <a:rPr lang="en-US" sz="2400" b="1" i="1" smtClean="0">
                              <a:solidFill>
                                <a:srgbClr val="000000"/>
                              </a:solidFill>
                              <a:latin typeface="Cambria Math" panose="02040503050406030204" pitchFamily="18" charset="0"/>
                            </a:rPr>
                            <m:t>𝒌</m:t>
                          </m:r>
                        </m:e>
                      </m:d>
                      <m:r>
                        <a:rPr lang="en-US" sz="2400" b="1" i="1" smtClean="0">
                          <a:solidFill>
                            <a:srgbClr val="000000"/>
                          </a:solidFill>
                          <a:latin typeface="Cambria Math" panose="02040503050406030204" pitchFamily="18" charset="0"/>
                        </a:rPr>
                        <m:t>+</m:t>
                      </m:r>
                      <m:r>
                        <a:rPr lang="en-US" sz="2400" b="1" i="1" smtClean="0">
                          <a:solidFill>
                            <a:srgbClr val="000000"/>
                          </a:solidFill>
                          <a:latin typeface="Cambria Math" panose="02040503050406030204" pitchFamily="18" charset="0"/>
                        </a:rPr>
                        <m:t>𝒇</m:t>
                      </m:r>
                      <m:d>
                        <m:dPr>
                          <m:ctrlPr>
                            <a:rPr lang="en-US" sz="2400" b="1" i="1" smtClean="0">
                              <a:solidFill>
                                <a:srgbClr val="000000"/>
                              </a:solidFill>
                              <a:latin typeface="Cambria Math" panose="02040503050406030204" pitchFamily="18" charset="0"/>
                            </a:rPr>
                          </m:ctrlPr>
                        </m:dPr>
                        <m:e>
                          <m:r>
                            <a:rPr lang="en-US" sz="2400" b="1" i="1" smtClean="0">
                              <a:solidFill>
                                <a:srgbClr val="000000"/>
                              </a:solidFill>
                              <a:latin typeface="Cambria Math" panose="02040503050406030204" pitchFamily="18" charset="0"/>
                            </a:rPr>
                            <m:t>𝒏</m:t>
                          </m:r>
                          <m:r>
                            <a:rPr lang="en-US" sz="2400" b="1" i="1" smtClean="0">
                              <a:solidFill>
                                <a:srgbClr val="000000"/>
                              </a:solidFill>
                              <a:latin typeface="Cambria Math" panose="02040503050406030204" pitchFamily="18" charset="0"/>
                            </a:rPr>
                            <m:t>−</m:t>
                          </m:r>
                          <m:r>
                            <a:rPr lang="en-US" sz="2400" b="1" i="1" smtClean="0">
                              <a:solidFill>
                                <a:srgbClr val="000000"/>
                              </a:solidFill>
                              <a:latin typeface="Cambria Math" panose="02040503050406030204" pitchFamily="18" charset="0"/>
                            </a:rPr>
                            <m:t>𝒌</m:t>
                          </m:r>
                          <m:r>
                            <a:rPr lang="en-US" sz="2400" b="1" i="1" smtClean="0">
                              <a:solidFill>
                                <a:srgbClr val="000000"/>
                              </a:solidFill>
                              <a:latin typeface="Cambria Math" panose="02040503050406030204" pitchFamily="18" charset="0"/>
                            </a:rPr>
                            <m:t>−</m:t>
                          </m:r>
                          <m:r>
                            <a:rPr lang="en-US" sz="2400" b="1" i="1" smtClean="0">
                              <a:solidFill>
                                <a:srgbClr val="000000"/>
                              </a:solidFill>
                              <a:latin typeface="Cambria Math" panose="02040503050406030204" pitchFamily="18" charset="0"/>
                            </a:rPr>
                            <m:t>𝟏</m:t>
                          </m:r>
                        </m:e>
                      </m:d>
                      <m:r>
                        <a:rPr lang="en-US" sz="2400" b="1" i="1" smtClean="0">
                          <a:solidFill>
                            <a:srgbClr val="000000"/>
                          </a:solidFill>
                          <a:latin typeface="Cambria Math" panose="02040503050406030204" pitchFamily="18" charset="0"/>
                        </a:rPr>
                        <m:t>+</m:t>
                      </m:r>
                      <m:r>
                        <a:rPr lang="en-US" sz="2400" b="1" i="1" smtClean="0">
                          <a:solidFill>
                            <a:srgbClr val="000000"/>
                          </a:solidFill>
                          <a:latin typeface="Cambria Math" panose="02040503050406030204" pitchFamily="18" charset="0"/>
                        </a:rPr>
                        <m:t>𝒏</m:t>
                      </m:r>
                      <m:r>
                        <a:rPr lang="en-US" sz="2400" b="1" i="1" smtClean="0">
                          <a:solidFill>
                            <a:srgbClr val="000000"/>
                          </a:solidFill>
                          <a:latin typeface="Cambria Math" panose="02040503050406030204" pitchFamily="18" charset="0"/>
                        </a:rPr>
                        <m:t>−</m:t>
                      </m:r>
                      <m:r>
                        <a:rPr lang="en-US" sz="2400" b="1" i="1" smtClean="0">
                          <a:solidFill>
                            <a:srgbClr val="000000"/>
                          </a:solidFill>
                          <a:latin typeface="Cambria Math" panose="02040503050406030204" pitchFamily="18" charset="0"/>
                        </a:rPr>
                        <m:t>𝟏</m:t>
                      </m:r>
                    </m:oMath>
                  </m:oMathPara>
                </a14:m>
                <a:endParaRPr lang="en-US" sz="2400" b="1" dirty="0"/>
              </a:p>
            </p:txBody>
          </p:sp>
        </mc:Choice>
        <mc:Fallback xmlns="">
          <p:sp>
            <p:nvSpPr>
              <p:cNvPr id="6" name="Dikdörtgen 5">
                <a:extLst>
                  <a:ext uri="{FF2B5EF4-FFF2-40B4-BE49-F238E27FC236}">
                    <a16:creationId xmlns:a16="http://schemas.microsoft.com/office/drawing/2014/main" id="{53B4F85D-806A-4F13-AD16-E7BEA2AE5984}"/>
                  </a:ext>
                </a:extLst>
              </p:cNvPr>
              <p:cNvSpPr>
                <a:spLocks noRot="1" noChangeAspect="1" noMove="1" noResize="1" noEditPoints="1" noAdjustHandles="1" noChangeArrowheads="1" noChangeShapeType="1" noTextEdit="1"/>
              </p:cNvSpPr>
              <p:nvPr/>
            </p:nvSpPr>
            <p:spPr>
              <a:xfrm>
                <a:off x="1352246" y="5290230"/>
                <a:ext cx="5751490" cy="461665"/>
              </a:xfrm>
              <a:prstGeom prst="rect">
                <a:avLst/>
              </a:prstGeom>
              <a:blipFill>
                <a:blip r:embed="rId14"/>
                <a:stretch>
                  <a:fillRect b="-184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Metin kutusu 6">
                <a:extLst>
                  <a:ext uri="{FF2B5EF4-FFF2-40B4-BE49-F238E27FC236}">
                    <a16:creationId xmlns:a16="http://schemas.microsoft.com/office/drawing/2014/main" id="{78B0FF04-A29F-4842-6C1D-DD52F3A44C37}"/>
                  </a:ext>
                </a:extLst>
              </p:cNvPr>
              <p:cNvSpPr txBox="1"/>
              <p:nvPr/>
            </p:nvSpPr>
            <p:spPr>
              <a:xfrm>
                <a:off x="7027704" y="3212970"/>
                <a:ext cx="2152936" cy="2558970"/>
              </a:xfrm>
              <a:prstGeom prst="rect">
                <a:avLst/>
              </a:prstGeom>
              <a:noFill/>
              <a:ln>
                <a:noFill/>
              </a:ln>
            </p:spPr>
            <p:txBody>
              <a:bodyPr wrap="square" rtlCol="0">
                <a:spAutoFit/>
              </a:bodyPr>
              <a:lstStyle/>
              <a:p>
                <a:r>
                  <a:rPr lang="en-US" sz="1600" dirty="0"/>
                  <a:t>The node index </a:t>
                </a:r>
                <a14:m>
                  <m:oMath xmlns:m="http://schemas.openxmlformats.org/officeDocument/2006/math">
                    <m:r>
                      <a:rPr lang="en-US" sz="1600" i="1">
                        <a:latin typeface="Cambria Math" panose="02040503050406030204" pitchFamily="18" charset="0"/>
                      </a:rPr>
                      <m:t>𝑖</m:t>
                    </m:r>
                  </m:oMath>
                </a14:m>
                <a:r>
                  <a:rPr lang="en-US" sz="1600" dirty="0"/>
                  <a:t> is so that each </a:t>
                </a:r>
                <a14:m>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𝑗</m:t>
                        </m:r>
                      </m:e>
                      <m:sup>
                        <m:r>
                          <a:rPr lang="en-US" sz="1600" b="0" i="1" smtClean="0">
                            <a:latin typeface="Cambria Math" panose="02040503050406030204" pitchFamily="18" charset="0"/>
                          </a:rPr>
                          <m:t>𝑡h</m:t>
                        </m:r>
                      </m:sup>
                    </m:sSup>
                  </m:oMath>
                </a14:m>
                <a:r>
                  <a:rPr lang="en-US" sz="1600" dirty="0"/>
                  <a:t> node’s (i.e., </a:t>
                </a:r>
                <a14:m>
                  <m:oMath xmlns:m="http://schemas.openxmlformats.org/officeDocument/2006/math">
                    <m:r>
                      <a:rPr lang="en-US" sz="1600" i="1">
                        <a:latin typeface="Cambria Math" panose="02040503050406030204" pitchFamily="18" charset="0"/>
                      </a:rPr>
                      <m:t>𝑖</m:t>
                    </m:r>
                    <m:r>
                      <a:rPr lang="en-US" sz="1600" b="0" i="1" smtClean="0">
                        <a:latin typeface="Cambria Math" panose="02040503050406030204" pitchFamily="18" charset="0"/>
                      </a:rPr>
                      <m:t>=</m:t>
                    </m:r>
                    <m:r>
                      <a:rPr lang="en-US" sz="1600" b="0" i="1" smtClean="0">
                        <a:latin typeface="Cambria Math" panose="02040503050406030204" pitchFamily="18" charset="0"/>
                      </a:rPr>
                      <m:t>𝑗</m:t>
                    </m:r>
                  </m:oMath>
                </a14:m>
                <a:r>
                  <a:rPr lang="en-US" sz="1600" dirty="0"/>
                  <a:t>) children are </a:t>
                </a:r>
                <a14:m>
                  <m:oMath xmlns:m="http://schemas.openxmlformats.org/officeDocument/2006/math">
                    <m:r>
                      <a:rPr lang="en-US" sz="1600" b="0" i="1" smtClean="0">
                        <a:latin typeface="Cambria Math" panose="02040503050406030204" pitchFamily="18" charset="0"/>
                      </a:rPr>
                      <m:t>2</m:t>
                    </m:r>
                    <m:r>
                      <a:rPr lang="en-US" sz="1600" b="0" i="1" smtClean="0">
                        <a:latin typeface="Cambria Math" panose="02040503050406030204" pitchFamily="18" charset="0"/>
                      </a:rPr>
                      <m:t>𝑗</m:t>
                    </m:r>
                  </m:oMath>
                </a14:m>
                <a:r>
                  <a:rPr lang="en-US" sz="1600" dirty="0"/>
                  <a:t> and </a:t>
                </a:r>
                <a14:m>
                  <m:oMath xmlns:m="http://schemas.openxmlformats.org/officeDocument/2006/math">
                    <m:r>
                      <a:rPr lang="en-US" sz="1600" i="1">
                        <a:latin typeface="Cambria Math" panose="02040503050406030204" pitchFamily="18" charset="0"/>
                      </a:rPr>
                      <m:t>2</m:t>
                    </m:r>
                    <m:r>
                      <a:rPr lang="en-US" sz="1600" i="1">
                        <a:latin typeface="Cambria Math" panose="02040503050406030204" pitchFamily="18" charset="0"/>
                      </a:rPr>
                      <m:t>𝑗</m:t>
                    </m:r>
                    <m:r>
                      <a:rPr lang="en-US" sz="1600" b="0" i="1" smtClean="0">
                        <a:latin typeface="Cambria Math" panose="02040503050406030204" pitchFamily="18" charset="0"/>
                      </a:rPr>
                      <m:t>+1</m:t>
                    </m:r>
                  </m:oMath>
                </a14:m>
                <a:r>
                  <a:rPr lang="en-US" sz="1600" b="0" dirty="0"/>
                  <a:t>; you see that missing nodes’ indices are not used above.</a:t>
                </a:r>
              </a:p>
              <a:p>
                <a:r>
                  <a:rPr lang="en-US" sz="1600" dirty="0"/>
                  <a:t>But in the function </a:t>
                </a:r>
                <a14:m>
                  <m:oMath xmlns:m="http://schemas.openxmlformats.org/officeDocument/2006/math">
                    <m:r>
                      <a:rPr lang="en-US" sz="1600" b="0" i="1" smtClean="0">
                        <a:latin typeface="Cambria Math" panose="02040503050406030204" pitchFamily="18" charset="0"/>
                      </a:rPr>
                      <m:t>𝑓</m:t>
                    </m:r>
                    <m:r>
                      <a:rPr lang="en-US" sz="1600" b="0" i="1" smtClean="0">
                        <a:latin typeface="Cambria Math" panose="02040503050406030204" pitchFamily="18" charset="0"/>
                      </a:rPr>
                      <m:t>(</m:t>
                    </m:r>
                    <m:r>
                      <a:rPr lang="en-US" sz="1600" b="0" i="1" smtClean="0">
                        <a:latin typeface="Cambria Math" panose="02040503050406030204" pitchFamily="18" charset="0"/>
                      </a:rPr>
                      <m:t>𝑛</m:t>
                    </m:r>
                    <m:r>
                      <a:rPr lang="en-US" sz="1600" b="0" i="1" smtClean="0">
                        <a:latin typeface="Cambria Math" panose="02040503050406030204" pitchFamily="18" charset="0"/>
                      </a:rPr>
                      <m:t>)</m:t>
                    </m:r>
                  </m:oMath>
                </a14:m>
                <a:r>
                  <a:rPr lang="en-US" sz="1600" dirty="0"/>
                  <a:t> at left: </a:t>
                </a:r>
                <a14:m>
                  <m:oMath xmlns:m="http://schemas.openxmlformats.org/officeDocument/2006/math">
                    <m:r>
                      <a:rPr lang="en-US" sz="1600" b="0" i="1" smtClean="0">
                        <a:latin typeface="Cambria Math" panose="02040503050406030204" pitchFamily="18" charset="0"/>
                      </a:rPr>
                      <m:t>𝑛</m:t>
                    </m:r>
                    <m:r>
                      <a:rPr lang="en-US" sz="1600" b="0" i="1" smtClean="0">
                        <a:latin typeface="Cambria Math" panose="02040503050406030204" pitchFamily="18" charset="0"/>
                      </a:rPr>
                      <m:t>=14,</m:t>
                    </m:r>
                  </m:oMath>
                </a14:m>
                <a:r>
                  <a:rPr lang="en-US" sz="1600" dirty="0"/>
                  <a:t> </a:t>
                </a:r>
                <a14:m>
                  <m:oMath xmlns:m="http://schemas.openxmlformats.org/officeDocument/2006/math">
                    <m:r>
                      <a:rPr lang="en-US" sz="1600" b="0" i="1" dirty="0" smtClean="0">
                        <a:latin typeface="Cambria Math" panose="02040503050406030204" pitchFamily="18" charset="0"/>
                      </a:rPr>
                      <m:t>𝑘</m:t>
                    </m:r>
                    <m:r>
                      <a:rPr lang="en-US" sz="1600" b="0" i="1" dirty="0" smtClean="0">
                        <a:latin typeface="Cambria Math" panose="02040503050406030204" pitchFamily="18" charset="0"/>
                      </a:rPr>
                      <m:t> ∈{1,…,</m:t>
                    </m:r>
                    <m:r>
                      <a:rPr lang="en-US" sz="1600" b="0" i="1" dirty="0" smtClean="0">
                        <a:latin typeface="Cambria Math" panose="02040503050406030204" pitchFamily="18" charset="0"/>
                        <a:ea typeface="Cambria Math" panose="02040503050406030204" pitchFamily="18" charset="0"/>
                      </a:rPr>
                      <m:t>𝑛</m:t>
                    </m:r>
                    <m:r>
                      <a:rPr lang="en-US" sz="1600" b="0" i="1" dirty="0" smtClean="0">
                        <a:latin typeface="Cambria Math" panose="02040503050406030204" pitchFamily="18" charset="0"/>
                        <a:ea typeface="Cambria Math" panose="02040503050406030204" pitchFamily="18" charset="0"/>
                      </a:rPr>
                      <m:t>}</m:t>
                    </m:r>
                  </m:oMath>
                </a14:m>
                <a:endParaRPr lang="en-US" sz="1600" dirty="0"/>
              </a:p>
            </p:txBody>
          </p:sp>
        </mc:Choice>
        <mc:Fallback xmlns="">
          <p:sp>
            <p:nvSpPr>
              <p:cNvPr id="7" name="Metin kutusu 6">
                <a:extLst>
                  <a:ext uri="{FF2B5EF4-FFF2-40B4-BE49-F238E27FC236}">
                    <a16:creationId xmlns:a16="http://schemas.microsoft.com/office/drawing/2014/main" id="{78B0FF04-A29F-4842-6C1D-DD52F3A44C37}"/>
                  </a:ext>
                </a:extLst>
              </p:cNvPr>
              <p:cNvSpPr txBox="1">
                <a:spLocks noRot="1" noChangeAspect="1" noMove="1" noResize="1" noEditPoints="1" noAdjustHandles="1" noChangeArrowheads="1" noChangeShapeType="1" noTextEdit="1"/>
              </p:cNvSpPr>
              <p:nvPr/>
            </p:nvSpPr>
            <p:spPr>
              <a:xfrm>
                <a:off x="7027704" y="3212970"/>
                <a:ext cx="2152936" cy="2558970"/>
              </a:xfrm>
              <a:prstGeom prst="rect">
                <a:avLst/>
              </a:prstGeom>
              <a:blipFill>
                <a:blip r:embed="rId15"/>
                <a:stretch>
                  <a:fillRect l="-1700" t="-714" r="-1416" b="-714"/>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7069622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3F8342A9-522B-4898-A254-7E2B6DACC426}"/>
              </a:ext>
            </a:extLst>
          </p:cNvPr>
          <p:cNvSpPr>
            <a:spLocks noGrp="1"/>
          </p:cNvSpPr>
          <p:nvPr>
            <p:ph type="dt" sz="half" idx="10"/>
          </p:nvPr>
        </p:nvSpPr>
        <p:spPr/>
        <p:txBody>
          <a:bodyPr/>
          <a:lstStyle/>
          <a:p>
            <a:fld id="{926DA522-55FA-409E-973F-64D280B0841A}" type="datetime4">
              <a:rPr lang="en-US" altLang="en-US"/>
              <a:pPr/>
              <a:t>November 5, 2025</a:t>
            </a:fld>
            <a:endParaRPr lang="en-US" altLang="en-US" dirty="0"/>
          </a:p>
        </p:txBody>
      </p:sp>
      <p:sp>
        <p:nvSpPr>
          <p:cNvPr id="5" name="Alt Bilgi Yer Tutucusu 4">
            <a:extLst>
              <a:ext uri="{FF2B5EF4-FFF2-40B4-BE49-F238E27FC236}">
                <a16:creationId xmlns:a16="http://schemas.microsoft.com/office/drawing/2014/main" id="{5832A4A4-F71A-4378-A36F-CCD17BB8844B}"/>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EEF47CFC-49C2-4AEF-881E-9C8AE50EDC9C}"/>
              </a:ext>
            </a:extLst>
          </p:cNvPr>
          <p:cNvSpPr>
            <a:spLocks noGrp="1"/>
          </p:cNvSpPr>
          <p:nvPr>
            <p:ph type="sldNum" sz="quarter" idx="12"/>
          </p:nvPr>
        </p:nvSpPr>
        <p:spPr/>
        <p:txBody>
          <a:bodyPr/>
          <a:lstStyle/>
          <a:p>
            <a:fld id="{386A2FB7-4E3E-4DA3-B592-9AC0C30F21AD}" type="slidenum">
              <a:rPr lang="en-US" altLang="en-US"/>
              <a:pPr/>
              <a:t>65</a:t>
            </a:fld>
            <a:endParaRPr lang="en-US" altLang="en-US" dirty="0"/>
          </a:p>
        </p:txBody>
      </p:sp>
      <p:sp>
        <p:nvSpPr>
          <p:cNvPr id="322562" name="Rectangle 2">
            <a:extLst>
              <a:ext uri="{FF2B5EF4-FFF2-40B4-BE49-F238E27FC236}">
                <a16:creationId xmlns:a16="http://schemas.microsoft.com/office/drawing/2014/main" id="{8D325E44-8FE2-413F-962E-D7B2E48AF703}"/>
              </a:ext>
            </a:extLst>
          </p:cNvPr>
          <p:cNvSpPr>
            <a:spLocks noGrp="1" noChangeArrowheads="1"/>
          </p:cNvSpPr>
          <p:nvPr>
            <p:ph type="title"/>
          </p:nvPr>
        </p:nvSpPr>
        <p:spPr/>
        <p:txBody>
          <a:bodyPr/>
          <a:lstStyle/>
          <a:p>
            <a:r>
              <a:rPr lang="tr-TR" altLang="en-US" dirty="0"/>
              <a:t>Analysis of </a:t>
            </a:r>
            <a:r>
              <a:rPr lang="en-US" altLang="en-US" dirty="0">
                <a:latin typeface="Tahoma" panose="020B0604030504040204" pitchFamily="34" charset="0"/>
              </a:rPr>
              <a:t>Find</a:t>
            </a:r>
            <a:r>
              <a:rPr lang="tr-TR" altLang="en-US" dirty="0">
                <a:latin typeface="Tahoma" panose="020B0604030504040204" pitchFamily="34" charset="0"/>
              </a:rPr>
              <a:t> </a:t>
            </a:r>
            <a:r>
              <a:rPr lang="tr-TR" altLang="en-US" dirty="0"/>
              <a:t>- 3</a:t>
            </a:r>
            <a:r>
              <a:rPr lang="en-US" altLang="en-US" dirty="0">
                <a:latin typeface="Tahoma" panose="020B0604030504040204" pitchFamily="34" charset="0"/>
              </a:rPr>
              <a:t> </a:t>
            </a:r>
            <a:endParaRPr lang="en-US" altLang="en-US" dirty="0"/>
          </a:p>
        </p:txBody>
      </p:sp>
      <p:sp>
        <p:nvSpPr>
          <p:cNvPr id="322563" name="Rectangle 3">
            <a:extLst>
              <a:ext uri="{FF2B5EF4-FFF2-40B4-BE49-F238E27FC236}">
                <a16:creationId xmlns:a16="http://schemas.microsoft.com/office/drawing/2014/main" id="{83927F4E-62EF-4980-A525-E9E6619DB2BA}"/>
              </a:ext>
            </a:extLst>
          </p:cNvPr>
          <p:cNvSpPr>
            <a:spLocks noGrp="1" noChangeArrowheads="1"/>
          </p:cNvSpPr>
          <p:nvPr>
            <p:ph type="body" idx="1"/>
          </p:nvPr>
        </p:nvSpPr>
        <p:spPr/>
        <p:txBody>
          <a:bodyPr/>
          <a:lstStyle/>
          <a:p>
            <a:pPr marL="609600" indent="-609600">
              <a:buFontTx/>
              <a:buNone/>
            </a:pPr>
            <a:r>
              <a:rPr lang="tr-TR" altLang="en-US" dirty="0"/>
              <a:t>Now, we turn back to formulating </a:t>
            </a:r>
            <a:r>
              <a:rPr lang="tr-TR" altLang="en-US" i="1" dirty="0"/>
              <a:t>t(n)</a:t>
            </a:r>
            <a:r>
              <a:rPr lang="tr-TR" altLang="en-US" dirty="0"/>
              <a:t>:</a:t>
            </a:r>
          </a:p>
          <a:p>
            <a:pPr marL="609600" indent="-609600">
              <a:buFontTx/>
              <a:buNone/>
            </a:pPr>
            <a:r>
              <a:rPr lang="tr-TR" altLang="en-US" dirty="0"/>
              <a:t>We will do the formulation for three cases:</a:t>
            </a:r>
          </a:p>
          <a:p>
            <a:pPr marL="712788" lvl="1" indent="-533400">
              <a:buFontTx/>
              <a:buAutoNum type="arabicPeriod"/>
            </a:pPr>
            <a:r>
              <a:rPr lang="tr-TR" altLang="en-US" dirty="0"/>
              <a:t>Average case</a:t>
            </a:r>
          </a:p>
          <a:p>
            <a:pPr marL="712788" lvl="1" indent="-533400">
              <a:buFontTx/>
              <a:buAutoNum type="arabicPeriod"/>
            </a:pPr>
            <a:r>
              <a:rPr lang="tr-TR" altLang="en-US" dirty="0"/>
              <a:t>Worst case</a:t>
            </a:r>
          </a:p>
          <a:p>
            <a:pPr marL="712788" lvl="1" indent="-533400">
              <a:buFontTx/>
              <a:buAutoNum type="arabicPeriod"/>
            </a:pPr>
            <a:r>
              <a:rPr lang="tr-TR" altLang="en-US" dirty="0"/>
              <a:t>Best case</a:t>
            </a:r>
          </a:p>
          <a:p>
            <a:pPr marL="609600" indent="-609600">
              <a:buFontTx/>
              <a:buNone/>
            </a:pPr>
            <a:endParaRPr lang="en-US" altLang="en-US" dirty="0"/>
          </a:p>
        </p:txBody>
      </p:sp>
    </p:spTree>
    <p:extLst>
      <p:ext uri="{BB962C8B-B14F-4D97-AF65-F5344CB8AC3E}">
        <p14:creationId xmlns:p14="http://schemas.microsoft.com/office/powerpoint/2010/main" val="18982425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BC6E2C0F-8697-47FD-9A79-5ED751691FC8}"/>
              </a:ext>
            </a:extLst>
          </p:cNvPr>
          <p:cNvSpPr>
            <a:spLocks noGrp="1"/>
          </p:cNvSpPr>
          <p:nvPr>
            <p:ph type="dt" sz="half" idx="10"/>
          </p:nvPr>
        </p:nvSpPr>
        <p:spPr/>
        <p:txBody>
          <a:bodyPr/>
          <a:lstStyle/>
          <a:p>
            <a:fld id="{B1B50CC7-DEF2-4F91-BDFC-362D15F93E1E}" type="datetime4">
              <a:rPr lang="en-US" altLang="en-US"/>
              <a:pPr/>
              <a:t>November 5, 2025</a:t>
            </a:fld>
            <a:endParaRPr lang="en-US" altLang="en-US" dirty="0"/>
          </a:p>
        </p:txBody>
      </p:sp>
      <p:sp>
        <p:nvSpPr>
          <p:cNvPr id="5" name="Alt Bilgi Yer Tutucusu 4">
            <a:extLst>
              <a:ext uri="{FF2B5EF4-FFF2-40B4-BE49-F238E27FC236}">
                <a16:creationId xmlns:a16="http://schemas.microsoft.com/office/drawing/2014/main" id="{1E156E94-B61C-44C7-98D8-A7277B3C8057}"/>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63B0E889-D262-4F2F-B2CB-D23172ABDCF9}"/>
              </a:ext>
            </a:extLst>
          </p:cNvPr>
          <p:cNvSpPr>
            <a:spLocks noGrp="1"/>
          </p:cNvSpPr>
          <p:nvPr>
            <p:ph type="sldNum" sz="quarter" idx="12"/>
          </p:nvPr>
        </p:nvSpPr>
        <p:spPr/>
        <p:txBody>
          <a:bodyPr/>
          <a:lstStyle/>
          <a:p>
            <a:fld id="{41D9FAC6-2CAA-4973-AC5D-32695B885589}" type="slidenum">
              <a:rPr lang="en-US" altLang="en-US"/>
              <a:pPr/>
              <a:t>66</a:t>
            </a:fld>
            <a:endParaRPr lang="en-US" altLang="en-US" dirty="0"/>
          </a:p>
        </p:txBody>
      </p:sp>
      <p:sp>
        <p:nvSpPr>
          <p:cNvPr id="324610" name="Rectangle 2">
            <a:extLst>
              <a:ext uri="{FF2B5EF4-FFF2-40B4-BE49-F238E27FC236}">
                <a16:creationId xmlns:a16="http://schemas.microsoft.com/office/drawing/2014/main" id="{7B2FD5B7-9E3B-42B5-AA27-AEFADB67193E}"/>
              </a:ext>
            </a:extLst>
          </p:cNvPr>
          <p:cNvSpPr>
            <a:spLocks noGrp="1" noChangeArrowheads="1"/>
          </p:cNvSpPr>
          <p:nvPr>
            <p:ph type="title"/>
          </p:nvPr>
        </p:nvSpPr>
        <p:spPr/>
        <p:txBody>
          <a:bodyPr/>
          <a:lstStyle/>
          <a:p>
            <a:r>
              <a:rPr lang="tr-TR" altLang="en-US" dirty="0"/>
              <a:t>Analysis of </a:t>
            </a:r>
            <a:r>
              <a:rPr lang="en-US" altLang="en-US" dirty="0">
                <a:latin typeface="Tahoma" panose="020B0604030504040204" pitchFamily="34" charset="0"/>
              </a:rPr>
              <a:t>Find</a:t>
            </a:r>
            <a:r>
              <a:rPr lang="tr-TR" altLang="en-US" dirty="0"/>
              <a:t>: Average Case - 1</a:t>
            </a:r>
            <a:r>
              <a:rPr lang="en-US" altLang="en-US" dirty="0">
                <a:latin typeface="Tahoma" panose="020B0604030504040204" pitchFamily="34" charset="0"/>
              </a:rPr>
              <a:t> </a:t>
            </a:r>
            <a:endParaRPr lang="en-US" altLang="en-US" dirty="0"/>
          </a:p>
        </p:txBody>
      </p:sp>
      <mc:AlternateContent xmlns:mc="http://schemas.openxmlformats.org/markup-compatibility/2006" xmlns:a14="http://schemas.microsoft.com/office/drawing/2010/main">
        <mc:Choice Requires="a14">
          <p:sp>
            <p:nvSpPr>
              <p:cNvPr id="324611" name="Rectangle 3">
                <a:extLst>
                  <a:ext uri="{FF2B5EF4-FFF2-40B4-BE49-F238E27FC236}">
                    <a16:creationId xmlns:a16="http://schemas.microsoft.com/office/drawing/2014/main" id="{46DC698D-7284-4930-96D5-4C3C99A40C8E}"/>
                  </a:ext>
                </a:extLst>
              </p:cNvPr>
              <p:cNvSpPr>
                <a:spLocks noGrp="1" noChangeArrowheads="1"/>
              </p:cNvSpPr>
              <p:nvPr>
                <p:ph type="body" idx="1"/>
              </p:nvPr>
            </p:nvSpPr>
            <p:spPr>
              <a:xfrm>
                <a:off x="457200" y="1628750"/>
                <a:ext cx="8229600" cy="4525963"/>
              </a:xfrm>
            </p:spPr>
            <p:txBody>
              <a:bodyPr/>
              <a:lstStyle/>
              <a:p>
                <a:pPr marL="0" indent="0">
                  <a:lnSpc>
                    <a:spcPct val="80000"/>
                  </a:lnSpc>
                  <a:buFontTx/>
                  <a:buNone/>
                </a:pPr>
                <a:r>
                  <a:rPr lang="tr-TR" altLang="en-US" sz="2800" dirty="0">
                    <a:solidFill>
                      <a:srgbClr val="FF3300"/>
                    </a:solidFill>
                  </a:rPr>
                  <a:t>Average case</a:t>
                </a:r>
                <a:r>
                  <a:rPr lang="en-US" altLang="en-US" sz="2800" dirty="0">
                    <a:solidFill>
                      <a:srgbClr val="FF3300"/>
                    </a:solidFill>
                  </a:rPr>
                  <a:t> </a:t>
                </a:r>
                <a14:m>
                  <m:oMath xmlns:m="http://schemas.openxmlformats.org/officeDocument/2006/math">
                    <m:r>
                      <a:rPr lang="en-US" altLang="en-US" sz="2800" i="1" smtClean="0">
                        <a:solidFill>
                          <a:srgbClr val="FF3300"/>
                        </a:solidFill>
                        <a:latin typeface="Cambria Math" panose="02040503050406030204" pitchFamily="18" charset="0"/>
                        <a:ea typeface="Cambria Math" panose="02040503050406030204" pitchFamily="18" charset="0"/>
                      </a:rPr>
                      <m:t>⟺</m:t>
                    </m:r>
                  </m:oMath>
                </a14:m>
                <a:r>
                  <a:rPr lang="en-US" altLang="en-US" sz="2800" dirty="0"/>
                  <a:t> (i.e., </a:t>
                </a:r>
                <a:r>
                  <a:rPr lang="en-US" altLang="en-US" sz="2800" i="1" u="sng" dirty="0"/>
                  <a:t>BST has any number of depth levels ranging min. to max.</a:t>
                </a:r>
                <a:r>
                  <a:rPr lang="en-US" altLang="en-US" sz="2800" dirty="0"/>
                  <a:t>)</a:t>
                </a:r>
                <a:endParaRPr lang="tr-TR" altLang="en-US" sz="2800" dirty="0"/>
              </a:p>
              <a:p>
                <a:pPr>
                  <a:lnSpc>
                    <a:spcPct val="80000"/>
                  </a:lnSpc>
                  <a:buFont typeface="Arial" panose="020B0604020202020204" pitchFamily="34" charset="0"/>
                  <a:buChar char="•"/>
                </a:pPr>
                <a:r>
                  <a:rPr lang="tr-TR" altLang="en-US" sz="2800" dirty="0"/>
                  <a:t>Each node has a </a:t>
                </a:r>
                <a:r>
                  <a:rPr lang="tr-TR" altLang="en-US" sz="2800" i="1" dirty="0"/>
                  <a:t>left and right subtree</a:t>
                </a:r>
                <a:r>
                  <a:rPr lang="tr-TR" altLang="en-US" sz="2800" dirty="0"/>
                  <a:t>.  </a:t>
                </a:r>
                <a:endParaRPr lang="en-US" altLang="en-US" sz="2800" dirty="0"/>
              </a:p>
              <a:p>
                <a:pPr>
                  <a:lnSpc>
                    <a:spcPct val="80000"/>
                  </a:lnSpc>
                </a:pPr>
                <a:r>
                  <a:rPr lang="tr-TR" altLang="en-US" sz="2800" dirty="0"/>
                  <a:t>The search time consist</a:t>
                </a:r>
                <a:r>
                  <a:rPr lang="en-US" altLang="en-US" sz="2800" dirty="0"/>
                  <a:t>s</a:t>
                </a:r>
                <a:r>
                  <a:rPr lang="tr-TR" altLang="en-US" sz="2800" dirty="0"/>
                  <a:t> of the search time of the left subtree, right subtree and the time spent for the root in the main BST. </a:t>
                </a:r>
                <a:endParaRPr lang="en-US" altLang="en-US" sz="2800" dirty="0"/>
              </a:p>
              <a:p>
                <a:pPr>
                  <a:lnSpc>
                    <a:spcPct val="80000"/>
                  </a:lnSpc>
                </a:pPr>
                <a:r>
                  <a:rPr lang="tr-TR" altLang="en-US" sz="2800" dirty="0"/>
                  <a:t>We will </a:t>
                </a:r>
                <a:endParaRPr lang="en-US" altLang="en-US" sz="2800" dirty="0"/>
              </a:p>
              <a:p>
                <a:pPr marL="914400" lvl="1" indent="-457200">
                  <a:lnSpc>
                    <a:spcPct val="80000"/>
                  </a:lnSpc>
                  <a:buFont typeface="+mj-lt"/>
                  <a:buAutoNum type="arabicPeriod"/>
                </a:pPr>
                <a:r>
                  <a:rPr lang="tr-TR" altLang="en-US" sz="2400" dirty="0"/>
                  <a:t>formulate and find the </a:t>
                </a:r>
                <a:r>
                  <a:rPr lang="tr-TR" altLang="en-US" sz="2400" i="1" dirty="0">
                    <a:solidFill>
                      <a:srgbClr val="FF3300"/>
                    </a:solidFill>
                  </a:rPr>
                  <a:t>internal </a:t>
                </a:r>
                <a:r>
                  <a:rPr lang="tr-TR" altLang="en-US" sz="2400" i="1" dirty="0" err="1">
                    <a:solidFill>
                      <a:srgbClr val="FF3300"/>
                    </a:solidFill>
                  </a:rPr>
                  <a:t>path</a:t>
                </a:r>
                <a:r>
                  <a:rPr lang="tr-TR" altLang="en-US" sz="2400" i="1" dirty="0">
                    <a:solidFill>
                      <a:srgbClr val="FF3300"/>
                    </a:solidFill>
                  </a:rPr>
                  <a:t> </a:t>
                </a:r>
                <a:r>
                  <a:rPr lang="tr-TR" altLang="en-US" sz="2400" i="1" dirty="0" err="1">
                    <a:solidFill>
                      <a:srgbClr val="FF3300"/>
                    </a:solidFill>
                  </a:rPr>
                  <a:t>length</a:t>
                </a:r>
                <a:r>
                  <a:rPr lang="en-US" altLang="en-US" sz="2400" i="1" dirty="0">
                    <a:solidFill>
                      <a:srgbClr val="FF3300"/>
                    </a:solidFill>
                  </a:rPr>
                  <a:t> (or the total depth)</a:t>
                </a:r>
                <a:r>
                  <a:rPr lang="tr-TR" altLang="en-US" sz="2400" dirty="0"/>
                  <a:t> </a:t>
                </a:r>
                <a:r>
                  <a:rPr lang="tr-TR" altLang="en-US" sz="2400" i="1" dirty="0">
                    <a:solidFill>
                      <a:srgbClr val="FF3300"/>
                    </a:solidFill>
                  </a:rPr>
                  <a:t>f(n)</a:t>
                </a:r>
                <a:r>
                  <a:rPr lang="tr-TR" altLang="en-US" sz="2400" dirty="0"/>
                  <a:t> of a BST with </a:t>
                </a:r>
                <a:r>
                  <a:rPr lang="tr-TR" altLang="en-US" sz="2400" i="1" dirty="0"/>
                  <a:t>n</a:t>
                </a:r>
                <a:r>
                  <a:rPr lang="tr-TR" altLang="en-US" sz="2400" dirty="0"/>
                  <a:t> nodes</a:t>
                </a:r>
                <a:r>
                  <a:rPr lang="en-US" altLang="en-US" sz="2400" dirty="0"/>
                  <a:t> </a:t>
                </a:r>
              </a:p>
              <a:p>
                <a:pPr marL="914400" lvl="1" indent="-457200">
                  <a:lnSpc>
                    <a:spcPct val="80000"/>
                  </a:lnSpc>
                  <a:buFont typeface="+mj-lt"/>
                  <a:buAutoNum type="arabicPeriod"/>
                </a:pPr>
                <a:r>
                  <a:rPr lang="en-US" altLang="en-US" sz="2400" dirty="0"/>
                  <a:t>then compute the total # of comparisons </a:t>
                </a:r>
                <a:r>
                  <a:rPr lang="en-US" altLang="en-US" sz="2400" i="1" dirty="0">
                    <a:solidFill>
                      <a:srgbClr val="FF3300"/>
                    </a:solidFill>
                  </a:rPr>
                  <a:t>t</a:t>
                </a:r>
                <a:r>
                  <a:rPr lang="tr-TR" altLang="en-US" sz="2400" i="1" dirty="0">
                    <a:solidFill>
                      <a:srgbClr val="FF3300"/>
                    </a:solidFill>
                  </a:rPr>
                  <a:t>(n)</a:t>
                </a:r>
                <a:r>
                  <a:rPr lang="en-US" altLang="en-US" sz="2400" dirty="0"/>
                  <a:t> and average # of comparisons using </a:t>
                </a:r>
                <a:r>
                  <a:rPr lang="tr-TR" altLang="en-US" sz="2400" i="1" dirty="0">
                    <a:solidFill>
                      <a:srgbClr val="FF3300"/>
                    </a:solidFill>
                  </a:rPr>
                  <a:t>f(n)</a:t>
                </a:r>
                <a:r>
                  <a:rPr lang="en-US" altLang="en-US" sz="2400" dirty="0"/>
                  <a:t>.</a:t>
                </a:r>
              </a:p>
              <a:p>
                <a:pPr marL="0" indent="0">
                  <a:lnSpc>
                    <a:spcPct val="80000"/>
                  </a:lnSpc>
                  <a:buNone/>
                </a:pPr>
                <a:r>
                  <a:rPr lang="en-US" altLang="en-US" sz="2800" dirty="0"/>
                  <a:t> </a:t>
                </a:r>
                <a:endParaRPr lang="tr-TR" altLang="en-US" sz="2800" dirty="0"/>
              </a:p>
            </p:txBody>
          </p:sp>
        </mc:Choice>
        <mc:Fallback xmlns="">
          <p:sp>
            <p:nvSpPr>
              <p:cNvPr id="324611" name="Rectangle 3">
                <a:extLst>
                  <a:ext uri="{FF2B5EF4-FFF2-40B4-BE49-F238E27FC236}">
                    <a16:creationId xmlns:a16="http://schemas.microsoft.com/office/drawing/2014/main" id="{46DC698D-7284-4930-96D5-4C3C99A40C8E}"/>
                  </a:ext>
                </a:extLst>
              </p:cNvPr>
              <p:cNvSpPr>
                <a:spLocks noGrp="1" noRot="1" noChangeAspect="1" noMove="1" noResize="1" noEditPoints="1" noAdjustHandles="1" noChangeArrowheads="1" noChangeShapeType="1" noTextEdit="1"/>
              </p:cNvSpPr>
              <p:nvPr>
                <p:ph type="body" idx="1"/>
              </p:nvPr>
            </p:nvSpPr>
            <p:spPr>
              <a:xfrm>
                <a:off x="457200" y="1628750"/>
                <a:ext cx="8229600" cy="4525963"/>
              </a:xfrm>
              <a:blipFill>
                <a:blip r:embed="rId2"/>
                <a:stretch>
                  <a:fillRect l="-1481" t="-3230" r="-963"/>
                </a:stretch>
              </a:blipFill>
            </p:spPr>
            <p:txBody>
              <a:bodyPr/>
              <a:lstStyle/>
              <a:p>
                <a:r>
                  <a:rPr lang="en-US">
                    <a:noFill/>
                  </a:rPr>
                  <a:t> </a:t>
                </a:r>
              </a:p>
            </p:txBody>
          </p:sp>
        </mc:Fallback>
      </mc:AlternateContent>
    </p:spTree>
    <p:extLst>
      <p:ext uri="{BB962C8B-B14F-4D97-AF65-F5344CB8AC3E}">
        <p14:creationId xmlns:p14="http://schemas.microsoft.com/office/powerpoint/2010/main" val="26136296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BC6E2C0F-8697-47FD-9A79-5ED751691FC8}"/>
              </a:ext>
            </a:extLst>
          </p:cNvPr>
          <p:cNvSpPr>
            <a:spLocks noGrp="1"/>
          </p:cNvSpPr>
          <p:nvPr>
            <p:ph type="dt" sz="half" idx="10"/>
          </p:nvPr>
        </p:nvSpPr>
        <p:spPr/>
        <p:txBody>
          <a:bodyPr/>
          <a:lstStyle/>
          <a:p>
            <a:fld id="{B1B50CC7-DEF2-4F91-BDFC-362D15F93E1E}" type="datetime4">
              <a:rPr lang="en-US" altLang="en-US"/>
              <a:pPr/>
              <a:t>November 5, 2025</a:t>
            </a:fld>
            <a:endParaRPr lang="en-US" altLang="en-US" dirty="0"/>
          </a:p>
        </p:txBody>
      </p:sp>
      <p:sp>
        <p:nvSpPr>
          <p:cNvPr id="5" name="Alt Bilgi Yer Tutucusu 4">
            <a:extLst>
              <a:ext uri="{FF2B5EF4-FFF2-40B4-BE49-F238E27FC236}">
                <a16:creationId xmlns:a16="http://schemas.microsoft.com/office/drawing/2014/main" id="{1E156E94-B61C-44C7-98D8-A7277B3C8057}"/>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63B0E889-D262-4F2F-B2CB-D23172ABDCF9}"/>
              </a:ext>
            </a:extLst>
          </p:cNvPr>
          <p:cNvSpPr>
            <a:spLocks noGrp="1"/>
          </p:cNvSpPr>
          <p:nvPr>
            <p:ph type="sldNum" sz="quarter" idx="12"/>
          </p:nvPr>
        </p:nvSpPr>
        <p:spPr/>
        <p:txBody>
          <a:bodyPr/>
          <a:lstStyle/>
          <a:p>
            <a:fld id="{41D9FAC6-2CAA-4973-AC5D-32695B885589}" type="slidenum">
              <a:rPr lang="en-US" altLang="en-US"/>
              <a:pPr/>
              <a:t>67</a:t>
            </a:fld>
            <a:endParaRPr lang="en-US" altLang="en-US" dirty="0"/>
          </a:p>
        </p:txBody>
      </p:sp>
      <p:sp>
        <p:nvSpPr>
          <p:cNvPr id="324610" name="Rectangle 2">
            <a:extLst>
              <a:ext uri="{FF2B5EF4-FFF2-40B4-BE49-F238E27FC236}">
                <a16:creationId xmlns:a16="http://schemas.microsoft.com/office/drawing/2014/main" id="{7B2FD5B7-9E3B-42B5-AA27-AEFADB67193E}"/>
              </a:ext>
            </a:extLst>
          </p:cNvPr>
          <p:cNvSpPr>
            <a:spLocks noGrp="1" noChangeArrowheads="1"/>
          </p:cNvSpPr>
          <p:nvPr>
            <p:ph type="title"/>
          </p:nvPr>
        </p:nvSpPr>
        <p:spPr/>
        <p:txBody>
          <a:bodyPr/>
          <a:lstStyle/>
          <a:p>
            <a:r>
              <a:rPr lang="tr-TR" altLang="en-US" dirty="0"/>
              <a:t>Average Case –</a:t>
            </a:r>
            <a:r>
              <a:rPr lang="en-US" altLang="en-US" dirty="0"/>
              <a:t> Formulating IPL</a:t>
            </a:r>
          </a:p>
        </p:txBody>
      </p:sp>
      <mc:AlternateContent xmlns:mc="http://schemas.openxmlformats.org/markup-compatibility/2006" xmlns:a14="http://schemas.microsoft.com/office/drawing/2010/main">
        <mc:Choice Requires="a14">
          <p:sp>
            <p:nvSpPr>
              <p:cNvPr id="324611" name="Rectangle 3">
                <a:extLst>
                  <a:ext uri="{FF2B5EF4-FFF2-40B4-BE49-F238E27FC236}">
                    <a16:creationId xmlns:a16="http://schemas.microsoft.com/office/drawing/2014/main" id="{46DC698D-7284-4930-96D5-4C3C99A40C8E}"/>
                  </a:ext>
                </a:extLst>
              </p:cNvPr>
              <p:cNvSpPr>
                <a:spLocks noGrp="1" noChangeArrowheads="1"/>
              </p:cNvSpPr>
              <p:nvPr>
                <p:ph type="body" idx="1"/>
              </p:nvPr>
            </p:nvSpPr>
            <p:spPr>
              <a:xfrm>
                <a:off x="457200" y="1268700"/>
                <a:ext cx="8229600" cy="4857463"/>
              </a:xfrm>
            </p:spPr>
            <p:txBody>
              <a:bodyPr/>
              <a:lstStyle/>
              <a:p>
                <a:pPr>
                  <a:lnSpc>
                    <a:spcPct val="80000"/>
                  </a:lnSpc>
                </a:pPr>
                <a:r>
                  <a:rPr lang="en-US" altLang="en-US" sz="2800" dirty="0"/>
                  <a:t>Suppose</a:t>
                </a:r>
                <a:r>
                  <a:rPr lang="tr-TR" altLang="en-US" sz="2800" dirty="0"/>
                  <a:t> </a:t>
                </a:r>
                <a:r>
                  <a:rPr lang="en-US" altLang="en-US" sz="2800" dirty="0"/>
                  <a:t>an </a:t>
                </a:r>
                <a:r>
                  <a:rPr lang="en-US" altLang="en-US" sz="2800" i="1" dirty="0"/>
                  <a:t>n</a:t>
                </a:r>
                <a:r>
                  <a:rPr lang="en-US" altLang="en-US" sz="2800" dirty="0"/>
                  <a:t>-node BST. </a:t>
                </a:r>
              </a:p>
              <a:p>
                <a:pPr>
                  <a:lnSpc>
                    <a:spcPct val="80000"/>
                  </a:lnSpc>
                </a:pPr>
                <a:r>
                  <a:rPr lang="en-US" altLang="en-US" sz="2800" dirty="0"/>
                  <a:t>Its l</a:t>
                </a:r>
                <a:r>
                  <a:rPr lang="tr-TR" altLang="en-US" sz="2800" dirty="0" err="1"/>
                  <a:t>eft</a:t>
                </a:r>
                <a:r>
                  <a:rPr lang="tr-TR" altLang="en-US" sz="2800" dirty="0"/>
                  <a:t> and right subtrees </a:t>
                </a:r>
                <a:r>
                  <a:rPr lang="en-US" altLang="en-US" sz="2800" dirty="0"/>
                  <a:t>have </a:t>
                </a:r>
                <a:r>
                  <a:rPr lang="tr-TR" altLang="en-US" sz="2800" dirty="0"/>
                  <a:t>have </a:t>
                </a:r>
                <a:r>
                  <a:rPr lang="tr-TR" altLang="en-US" sz="2800" i="1" dirty="0"/>
                  <a:t>k</a:t>
                </a:r>
                <a:r>
                  <a:rPr lang="tr-TR" altLang="en-US" sz="2800" dirty="0"/>
                  <a:t> and </a:t>
                </a:r>
                <a:r>
                  <a:rPr lang="tr-TR" altLang="en-US" sz="2800" i="1" dirty="0"/>
                  <a:t>n-k-1</a:t>
                </a:r>
                <a:r>
                  <a:rPr lang="tr-TR" altLang="en-US" sz="2800" dirty="0"/>
                  <a:t> nodes, respectively.  </a:t>
                </a:r>
                <a:r>
                  <a:rPr lang="en-US" altLang="en-US" sz="2800" dirty="0"/>
                  <a:t>(</a:t>
                </a:r>
                <a14:m>
                  <m:oMath xmlns:m="http://schemas.openxmlformats.org/officeDocument/2006/math">
                    <m:r>
                      <a:rPr lang="en-US" altLang="en-US" sz="2800" b="0" i="1" smtClean="0">
                        <a:latin typeface="Cambria Math" panose="02040503050406030204" pitchFamily="18" charset="0"/>
                      </a:rPr>
                      <m:t>𝑛</m:t>
                    </m:r>
                    <m:r>
                      <a:rPr lang="en-US" altLang="en-US" sz="2800" b="0" i="1" smtClean="0">
                        <a:latin typeface="Cambria Math" panose="02040503050406030204" pitchFamily="18" charset="0"/>
                      </a:rPr>
                      <m:t>=</m:t>
                    </m:r>
                    <m:sSub>
                      <m:sSubPr>
                        <m:ctrlPr>
                          <a:rPr lang="en-US" altLang="en-US" sz="2800" b="0" i="1" smtClean="0">
                            <a:latin typeface="Cambria Math" panose="02040503050406030204" pitchFamily="18" charset="0"/>
                          </a:rPr>
                        </m:ctrlPr>
                      </m:sSubPr>
                      <m:e>
                        <m:r>
                          <a:rPr lang="en-US" altLang="en-US" sz="2800" b="0" i="1" smtClean="0">
                            <a:latin typeface="Cambria Math" panose="02040503050406030204" pitchFamily="18" charset="0"/>
                          </a:rPr>
                          <m:t>𝑛</m:t>
                        </m:r>
                      </m:e>
                      <m:sub>
                        <m:r>
                          <a:rPr lang="en-US" altLang="en-US" sz="2800" b="0" i="1" smtClean="0">
                            <a:latin typeface="Cambria Math" panose="02040503050406030204" pitchFamily="18" charset="0"/>
                          </a:rPr>
                          <m:t>𝐿𝑒𝑓𝑡</m:t>
                        </m:r>
                      </m:sub>
                    </m:sSub>
                    <m:r>
                      <a:rPr lang="en-US" altLang="en-US" sz="2800" b="0" i="1" smtClean="0">
                        <a:latin typeface="Cambria Math" panose="02040503050406030204" pitchFamily="18" charset="0"/>
                      </a:rPr>
                      <m:t>+</m:t>
                    </m:r>
                  </m:oMath>
                </a14:m>
                <a:r>
                  <a:rPr lang="en-US" altLang="en-US" sz="2800" b="0" dirty="0"/>
                  <a:t> </a:t>
                </a:r>
                <a14:m>
                  <m:oMath xmlns:m="http://schemas.openxmlformats.org/officeDocument/2006/math">
                    <m:sSub>
                      <m:sSubPr>
                        <m:ctrlPr>
                          <a:rPr lang="en-US" altLang="en-US" sz="2800" b="0" i="1" smtClean="0">
                            <a:latin typeface="Cambria Math" panose="02040503050406030204" pitchFamily="18" charset="0"/>
                          </a:rPr>
                        </m:ctrlPr>
                      </m:sSubPr>
                      <m:e>
                        <m:r>
                          <a:rPr lang="en-US" altLang="en-US" sz="2800" b="0" i="1" smtClean="0">
                            <a:latin typeface="Cambria Math" panose="02040503050406030204" pitchFamily="18" charset="0"/>
                          </a:rPr>
                          <m:t>𝑛</m:t>
                        </m:r>
                      </m:e>
                      <m:sub>
                        <m:r>
                          <a:rPr lang="en-US" altLang="en-US" sz="2800" b="0" i="1" smtClean="0">
                            <a:latin typeface="Cambria Math" panose="02040503050406030204" pitchFamily="18" charset="0"/>
                          </a:rPr>
                          <m:t>𝑅𝑖𝑔h𝑡</m:t>
                        </m:r>
                      </m:sub>
                    </m:sSub>
                    <m:r>
                      <a:rPr lang="en-US" altLang="en-US" sz="2800" b="0" i="1" smtClean="0">
                        <a:latin typeface="Cambria Math" panose="02040503050406030204" pitchFamily="18" charset="0"/>
                      </a:rPr>
                      <m:t>+1</m:t>
                    </m:r>
                  </m:oMath>
                </a14:m>
                <a:r>
                  <a:rPr lang="en-US" altLang="en-US" sz="2800" dirty="0"/>
                  <a:t>; </a:t>
                </a:r>
                <a:r>
                  <a:rPr lang="en-US" altLang="en-US" sz="2800" i="1" dirty="0"/>
                  <a:t>1 is added for the root</a:t>
                </a:r>
                <a:r>
                  <a:rPr lang="en-US" altLang="en-US" sz="2800" dirty="0"/>
                  <a:t>).</a:t>
                </a:r>
              </a:p>
              <a:p>
                <a:pPr>
                  <a:lnSpc>
                    <a:spcPct val="80000"/>
                  </a:lnSpc>
                </a:pPr>
                <a:r>
                  <a:rPr lang="tr-TR" altLang="en-US" sz="2800" dirty="0"/>
                  <a:t>Then the </a:t>
                </a:r>
                <a:r>
                  <a:rPr lang="en-US" altLang="en-US" sz="2800" dirty="0"/>
                  <a:t>IPL</a:t>
                </a:r>
                <a:r>
                  <a:rPr lang="tr-TR" altLang="en-US" sz="2800" dirty="0"/>
                  <a:t> may be expressed as follows: </a:t>
                </a:r>
                <a:endParaRPr lang="en-US" altLang="en-US" sz="2800" dirty="0"/>
              </a:p>
              <a:p>
                <a:pPr>
                  <a:lnSpc>
                    <a:spcPct val="80000"/>
                  </a:lnSpc>
                </a:pPr>
                <a:endParaRPr lang="tr-TR" altLang="en-US" sz="2800" dirty="0"/>
              </a:p>
              <a:p>
                <a:pPr marL="0" indent="0" algn="ctr">
                  <a:lnSpc>
                    <a:spcPct val="80000"/>
                  </a:lnSpc>
                  <a:buFontTx/>
                  <a:buNone/>
                </a:pPr>
                <a14:m>
                  <m:oMath xmlns:m="http://schemas.openxmlformats.org/officeDocument/2006/math">
                    <m:r>
                      <a:rPr lang="en-US" altLang="en-US" sz="2800" b="0" i="1" smtClean="0">
                        <a:latin typeface="Cambria Math" panose="02040503050406030204" pitchFamily="18" charset="0"/>
                      </a:rPr>
                      <m:t>𝑓</m:t>
                    </m:r>
                    <m:d>
                      <m:dPr>
                        <m:ctrlPr>
                          <a:rPr lang="en-US" altLang="en-US" sz="2800" b="0" i="1" smtClean="0">
                            <a:latin typeface="Cambria Math" panose="02040503050406030204" pitchFamily="18" charset="0"/>
                          </a:rPr>
                        </m:ctrlPr>
                      </m:dPr>
                      <m:e>
                        <m:r>
                          <a:rPr lang="en-US" altLang="en-US" sz="2800" b="0" i="1" smtClean="0">
                            <a:latin typeface="Cambria Math" panose="02040503050406030204" pitchFamily="18" charset="0"/>
                          </a:rPr>
                          <m:t>𝑛</m:t>
                        </m:r>
                      </m:e>
                    </m:d>
                    <m:r>
                      <a:rPr lang="en-US" altLang="en-US" sz="2800" b="0" i="1" smtClean="0">
                        <a:latin typeface="Cambria Math" panose="02040503050406030204" pitchFamily="18" charset="0"/>
                      </a:rPr>
                      <m:t>=</m:t>
                    </m:r>
                    <m:r>
                      <a:rPr lang="en-US" altLang="en-US" sz="2800" b="0" i="1" smtClean="0">
                        <a:latin typeface="Cambria Math" panose="02040503050406030204" pitchFamily="18" charset="0"/>
                      </a:rPr>
                      <m:t>𝑓</m:t>
                    </m:r>
                    <m:d>
                      <m:dPr>
                        <m:ctrlPr>
                          <a:rPr lang="en-US" altLang="en-US" sz="2800" b="0" i="1" smtClean="0">
                            <a:latin typeface="Cambria Math" panose="02040503050406030204" pitchFamily="18" charset="0"/>
                          </a:rPr>
                        </m:ctrlPr>
                      </m:dPr>
                      <m:e>
                        <m:r>
                          <a:rPr lang="en-US" altLang="en-US" sz="2800" b="0" i="1" smtClean="0">
                            <a:latin typeface="Cambria Math" panose="02040503050406030204" pitchFamily="18" charset="0"/>
                          </a:rPr>
                          <m:t>𝑘</m:t>
                        </m:r>
                      </m:e>
                    </m:d>
                    <m:r>
                      <a:rPr lang="en-US" altLang="en-US" sz="2800" b="0" i="1" smtClean="0">
                        <a:latin typeface="Cambria Math" panose="02040503050406030204" pitchFamily="18" charset="0"/>
                      </a:rPr>
                      <m:t>+</m:t>
                    </m:r>
                    <m:r>
                      <a:rPr lang="en-US" altLang="en-US" sz="2800" b="0" i="1" smtClean="0">
                        <a:latin typeface="Cambria Math" panose="02040503050406030204" pitchFamily="18" charset="0"/>
                      </a:rPr>
                      <m:t>𝑓</m:t>
                    </m:r>
                    <m:d>
                      <m:dPr>
                        <m:ctrlPr>
                          <a:rPr lang="en-US" altLang="en-US" sz="2800" b="0" i="1" smtClean="0">
                            <a:latin typeface="Cambria Math" panose="02040503050406030204" pitchFamily="18" charset="0"/>
                          </a:rPr>
                        </m:ctrlPr>
                      </m:dPr>
                      <m:e>
                        <m:r>
                          <a:rPr lang="en-US" altLang="en-US" sz="2800" b="0" i="1" smtClean="0">
                            <a:latin typeface="Cambria Math" panose="02040503050406030204" pitchFamily="18" charset="0"/>
                          </a:rPr>
                          <m:t>𝑛</m:t>
                        </m:r>
                        <m:r>
                          <a:rPr lang="en-US" altLang="en-US" sz="2800" b="0" i="1" smtClean="0">
                            <a:latin typeface="Cambria Math" panose="02040503050406030204" pitchFamily="18" charset="0"/>
                          </a:rPr>
                          <m:t>−</m:t>
                        </m:r>
                        <m:r>
                          <a:rPr lang="en-US" altLang="en-US" sz="2800" b="0" i="1" smtClean="0">
                            <a:latin typeface="Cambria Math" panose="02040503050406030204" pitchFamily="18" charset="0"/>
                          </a:rPr>
                          <m:t>𝑘</m:t>
                        </m:r>
                        <m:r>
                          <a:rPr lang="en-US" altLang="en-US" sz="2800" b="0" i="1" smtClean="0">
                            <a:latin typeface="Cambria Math" panose="02040503050406030204" pitchFamily="18" charset="0"/>
                          </a:rPr>
                          <m:t>−1</m:t>
                        </m:r>
                      </m:e>
                    </m:d>
                    <m:r>
                      <a:rPr lang="en-US" altLang="en-US" sz="2800" b="0" i="1" smtClean="0">
                        <a:latin typeface="Cambria Math" panose="02040503050406030204" pitchFamily="18" charset="0"/>
                      </a:rPr>
                      <m:t>+</m:t>
                    </m:r>
                    <m:r>
                      <a:rPr lang="en-US" altLang="en-US" sz="2800" b="0" i="1" smtClean="0">
                        <a:latin typeface="Cambria Math" panose="02040503050406030204" pitchFamily="18" charset="0"/>
                      </a:rPr>
                      <m:t>𝑛</m:t>
                    </m:r>
                    <m:r>
                      <a:rPr lang="en-US" altLang="en-US" sz="2800" b="0" i="1" smtClean="0">
                        <a:latin typeface="Cambria Math" panose="02040503050406030204" pitchFamily="18" charset="0"/>
                      </a:rPr>
                      <m:t>−1</m:t>
                    </m:r>
                  </m:oMath>
                </a14:m>
                <a:r>
                  <a:rPr lang="tr-TR" altLang="en-US" sz="2800" dirty="0"/>
                  <a:t> </a:t>
                </a:r>
                <a:endParaRPr lang="en-US" altLang="en-US" sz="2800" dirty="0"/>
              </a:p>
              <a:p>
                <a:pPr marL="0" indent="0" algn="ctr">
                  <a:lnSpc>
                    <a:spcPct val="80000"/>
                  </a:lnSpc>
                  <a:buFontTx/>
                  <a:buNone/>
                </a:pPr>
                <a:endParaRPr lang="en-US" altLang="en-US" sz="2800" dirty="0"/>
              </a:p>
              <a:p>
                <a:pPr marL="0" indent="0" algn="ctr">
                  <a:lnSpc>
                    <a:spcPct val="80000"/>
                  </a:lnSpc>
                  <a:buNone/>
                </a:pPr>
                <a:r>
                  <a:rPr lang="en-US" altLang="en-US" sz="2800" dirty="0"/>
                  <a:t>where t</a:t>
                </a:r>
                <a:r>
                  <a:rPr lang="tr-TR" altLang="en-US" sz="2800" dirty="0"/>
                  <a:t>he term “</a:t>
                </a:r>
                <a:r>
                  <a:rPr lang="tr-TR" altLang="en-US" sz="2800" i="1" dirty="0"/>
                  <a:t>n-1</a:t>
                </a:r>
                <a:r>
                  <a:rPr lang="tr-TR" altLang="en-US" sz="2800" dirty="0"/>
                  <a:t>” is added to the sum of depths by  the fact that all nodes in the BST are one level deeper in the main BST (because of the root of the main BST).   </a:t>
                </a:r>
                <a:endParaRPr lang="en-US" altLang="en-US" sz="2800" dirty="0"/>
              </a:p>
            </p:txBody>
          </p:sp>
        </mc:Choice>
        <mc:Fallback xmlns="">
          <p:sp>
            <p:nvSpPr>
              <p:cNvPr id="324611" name="Rectangle 3">
                <a:extLst>
                  <a:ext uri="{FF2B5EF4-FFF2-40B4-BE49-F238E27FC236}">
                    <a16:creationId xmlns:a16="http://schemas.microsoft.com/office/drawing/2014/main" id="{46DC698D-7284-4930-96D5-4C3C99A40C8E}"/>
                  </a:ext>
                </a:extLst>
              </p:cNvPr>
              <p:cNvSpPr>
                <a:spLocks noGrp="1" noRot="1" noChangeAspect="1" noMove="1" noResize="1" noEditPoints="1" noAdjustHandles="1" noChangeArrowheads="1" noChangeShapeType="1" noTextEdit="1"/>
              </p:cNvSpPr>
              <p:nvPr>
                <p:ph type="body" idx="1"/>
              </p:nvPr>
            </p:nvSpPr>
            <p:spPr>
              <a:xfrm>
                <a:off x="457200" y="1268700"/>
                <a:ext cx="8229600" cy="4857463"/>
              </a:xfrm>
              <a:blipFill>
                <a:blip r:embed="rId2"/>
                <a:stretch>
                  <a:fillRect l="-1333" t="-3011" r="-2074"/>
                </a:stretch>
              </a:blipFill>
            </p:spPr>
            <p:txBody>
              <a:bodyPr/>
              <a:lstStyle/>
              <a:p>
                <a:r>
                  <a:rPr lang="en-US">
                    <a:noFill/>
                  </a:rPr>
                  <a:t> </a:t>
                </a:r>
              </a:p>
            </p:txBody>
          </p:sp>
        </mc:Fallback>
      </mc:AlternateContent>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Veri Yer Tutucusu 4">
            <a:extLst>
              <a:ext uri="{FF2B5EF4-FFF2-40B4-BE49-F238E27FC236}">
                <a16:creationId xmlns:a16="http://schemas.microsoft.com/office/drawing/2014/main" id="{99CFB747-6B6E-4094-BEA5-F47DDBCC87AC}"/>
              </a:ext>
            </a:extLst>
          </p:cNvPr>
          <p:cNvSpPr>
            <a:spLocks noGrp="1"/>
          </p:cNvSpPr>
          <p:nvPr>
            <p:ph type="dt" sz="half" idx="10"/>
          </p:nvPr>
        </p:nvSpPr>
        <p:spPr/>
        <p:txBody>
          <a:bodyPr/>
          <a:lstStyle/>
          <a:p>
            <a:fld id="{D2D60E3F-67FE-41BE-BA4D-72F301091955}" type="datetime4">
              <a:rPr lang="en-US" altLang="en-US"/>
              <a:pPr/>
              <a:t>November 5, 2025</a:t>
            </a:fld>
            <a:endParaRPr lang="en-US" altLang="en-US" dirty="0"/>
          </a:p>
        </p:txBody>
      </p:sp>
      <p:sp>
        <p:nvSpPr>
          <p:cNvPr id="40" name="Alt Bilgi Yer Tutucusu 5">
            <a:extLst>
              <a:ext uri="{FF2B5EF4-FFF2-40B4-BE49-F238E27FC236}">
                <a16:creationId xmlns:a16="http://schemas.microsoft.com/office/drawing/2014/main" id="{EB81AD12-D507-4B54-8CF2-FEC56AF5E690}"/>
              </a:ext>
            </a:extLst>
          </p:cNvPr>
          <p:cNvSpPr>
            <a:spLocks noGrp="1"/>
          </p:cNvSpPr>
          <p:nvPr>
            <p:ph type="ftr" sz="quarter" idx="11"/>
          </p:nvPr>
        </p:nvSpPr>
        <p:spPr/>
        <p:txBody>
          <a:bodyPr/>
          <a:lstStyle/>
          <a:p>
            <a:r>
              <a:rPr lang="en-US" altLang="en-US" dirty="0"/>
              <a:t>Borahan Tümer, Ph.D.                                                                                                                                                                          </a:t>
            </a:r>
          </a:p>
        </p:txBody>
      </p:sp>
      <p:sp>
        <p:nvSpPr>
          <p:cNvPr id="41" name="Slayt Numarası Yer Tutucusu 6">
            <a:extLst>
              <a:ext uri="{FF2B5EF4-FFF2-40B4-BE49-F238E27FC236}">
                <a16:creationId xmlns:a16="http://schemas.microsoft.com/office/drawing/2014/main" id="{44A5254A-809A-48DC-AF49-EBE8D1574E0C}"/>
              </a:ext>
            </a:extLst>
          </p:cNvPr>
          <p:cNvSpPr>
            <a:spLocks noGrp="1"/>
          </p:cNvSpPr>
          <p:nvPr>
            <p:ph type="sldNum" sz="quarter" idx="12"/>
          </p:nvPr>
        </p:nvSpPr>
        <p:spPr/>
        <p:txBody>
          <a:bodyPr/>
          <a:lstStyle/>
          <a:p>
            <a:fld id="{BCB1F261-6719-4D99-8DD1-D9874A7E1193}" type="slidenum">
              <a:rPr lang="en-US" altLang="en-US"/>
              <a:pPr/>
              <a:t>68</a:t>
            </a:fld>
            <a:endParaRPr lang="en-US" altLang="en-US" dirty="0"/>
          </a:p>
        </p:txBody>
      </p:sp>
      <p:sp>
        <p:nvSpPr>
          <p:cNvPr id="339970" name="Rectangle 2">
            <a:extLst>
              <a:ext uri="{FF2B5EF4-FFF2-40B4-BE49-F238E27FC236}">
                <a16:creationId xmlns:a16="http://schemas.microsoft.com/office/drawing/2014/main" id="{B1753E0A-2665-4FEC-86DA-FE937BCC1298}"/>
              </a:ext>
            </a:extLst>
          </p:cNvPr>
          <p:cNvSpPr>
            <a:spLocks noGrp="1" noChangeArrowheads="1"/>
          </p:cNvSpPr>
          <p:nvPr>
            <p:ph type="title"/>
          </p:nvPr>
        </p:nvSpPr>
        <p:spPr>
          <a:xfrm>
            <a:off x="466725" y="188913"/>
            <a:ext cx="8229600" cy="792162"/>
          </a:xfrm>
        </p:spPr>
        <p:txBody>
          <a:bodyPr/>
          <a:lstStyle/>
          <a:p>
            <a:r>
              <a:rPr lang="tr-TR" altLang="en-US" sz="4000" dirty="0"/>
              <a:t>Average Case</a:t>
            </a:r>
            <a:r>
              <a:rPr lang="en-US" altLang="en-US" sz="4000" dirty="0"/>
              <a:t>: Ex</a:t>
            </a:r>
            <a:r>
              <a:rPr lang="tr-TR" altLang="en-US" sz="4000" dirty="0" err="1"/>
              <a:t>ample</a:t>
            </a:r>
            <a:r>
              <a:rPr lang="tr-TR" altLang="en-US" sz="4000" dirty="0"/>
              <a:t> tree with </a:t>
            </a:r>
            <a:r>
              <a:rPr lang="tr-TR" altLang="en-US" sz="4000" i="1" dirty="0"/>
              <a:t>f(14)</a:t>
            </a:r>
          </a:p>
        </p:txBody>
      </p:sp>
      <mc:AlternateContent xmlns:mc="http://schemas.openxmlformats.org/markup-compatibility/2006" xmlns:a14="http://schemas.microsoft.com/office/drawing/2010/main">
        <mc:Choice Requires="a14">
          <p:sp>
            <p:nvSpPr>
              <p:cNvPr id="340063" name="Object 95">
                <a:extLst>
                  <a:ext uri="{FF2B5EF4-FFF2-40B4-BE49-F238E27FC236}">
                    <a16:creationId xmlns:a16="http://schemas.microsoft.com/office/drawing/2014/main" id="{EB4C079A-21E4-4093-87F4-0FDCC16260EC}"/>
                  </a:ext>
                </a:extLst>
              </p:cNvPr>
              <p:cNvSpPr txBox="1">
                <a:spLocks noGrp="1"/>
              </p:cNvSpPr>
              <p:nvPr>
                <p:ph sz="half" idx="1"/>
              </p:nvPr>
            </p:nvSpPr>
            <p:spPr bwMode="auto">
              <a:xfrm>
                <a:off x="940519" y="4381952"/>
                <a:ext cx="5351463" cy="988111"/>
              </a:xfrm>
              <a:prstGeom prst="rect">
                <a:avLst/>
              </a:prstGeom>
              <a:noFill/>
              <a:ln>
                <a:noFill/>
              </a:ln>
              <a:effectLst/>
            </p:spPr>
            <p:txBody>
              <a:bodyPr>
                <a:normAutofit fontScale="55000" lnSpcReduction="20000"/>
              </a:bodyPr>
              <a:lstStyle/>
              <a:p>
                <a:pPr>
                  <a:buNone/>
                </a:pPr>
                <a14:m>
                  <m:oMathPara xmlns:m="http://schemas.openxmlformats.org/officeDocument/2006/math">
                    <m:oMathParaPr>
                      <m:jc m:val="centerGroup"/>
                    </m:oMathParaPr>
                    <m:oMath xmlns:m="http://schemas.openxmlformats.org/officeDocument/2006/math">
                      <m:m>
                        <m:mPr>
                          <m:plcHide m:val="on"/>
                          <m:mcs>
                            <m:mc>
                              <m:mcPr>
                                <m:count m:val="9"/>
                                <m:mcJc m:val="center"/>
                              </m:mcPr>
                            </m:mc>
                          </m:mcs>
                          <m:ctrlPr>
                            <a:rPr lang="en-US" i="1" smtClean="0">
                              <a:solidFill>
                                <a:srgbClr val="000000"/>
                              </a:solidFill>
                              <a:latin typeface="Cambria Math" panose="02040503050406030204" pitchFamily="18" charset="0"/>
                            </a:rPr>
                          </m:ctrlPr>
                        </m:mPr>
                        <m:mr>
                          <m:e>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(14)</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(3)</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(10)</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14</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1</m:t>
                            </m:r>
                          </m:e>
                        </m:mr>
                        <m:mr>
                          <m:e>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(14)</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3</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19</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14</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1</m:t>
                            </m:r>
                          </m:e>
                        </m:mr>
                        <m:mr>
                          <m:e>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(14)</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35</m:t>
                            </m:r>
                          </m:e>
                          <m:e/>
                          <m:e/>
                          <m:e/>
                          <m:e/>
                          <m:e/>
                          <m:e/>
                        </m:mr>
                      </m:m>
                    </m:oMath>
                  </m:oMathPara>
                </a14:m>
                <a:br>
                  <a:rPr lang="en-US" i="1" dirty="0">
                    <a:solidFill>
                      <a:srgbClr val="000000"/>
                    </a:solidFill>
                    <a:latin typeface="Cambria Math" panose="02040503050406030204" pitchFamily="18" charset="0"/>
                  </a:rPr>
                </a:br>
                <a:endParaRPr lang="en-US" dirty="0"/>
              </a:p>
            </p:txBody>
          </p:sp>
        </mc:Choice>
        <mc:Fallback xmlns="">
          <p:sp>
            <p:nvSpPr>
              <p:cNvPr id="340063" name="Object 95">
                <a:extLst>
                  <a:ext uri="{FF2B5EF4-FFF2-40B4-BE49-F238E27FC236}">
                    <a16:creationId xmlns:a16="http://schemas.microsoft.com/office/drawing/2014/main" id="{EB4C079A-21E4-4093-87F4-0FDCC16260EC}"/>
                  </a:ext>
                </a:extLst>
              </p:cNvPr>
              <p:cNvSpPr txBox="1">
                <a:spLocks noRot="1" noChangeAspect="1" noMove="1" noResize="1" noEditPoints="1" noAdjustHandles="1" noChangeArrowheads="1" noChangeShapeType="1" noTextEdit="1"/>
              </p:cNvSpPr>
              <p:nvPr>
                <p:ph sz="half" idx="1"/>
              </p:nvPr>
            </p:nvSpPr>
            <p:spPr bwMode="auto">
              <a:xfrm>
                <a:off x="940519" y="4381952"/>
                <a:ext cx="5351463" cy="988111"/>
              </a:xfrm>
              <a:prstGeom prst="rect">
                <a:avLst/>
              </a:prstGeom>
              <a:blipFill>
                <a:blip r:embed="rId2"/>
                <a:stretch>
                  <a:fillRect/>
                </a:stretch>
              </a:blipFill>
              <a:ln>
                <a:noFill/>
              </a:ln>
              <a:effectLst/>
            </p:spPr>
            <p:txBody>
              <a:bodyPr/>
              <a:lstStyle/>
              <a:p>
                <a:r>
                  <a:rPr lang="en-US">
                    <a:noFill/>
                  </a:rPr>
                  <a:t> </a:t>
                </a:r>
              </a:p>
            </p:txBody>
          </p:sp>
        </mc:Fallback>
      </mc:AlternateContent>
      <p:grpSp>
        <p:nvGrpSpPr>
          <p:cNvPr id="340068" name="Group 100">
            <a:extLst>
              <a:ext uri="{FF2B5EF4-FFF2-40B4-BE49-F238E27FC236}">
                <a16:creationId xmlns:a16="http://schemas.microsoft.com/office/drawing/2014/main" id="{9DEBA2D1-B543-4CF0-B117-E4007D7DBAEE}"/>
              </a:ext>
            </a:extLst>
          </p:cNvPr>
          <p:cNvGrpSpPr>
            <a:grpSpLocks noChangeAspect="1"/>
          </p:cNvGrpSpPr>
          <p:nvPr/>
        </p:nvGrpSpPr>
        <p:grpSpPr bwMode="auto">
          <a:xfrm>
            <a:off x="1547813" y="981075"/>
            <a:ext cx="5686425" cy="3379788"/>
            <a:chOff x="158" y="890"/>
            <a:chExt cx="3130" cy="1860"/>
          </a:xfrm>
        </p:grpSpPr>
        <p:sp>
          <p:nvSpPr>
            <p:cNvPr id="340011" name="Oval 43">
              <a:extLst>
                <a:ext uri="{FF2B5EF4-FFF2-40B4-BE49-F238E27FC236}">
                  <a16:creationId xmlns:a16="http://schemas.microsoft.com/office/drawing/2014/main" id="{9CC9CB9E-56A0-4BCB-BA1B-EA9A569540CE}"/>
                </a:ext>
              </a:extLst>
            </p:cNvPr>
            <p:cNvSpPr>
              <a:spLocks noChangeAspect="1" noChangeArrowheads="1"/>
            </p:cNvSpPr>
            <p:nvPr/>
          </p:nvSpPr>
          <p:spPr bwMode="auto">
            <a:xfrm>
              <a:off x="1427" y="1071"/>
              <a:ext cx="114" cy="11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12" name="Oval 44">
              <a:extLst>
                <a:ext uri="{FF2B5EF4-FFF2-40B4-BE49-F238E27FC236}">
                  <a16:creationId xmlns:a16="http://schemas.microsoft.com/office/drawing/2014/main" id="{052A2D7B-2ADA-4C18-8878-EF4B028D92DA}"/>
                </a:ext>
              </a:extLst>
            </p:cNvPr>
            <p:cNvSpPr>
              <a:spLocks noChangeAspect="1" noChangeArrowheads="1"/>
            </p:cNvSpPr>
            <p:nvPr/>
          </p:nvSpPr>
          <p:spPr bwMode="auto">
            <a:xfrm>
              <a:off x="2107" y="1298"/>
              <a:ext cx="114" cy="11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13" name="Oval 45">
              <a:extLst>
                <a:ext uri="{FF2B5EF4-FFF2-40B4-BE49-F238E27FC236}">
                  <a16:creationId xmlns:a16="http://schemas.microsoft.com/office/drawing/2014/main" id="{F9FC6F7F-7F03-4160-A1B5-E500AD932F5B}"/>
                </a:ext>
              </a:extLst>
            </p:cNvPr>
            <p:cNvSpPr>
              <a:spLocks noChangeAspect="1" noChangeArrowheads="1"/>
            </p:cNvSpPr>
            <p:nvPr/>
          </p:nvSpPr>
          <p:spPr bwMode="auto">
            <a:xfrm>
              <a:off x="748" y="1298"/>
              <a:ext cx="113" cy="11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14" name="Oval 46">
              <a:extLst>
                <a:ext uri="{FF2B5EF4-FFF2-40B4-BE49-F238E27FC236}">
                  <a16:creationId xmlns:a16="http://schemas.microsoft.com/office/drawing/2014/main" id="{4029E75A-69A4-48A3-BD7E-DA2B825C7216}"/>
                </a:ext>
              </a:extLst>
            </p:cNvPr>
            <p:cNvSpPr>
              <a:spLocks noChangeAspect="1" noChangeArrowheads="1"/>
            </p:cNvSpPr>
            <p:nvPr/>
          </p:nvSpPr>
          <p:spPr bwMode="auto">
            <a:xfrm>
              <a:off x="2560" y="1525"/>
              <a:ext cx="114" cy="1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15" name="Oval 47">
              <a:extLst>
                <a:ext uri="{FF2B5EF4-FFF2-40B4-BE49-F238E27FC236}">
                  <a16:creationId xmlns:a16="http://schemas.microsoft.com/office/drawing/2014/main" id="{188D1F7A-6C03-469A-8ED4-B2BD70899A61}"/>
                </a:ext>
              </a:extLst>
            </p:cNvPr>
            <p:cNvSpPr>
              <a:spLocks noChangeAspect="1" noChangeArrowheads="1"/>
            </p:cNvSpPr>
            <p:nvPr/>
          </p:nvSpPr>
          <p:spPr bwMode="auto">
            <a:xfrm>
              <a:off x="2787" y="1752"/>
              <a:ext cx="113" cy="1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16" name="Oval 48">
              <a:extLst>
                <a:ext uri="{FF2B5EF4-FFF2-40B4-BE49-F238E27FC236}">
                  <a16:creationId xmlns:a16="http://schemas.microsoft.com/office/drawing/2014/main" id="{3D55F534-6864-43C9-88FA-BB13EA199D7B}"/>
                </a:ext>
              </a:extLst>
            </p:cNvPr>
            <p:cNvSpPr>
              <a:spLocks noChangeAspect="1" noChangeArrowheads="1"/>
            </p:cNvSpPr>
            <p:nvPr/>
          </p:nvSpPr>
          <p:spPr bwMode="auto">
            <a:xfrm>
              <a:off x="294" y="1525"/>
              <a:ext cx="114" cy="1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17" name="Oval 49">
              <a:extLst>
                <a:ext uri="{FF2B5EF4-FFF2-40B4-BE49-F238E27FC236}">
                  <a16:creationId xmlns:a16="http://schemas.microsoft.com/office/drawing/2014/main" id="{E6EC69A0-BBC2-4B00-87DC-9DE3842B043E}"/>
                </a:ext>
              </a:extLst>
            </p:cNvPr>
            <p:cNvSpPr>
              <a:spLocks noChangeAspect="1" noChangeArrowheads="1"/>
            </p:cNvSpPr>
            <p:nvPr/>
          </p:nvSpPr>
          <p:spPr bwMode="auto">
            <a:xfrm>
              <a:off x="2900" y="1978"/>
              <a:ext cx="114" cy="11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18" name="Oval 50">
              <a:extLst>
                <a:ext uri="{FF2B5EF4-FFF2-40B4-BE49-F238E27FC236}">
                  <a16:creationId xmlns:a16="http://schemas.microsoft.com/office/drawing/2014/main" id="{3C6D1C8C-4742-437D-B4A9-1248AB9CE60E}"/>
                </a:ext>
              </a:extLst>
            </p:cNvPr>
            <p:cNvSpPr>
              <a:spLocks noChangeAspect="1" noChangeArrowheads="1"/>
            </p:cNvSpPr>
            <p:nvPr/>
          </p:nvSpPr>
          <p:spPr bwMode="auto">
            <a:xfrm>
              <a:off x="521" y="1752"/>
              <a:ext cx="113" cy="1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19" name="Oval 51">
              <a:extLst>
                <a:ext uri="{FF2B5EF4-FFF2-40B4-BE49-F238E27FC236}">
                  <a16:creationId xmlns:a16="http://schemas.microsoft.com/office/drawing/2014/main" id="{B0948D0B-02D0-4872-9D15-E773AFAE3EA9}"/>
                </a:ext>
              </a:extLst>
            </p:cNvPr>
            <p:cNvSpPr>
              <a:spLocks noChangeAspect="1" noChangeArrowheads="1"/>
            </p:cNvSpPr>
            <p:nvPr/>
          </p:nvSpPr>
          <p:spPr bwMode="auto">
            <a:xfrm>
              <a:off x="2674" y="1978"/>
              <a:ext cx="113" cy="11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21" name="Oval 53">
              <a:extLst>
                <a:ext uri="{FF2B5EF4-FFF2-40B4-BE49-F238E27FC236}">
                  <a16:creationId xmlns:a16="http://schemas.microsoft.com/office/drawing/2014/main" id="{94BAE6AC-0CE8-4AE9-995B-1757FCA93BDD}"/>
                </a:ext>
              </a:extLst>
            </p:cNvPr>
            <p:cNvSpPr>
              <a:spLocks noChangeAspect="1" noChangeArrowheads="1"/>
            </p:cNvSpPr>
            <p:nvPr/>
          </p:nvSpPr>
          <p:spPr bwMode="auto">
            <a:xfrm>
              <a:off x="2334" y="1752"/>
              <a:ext cx="113" cy="1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cxnSp>
          <p:nvCxnSpPr>
            <p:cNvPr id="340023" name="AutoShape 55">
              <a:extLst>
                <a:ext uri="{FF2B5EF4-FFF2-40B4-BE49-F238E27FC236}">
                  <a16:creationId xmlns:a16="http://schemas.microsoft.com/office/drawing/2014/main" id="{9C22D09A-7D70-4F1B-8107-D1DA6EBFD2DC}"/>
                </a:ext>
              </a:extLst>
            </p:cNvPr>
            <p:cNvCxnSpPr>
              <a:cxnSpLocks noChangeAspect="1" noChangeShapeType="1"/>
              <a:stCxn id="340011" idx="4"/>
              <a:endCxn id="340013" idx="0"/>
            </p:cNvCxnSpPr>
            <p:nvPr/>
          </p:nvCxnSpPr>
          <p:spPr bwMode="auto">
            <a:xfrm flipH="1">
              <a:off x="805" y="1185"/>
              <a:ext cx="679" cy="1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24" name="AutoShape 56">
              <a:extLst>
                <a:ext uri="{FF2B5EF4-FFF2-40B4-BE49-F238E27FC236}">
                  <a16:creationId xmlns:a16="http://schemas.microsoft.com/office/drawing/2014/main" id="{647F970B-0444-4A72-ACDE-96FFC294D819}"/>
                </a:ext>
              </a:extLst>
            </p:cNvPr>
            <p:cNvCxnSpPr>
              <a:cxnSpLocks noChangeAspect="1" noChangeShapeType="1"/>
              <a:stCxn id="340011" idx="4"/>
              <a:endCxn id="340012" idx="0"/>
            </p:cNvCxnSpPr>
            <p:nvPr/>
          </p:nvCxnSpPr>
          <p:spPr bwMode="auto">
            <a:xfrm>
              <a:off x="1484" y="1185"/>
              <a:ext cx="680" cy="1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25" name="AutoShape 57">
              <a:extLst>
                <a:ext uri="{FF2B5EF4-FFF2-40B4-BE49-F238E27FC236}">
                  <a16:creationId xmlns:a16="http://schemas.microsoft.com/office/drawing/2014/main" id="{EC2A431F-9801-4E1E-B21E-057917659E0F}"/>
                </a:ext>
              </a:extLst>
            </p:cNvPr>
            <p:cNvCxnSpPr>
              <a:cxnSpLocks noChangeAspect="1" noChangeShapeType="1"/>
              <a:stCxn id="340013" idx="4"/>
              <a:endCxn id="340016" idx="0"/>
            </p:cNvCxnSpPr>
            <p:nvPr/>
          </p:nvCxnSpPr>
          <p:spPr bwMode="auto">
            <a:xfrm flipH="1">
              <a:off x="351" y="1412"/>
              <a:ext cx="454" cy="1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26" name="AutoShape 58">
              <a:extLst>
                <a:ext uri="{FF2B5EF4-FFF2-40B4-BE49-F238E27FC236}">
                  <a16:creationId xmlns:a16="http://schemas.microsoft.com/office/drawing/2014/main" id="{68CA82E7-CBC6-4CC3-9C1B-DC8334A2B425}"/>
                </a:ext>
              </a:extLst>
            </p:cNvPr>
            <p:cNvCxnSpPr>
              <a:cxnSpLocks noChangeAspect="1" noChangeShapeType="1"/>
              <a:stCxn id="340012" idx="4"/>
              <a:endCxn id="340014" idx="0"/>
            </p:cNvCxnSpPr>
            <p:nvPr/>
          </p:nvCxnSpPr>
          <p:spPr bwMode="auto">
            <a:xfrm>
              <a:off x="2164" y="1412"/>
              <a:ext cx="453" cy="1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27" name="AutoShape 59">
              <a:extLst>
                <a:ext uri="{FF2B5EF4-FFF2-40B4-BE49-F238E27FC236}">
                  <a16:creationId xmlns:a16="http://schemas.microsoft.com/office/drawing/2014/main" id="{D8650B6D-B5C5-47E8-BC0E-3A3BD64A4788}"/>
                </a:ext>
              </a:extLst>
            </p:cNvPr>
            <p:cNvCxnSpPr>
              <a:cxnSpLocks noChangeAspect="1" noChangeShapeType="1"/>
              <a:stCxn id="340016" idx="4"/>
              <a:endCxn id="340018" idx="0"/>
            </p:cNvCxnSpPr>
            <p:nvPr/>
          </p:nvCxnSpPr>
          <p:spPr bwMode="auto">
            <a:xfrm>
              <a:off x="351" y="1638"/>
              <a:ext cx="227" cy="1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28" name="AutoShape 60">
              <a:extLst>
                <a:ext uri="{FF2B5EF4-FFF2-40B4-BE49-F238E27FC236}">
                  <a16:creationId xmlns:a16="http://schemas.microsoft.com/office/drawing/2014/main" id="{0204E7DB-9255-4B7D-BB5F-E215F0CB2B49}"/>
                </a:ext>
              </a:extLst>
            </p:cNvPr>
            <p:cNvCxnSpPr>
              <a:cxnSpLocks noChangeAspect="1" noChangeShapeType="1"/>
              <a:stCxn id="340014" idx="4"/>
              <a:endCxn id="340021" idx="0"/>
            </p:cNvCxnSpPr>
            <p:nvPr/>
          </p:nvCxnSpPr>
          <p:spPr bwMode="auto">
            <a:xfrm flipH="1">
              <a:off x="2391" y="1638"/>
              <a:ext cx="226" cy="1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29" name="AutoShape 61">
              <a:extLst>
                <a:ext uri="{FF2B5EF4-FFF2-40B4-BE49-F238E27FC236}">
                  <a16:creationId xmlns:a16="http://schemas.microsoft.com/office/drawing/2014/main" id="{9D7E3846-7CC3-48B5-828A-E52105FC25F7}"/>
                </a:ext>
              </a:extLst>
            </p:cNvPr>
            <p:cNvCxnSpPr>
              <a:cxnSpLocks noChangeAspect="1" noChangeShapeType="1"/>
              <a:stCxn id="340014" idx="4"/>
              <a:endCxn id="340015" idx="0"/>
            </p:cNvCxnSpPr>
            <p:nvPr/>
          </p:nvCxnSpPr>
          <p:spPr bwMode="auto">
            <a:xfrm>
              <a:off x="2617" y="1638"/>
              <a:ext cx="227" cy="1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0030" name="Oval 62">
              <a:extLst>
                <a:ext uri="{FF2B5EF4-FFF2-40B4-BE49-F238E27FC236}">
                  <a16:creationId xmlns:a16="http://schemas.microsoft.com/office/drawing/2014/main" id="{7676F15C-E411-4A63-8ED5-9E40A4219EC9}"/>
                </a:ext>
              </a:extLst>
            </p:cNvPr>
            <p:cNvSpPr>
              <a:spLocks noChangeAspect="1" noChangeArrowheads="1"/>
            </p:cNvSpPr>
            <p:nvPr/>
          </p:nvSpPr>
          <p:spPr bwMode="auto">
            <a:xfrm>
              <a:off x="1644" y="1525"/>
              <a:ext cx="113" cy="1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31" name="Oval 63">
              <a:extLst>
                <a:ext uri="{FF2B5EF4-FFF2-40B4-BE49-F238E27FC236}">
                  <a16:creationId xmlns:a16="http://schemas.microsoft.com/office/drawing/2014/main" id="{50A065FB-7AE2-4772-BDCE-30514C2B9177}"/>
                </a:ext>
              </a:extLst>
            </p:cNvPr>
            <p:cNvSpPr>
              <a:spLocks noChangeAspect="1" noChangeArrowheads="1"/>
            </p:cNvSpPr>
            <p:nvPr/>
          </p:nvSpPr>
          <p:spPr bwMode="auto">
            <a:xfrm>
              <a:off x="1417" y="1752"/>
              <a:ext cx="113" cy="1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32" name="Oval 64">
              <a:extLst>
                <a:ext uri="{FF2B5EF4-FFF2-40B4-BE49-F238E27FC236}">
                  <a16:creationId xmlns:a16="http://schemas.microsoft.com/office/drawing/2014/main" id="{FE49BDFE-1AD5-4E80-A8BE-7DCB5CC0165C}"/>
                </a:ext>
              </a:extLst>
            </p:cNvPr>
            <p:cNvSpPr>
              <a:spLocks noChangeAspect="1" noChangeArrowheads="1"/>
            </p:cNvSpPr>
            <p:nvPr/>
          </p:nvSpPr>
          <p:spPr bwMode="auto">
            <a:xfrm>
              <a:off x="1870" y="1752"/>
              <a:ext cx="114" cy="1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35" name="Oval 67">
              <a:extLst>
                <a:ext uri="{FF2B5EF4-FFF2-40B4-BE49-F238E27FC236}">
                  <a16:creationId xmlns:a16="http://schemas.microsoft.com/office/drawing/2014/main" id="{C1E06E7F-FFD5-46F1-A288-6BE0FA6BCC5F}"/>
                </a:ext>
              </a:extLst>
            </p:cNvPr>
            <p:cNvSpPr>
              <a:spLocks noChangeAspect="1" noChangeArrowheads="1"/>
            </p:cNvSpPr>
            <p:nvPr/>
          </p:nvSpPr>
          <p:spPr bwMode="auto">
            <a:xfrm>
              <a:off x="1304" y="1978"/>
              <a:ext cx="113" cy="11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cxnSp>
          <p:nvCxnSpPr>
            <p:cNvPr id="340037" name="AutoShape 69">
              <a:extLst>
                <a:ext uri="{FF2B5EF4-FFF2-40B4-BE49-F238E27FC236}">
                  <a16:creationId xmlns:a16="http://schemas.microsoft.com/office/drawing/2014/main" id="{76FDF6D1-7E8A-484B-8DD3-97FB7E513672}"/>
                </a:ext>
              </a:extLst>
            </p:cNvPr>
            <p:cNvCxnSpPr>
              <a:cxnSpLocks noChangeAspect="1" noChangeShapeType="1"/>
              <a:stCxn id="340030" idx="4"/>
              <a:endCxn id="340031" idx="0"/>
            </p:cNvCxnSpPr>
            <p:nvPr/>
          </p:nvCxnSpPr>
          <p:spPr bwMode="auto">
            <a:xfrm flipH="1">
              <a:off x="1474" y="1638"/>
              <a:ext cx="227" cy="1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38" name="AutoShape 70">
              <a:extLst>
                <a:ext uri="{FF2B5EF4-FFF2-40B4-BE49-F238E27FC236}">
                  <a16:creationId xmlns:a16="http://schemas.microsoft.com/office/drawing/2014/main" id="{BEDEA8B1-8A79-45A2-B52E-45A1FF444583}"/>
                </a:ext>
              </a:extLst>
            </p:cNvPr>
            <p:cNvCxnSpPr>
              <a:cxnSpLocks noChangeAspect="1" noChangeShapeType="1"/>
              <a:stCxn id="340030" idx="4"/>
              <a:endCxn id="340032" idx="0"/>
            </p:cNvCxnSpPr>
            <p:nvPr/>
          </p:nvCxnSpPr>
          <p:spPr bwMode="auto">
            <a:xfrm>
              <a:off x="1701" y="1638"/>
              <a:ext cx="226" cy="1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39" name="AutoShape 71">
              <a:extLst>
                <a:ext uri="{FF2B5EF4-FFF2-40B4-BE49-F238E27FC236}">
                  <a16:creationId xmlns:a16="http://schemas.microsoft.com/office/drawing/2014/main" id="{3C0D35E6-D4D0-4D49-BAFE-532D7340AD63}"/>
                </a:ext>
              </a:extLst>
            </p:cNvPr>
            <p:cNvCxnSpPr>
              <a:cxnSpLocks noChangeAspect="1" noChangeShapeType="1"/>
              <a:stCxn id="340031" idx="4"/>
              <a:endCxn id="340035" idx="0"/>
            </p:cNvCxnSpPr>
            <p:nvPr/>
          </p:nvCxnSpPr>
          <p:spPr bwMode="auto">
            <a:xfrm flipH="1">
              <a:off x="1361" y="1865"/>
              <a:ext cx="113" cy="1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45" name="AutoShape 77">
              <a:extLst>
                <a:ext uri="{FF2B5EF4-FFF2-40B4-BE49-F238E27FC236}">
                  <a16:creationId xmlns:a16="http://schemas.microsoft.com/office/drawing/2014/main" id="{83DF4C87-225E-45C4-ADF1-39684BE95E05}"/>
                </a:ext>
              </a:extLst>
            </p:cNvPr>
            <p:cNvCxnSpPr>
              <a:cxnSpLocks noChangeAspect="1" noChangeShapeType="1"/>
              <a:stCxn id="340015" idx="4"/>
              <a:endCxn id="340019" idx="0"/>
            </p:cNvCxnSpPr>
            <p:nvPr/>
          </p:nvCxnSpPr>
          <p:spPr bwMode="auto">
            <a:xfrm flipH="1">
              <a:off x="2731" y="1865"/>
              <a:ext cx="113" cy="1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46" name="AutoShape 78">
              <a:extLst>
                <a:ext uri="{FF2B5EF4-FFF2-40B4-BE49-F238E27FC236}">
                  <a16:creationId xmlns:a16="http://schemas.microsoft.com/office/drawing/2014/main" id="{A9C20D15-0F89-4983-9463-35B306289FC8}"/>
                </a:ext>
              </a:extLst>
            </p:cNvPr>
            <p:cNvCxnSpPr>
              <a:cxnSpLocks noChangeAspect="1" noChangeShapeType="1"/>
              <a:stCxn id="340015" idx="4"/>
              <a:endCxn id="340017" idx="0"/>
            </p:cNvCxnSpPr>
            <p:nvPr/>
          </p:nvCxnSpPr>
          <p:spPr bwMode="auto">
            <a:xfrm>
              <a:off x="2844" y="1865"/>
              <a:ext cx="113" cy="1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47" name="AutoShape 79">
              <a:extLst>
                <a:ext uri="{FF2B5EF4-FFF2-40B4-BE49-F238E27FC236}">
                  <a16:creationId xmlns:a16="http://schemas.microsoft.com/office/drawing/2014/main" id="{C29CEFF3-D203-4FFA-BEC9-269B487976DD}"/>
                </a:ext>
              </a:extLst>
            </p:cNvPr>
            <p:cNvCxnSpPr>
              <a:cxnSpLocks noChangeAspect="1" noChangeShapeType="1"/>
              <a:stCxn id="340012" idx="4"/>
              <a:endCxn id="340030" idx="0"/>
            </p:cNvCxnSpPr>
            <p:nvPr/>
          </p:nvCxnSpPr>
          <p:spPr bwMode="auto">
            <a:xfrm flipH="1">
              <a:off x="1701" y="1412"/>
              <a:ext cx="463" cy="1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0049" name="Oval 81">
              <a:extLst>
                <a:ext uri="{FF2B5EF4-FFF2-40B4-BE49-F238E27FC236}">
                  <a16:creationId xmlns:a16="http://schemas.microsoft.com/office/drawing/2014/main" id="{691600B1-C505-4735-8553-6C185872377B}"/>
                </a:ext>
              </a:extLst>
            </p:cNvPr>
            <p:cNvSpPr>
              <a:spLocks noChangeAspect="1" noChangeArrowheads="1"/>
            </p:cNvSpPr>
            <p:nvPr/>
          </p:nvSpPr>
          <p:spPr bwMode="auto">
            <a:xfrm>
              <a:off x="158" y="890"/>
              <a:ext cx="3130" cy="186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51" name="Text Box 83">
              <a:extLst>
                <a:ext uri="{FF2B5EF4-FFF2-40B4-BE49-F238E27FC236}">
                  <a16:creationId xmlns:a16="http://schemas.microsoft.com/office/drawing/2014/main" id="{A67A4B33-8CFB-4EA0-B56B-69A120928AE0}"/>
                </a:ext>
              </a:extLst>
            </p:cNvPr>
            <p:cNvSpPr txBox="1">
              <a:spLocks noChangeAspect="1" noChangeArrowheads="1"/>
            </p:cNvSpPr>
            <p:nvPr/>
          </p:nvSpPr>
          <p:spPr bwMode="auto">
            <a:xfrm>
              <a:off x="1020" y="2432"/>
              <a:ext cx="467"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tr-TR" altLang="en-US" i="1" dirty="0">
                  <a:solidFill>
                    <a:srgbClr val="FF3300"/>
                  </a:solidFill>
                </a:rPr>
                <a:t>f(n)</a:t>
              </a:r>
            </a:p>
          </p:txBody>
        </p:sp>
        <p:sp>
          <p:nvSpPr>
            <p:cNvPr id="340052" name="Oval 84">
              <a:extLst>
                <a:ext uri="{FF2B5EF4-FFF2-40B4-BE49-F238E27FC236}">
                  <a16:creationId xmlns:a16="http://schemas.microsoft.com/office/drawing/2014/main" id="{61222AAE-3D08-4061-A425-ABF44C00A689}"/>
                </a:ext>
              </a:extLst>
            </p:cNvPr>
            <p:cNvSpPr>
              <a:spLocks noChangeAspect="1" noChangeArrowheads="1"/>
            </p:cNvSpPr>
            <p:nvPr/>
          </p:nvSpPr>
          <p:spPr bwMode="auto">
            <a:xfrm>
              <a:off x="249" y="1207"/>
              <a:ext cx="953" cy="893"/>
            </a:xfrm>
            <a:prstGeom prst="ellipse">
              <a:avLst/>
            </a:prstGeom>
            <a:noFill/>
            <a:ln w="9525">
              <a:solidFill>
                <a:srgbClr val="66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53" name="Text Box 85">
              <a:extLst>
                <a:ext uri="{FF2B5EF4-FFF2-40B4-BE49-F238E27FC236}">
                  <a16:creationId xmlns:a16="http://schemas.microsoft.com/office/drawing/2014/main" id="{8FA9F1ED-CCAC-4219-A90D-45F3CD5CB4D9}"/>
                </a:ext>
              </a:extLst>
            </p:cNvPr>
            <p:cNvSpPr txBox="1">
              <a:spLocks noChangeAspect="1" noChangeArrowheads="1"/>
            </p:cNvSpPr>
            <p:nvPr/>
          </p:nvSpPr>
          <p:spPr bwMode="auto">
            <a:xfrm>
              <a:off x="657" y="1525"/>
              <a:ext cx="467"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tr-TR" altLang="en-US" i="1" dirty="0">
                  <a:solidFill>
                    <a:srgbClr val="66FF66"/>
                  </a:solidFill>
                </a:rPr>
                <a:t>f(k)</a:t>
              </a:r>
            </a:p>
          </p:txBody>
        </p:sp>
        <p:sp>
          <p:nvSpPr>
            <p:cNvPr id="340054" name="Oval 86">
              <a:extLst>
                <a:ext uri="{FF2B5EF4-FFF2-40B4-BE49-F238E27FC236}">
                  <a16:creationId xmlns:a16="http://schemas.microsoft.com/office/drawing/2014/main" id="{1E67DEC9-059D-49EC-AC5A-AEE2A5122B52}"/>
                </a:ext>
              </a:extLst>
            </p:cNvPr>
            <p:cNvSpPr>
              <a:spLocks noChangeAspect="1" noChangeArrowheads="1"/>
            </p:cNvSpPr>
            <p:nvPr/>
          </p:nvSpPr>
          <p:spPr bwMode="auto">
            <a:xfrm>
              <a:off x="1156" y="1253"/>
              <a:ext cx="1954" cy="1408"/>
            </a:xfrm>
            <a:prstGeom prst="ellipse">
              <a:avLst/>
            </a:pr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55" name="Text Box 87">
              <a:extLst>
                <a:ext uri="{FF2B5EF4-FFF2-40B4-BE49-F238E27FC236}">
                  <a16:creationId xmlns:a16="http://schemas.microsoft.com/office/drawing/2014/main" id="{AED4546C-304C-4393-A72A-65F4773162AC}"/>
                </a:ext>
              </a:extLst>
            </p:cNvPr>
            <p:cNvSpPr txBox="1">
              <a:spLocks noChangeAspect="1" noChangeArrowheads="1"/>
            </p:cNvSpPr>
            <p:nvPr/>
          </p:nvSpPr>
          <p:spPr bwMode="auto">
            <a:xfrm>
              <a:off x="1791" y="2251"/>
              <a:ext cx="681"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tr-TR" altLang="en-US" i="1" dirty="0">
                  <a:solidFill>
                    <a:srgbClr val="0000FF"/>
                  </a:solidFill>
                </a:rPr>
                <a:t>f(n-k-1)</a:t>
              </a:r>
            </a:p>
          </p:txBody>
        </p:sp>
      </p:grpSp>
      <p:sp>
        <p:nvSpPr>
          <p:cNvPr id="340061" name="Text Box 93">
            <a:extLst>
              <a:ext uri="{FF2B5EF4-FFF2-40B4-BE49-F238E27FC236}">
                <a16:creationId xmlns:a16="http://schemas.microsoft.com/office/drawing/2014/main" id="{B8117B08-3842-4E1A-9562-8C6D94BF8B2D}"/>
              </a:ext>
            </a:extLst>
          </p:cNvPr>
          <p:cNvSpPr txBox="1">
            <a:spLocks noChangeArrowheads="1"/>
          </p:cNvSpPr>
          <p:nvPr/>
        </p:nvSpPr>
        <p:spPr bwMode="auto">
          <a:xfrm>
            <a:off x="519113" y="44577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tr-TR" altLang="en-US" dirty="0"/>
          </a:p>
        </p:txBody>
      </p:sp>
      <p:sp>
        <p:nvSpPr>
          <p:cNvPr id="4" name="Metin kutusu 3">
            <a:extLst>
              <a:ext uri="{FF2B5EF4-FFF2-40B4-BE49-F238E27FC236}">
                <a16:creationId xmlns:a16="http://schemas.microsoft.com/office/drawing/2014/main" id="{BD6E5BEC-19A5-458D-A2CA-D5CB11AFB780}"/>
              </a:ext>
            </a:extLst>
          </p:cNvPr>
          <p:cNvSpPr txBox="1"/>
          <p:nvPr/>
        </p:nvSpPr>
        <p:spPr>
          <a:xfrm>
            <a:off x="1289948" y="4120518"/>
            <a:ext cx="2154551" cy="369332"/>
          </a:xfrm>
          <a:prstGeom prst="rect">
            <a:avLst/>
          </a:prstGeom>
          <a:noFill/>
        </p:spPr>
        <p:txBody>
          <a:bodyPr wrap="square" rtlCol="0">
            <a:spAutoFit/>
          </a:bodyPr>
          <a:lstStyle/>
          <a:p>
            <a:r>
              <a:rPr lang="en-US" b="1" u="sng" dirty="0">
                <a:solidFill>
                  <a:srgbClr val="FF0000"/>
                </a:solidFill>
              </a:rPr>
              <a:t>IPL=Total Depth:</a:t>
            </a:r>
          </a:p>
        </p:txBody>
      </p:sp>
      <p:sp>
        <p:nvSpPr>
          <p:cNvPr id="46" name="Metin kutusu 45">
            <a:extLst>
              <a:ext uri="{FF2B5EF4-FFF2-40B4-BE49-F238E27FC236}">
                <a16:creationId xmlns:a16="http://schemas.microsoft.com/office/drawing/2014/main" id="{B167D56A-EA52-4C4E-802F-4F787B6C549B}"/>
              </a:ext>
            </a:extLst>
          </p:cNvPr>
          <p:cNvSpPr txBox="1"/>
          <p:nvPr/>
        </p:nvSpPr>
        <p:spPr>
          <a:xfrm>
            <a:off x="1233844" y="5231978"/>
            <a:ext cx="2826533" cy="369332"/>
          </a:xfrm>
          <a:prstGeom prst="rect">
            <a:avLst/>
          </a:prstGeom>
          <a:noFill/>
        </p:spPr>
        <p:txBody>
          <a:bodyPr wrap="square" rtlCol="0">
            <a:spAutoFit/>
          </a:bodyPr>
          <a:lstStyle/>
          <a:p>
            <a:r>
              <a:rPr lang="en-US" b="1" u="sng" dirty="0">
                <a:solidFill>
                  <a:srgbClr val="FF0000"/>
                </a:solidFill>
              </a:rPr>
              <a:t>Total # of comparisons:</a:t>
            </a:r>
          </a:p>
        </p:txBody>
      </p:sp>
      <mc:AlternateContent xmlns:mc="http://schemas.openxmlformats.org/markup-compatibility/2006" xmlns:a14="http://schemas.microsoft.com/office/drawing/2010/main">
        <mc:Choice Requires="a14">
          <p:sp>
            <p:nvSpPr>
              <p:cNvPr id="6" name="Metin kutusu 5">
                <a:extLst>
                  <a:ext uri="{FF2B5EF4-FFF2-40B4-BE49-F238E27FC236}">
                    <a16:creationId xmlns:a16="http://schemas.microsoft.com/office/drawing/2014/main" id="{563FF9D8-B8EE-4353-8814-4571B803D246}"/>
                  </a:ext>
                </a:extLst>
              </p:cNvPr>
              <p:cNvSpPr txBox="1"/>
              <p:nvPr/>
            </p:nvSpPr>
            <p:spPr>
              <a:xfrm>
                <a:off x="1320607" y="5552589"/>
                <a:ext cx="416646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𝑛</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𝑛</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𝑛</m:t>
                      </m:r>
                      <m:m>
                        <m:mPr>
                          <m:plcHide m:val="on"/>
                          <m:mcs>
                            <m:mc>
                              <m:mcPr>
                                <m:count m:val="1"/>
                                <m:mcJc m:val="center"/>
                              </m:mcPr>
                            </m:mc>
                          </m:mcs>
                          <m:ctrlPr>
                            <a:rPr lang="en-US" i="1">
                              <a:solidFill>
                                <a:srgbClr val="000000"/>
                              </a:solidFill>
                              <a:latin typeface="Cambria Math" panose="02040503050406030204" pitchFamily="18" charset="0"/>
                            </a:rPr>
                          </m:ctrlPr>
                        </m:mPr>
                        <m:mr>
                          <m:e/>
                        </m:mr>
                      </m:m>
                      <m:r>
                        <a:rPr lang="en-US" i="1">
                          <a:solidFill>
                            <a:srgbClr val="000000"/>
                          </a:solidFill>
                          <a:latin typeface="Cambria Math" panose="02040503050406030204" pitchFamily="18" charset="0"/>
                        </a:rPr>
                        <m:t>⇒</m:t>
                      </m:r>
                      <m:m>
                        <m:mPr>
                          <m:plcHide m:val="on"/>
                          <m:mcs>
                            <m:mc>
                              <m:mcPr>
                                <m:count m:val="1"/>
                                <m:mcJc m:val="center"/>
                              </m:mcPr>
                            </m:mc>
                          </m:mcs>
                          <m:ctrlPr>
                            <a:rPr lang="en-US" i="1">
                              <a:solidFill>
                                <a:srgbClr val="000000"/>
                              </a:solidFill>
                              <a:latin typeface="Cambria Math" panose="02040503050406030204" pitchFamily="18" charset="0"/>
                            </a:rPr>
                          </m:ctrlPr>
                        </m:mPr>
                        <m:mr>
                          <m:e/>
                        </m:mr>
                      </m:m>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𝑛</m:t>
                      </m:r>
                      <m:r>
                        <a:rPr lang="en-US" i="1">
                          <a:solidFill>
                            <a:srgbClr val="000000"/>
                          </a:solidFill>
                          <a:latin typeface="Cambria Math" panose="02040503050406030204" pitchFamily="18" charset="0"/>
                        </a:rPr>
                        <m:t>)=35+14=49</m:t>
                      </m:r>
                    </m:oMath>
                  </m:oMathPara>
                </a14:m>
                <a:endParaRPr lang="en-US" dirty="0"/>
              </a:p>
            </p:txBody>
          </p:sp>
        </mc:Choice>
        <mc:Fallback xmlns="">
          <p:sp>
            <p:nvSpPr>
              <p:cNvPr id="6" name="Metin kutusu 5">
                <a:extLst>
                  <a:ext uri="{FF2B5EF4-FFF2-40B4-BE49-F238E27FC236}">
                    <a16:creationId xmlns:a16="http://schemas.microsoft.com/office/drawing/2014/main" id="{563FF9D8-B8EE-4353-8814-4571B803D246}"/>
                  </a:ext>
                </a:extLst>
              </p:cNvPr>
              <p:cNvSpPr txBox="1">
                <a:spLocks noRot="1" noChangeAspect="1" noMove="1" noResize="1" noEditPoints="1" noAdjustHandles="1" noChangeArrowheads="1" noChangeShapeType="1" noTextEdit="1"/>
              </p:cNvSpPr>
              <p:nvPr/>
            </p:nvSpPr>
            <p:spPr>
              <a:xfrm>
                <a:off x="1320607" y="5552589"/>
                <a:ext cx="4166462" cy="276999"/>
              </a:xfrm>
              <a:prstGeom prst="rect">
                <a:avLst/>
              </a:prstGeom>
              <a:blipFill>
                <a:blip r:embed="rId3"/>
                <a:stretch>
                  <a:fillRect l="-732" r="-878" b="-37778"/>
                </a:stretch>
              </a:blipFill>
            </p:spPr>
            <p:txBody>
              <a:bodyPr/>
              <a:lstStyle/>
              <a:p>
                <a:r>
                  <a:rPr lang="en-US">
                    <a:noFill/>
                  </a:rPr>
                  <a:t> </a:t>
                </a:r>
              </a:p>
            </p:txBody>
          </p:sp>
        </mc:Fallback>
      </mc:AlternateContent>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Veri Yer Tutucusu 4">
            <a:extLst>
              <a:ext uri="{FF2B5EF4-FFF2-40B4-BE49-F238E27FC236}">
                <a16:creationId xmlns:a16="http://schemas.microsoft.com/office/drawing/2014/main" id="{F47C3E7D-DAB1-40C5-B662-BED184468B2F}"/>
              </a:ext>
            </a:extLst>
          </p:cNvPr>
          <p:cNvSpPr>
            <a:spLocks noGrp="1"/>
          </p:cNvSpPr>
          <p:nvPr>
            <p:ph type="dt" sz="half" idx="10"/>
          </p:nvPr>
        </p:nvSpPr>
        <p:spPr/>
        <p:txBody>
          <a:bodyPr/>
          <a:lstStyle/>
          <a:p>
            <a:fld id="{4C48D32D-71D0-443E-BB70-1B80D38DE29F}" type="datetime4">
              <a:rPr lang="en-US" altLang="en-US"/>
              <a:pPr/>
              <a:t>November 5, 2025</a:t>
            </a:fld>
            <a:endParaRPr lang="en-US" altLang="en-US" dirty="0"/>
          </a:p>
        </p:txBody>
      </p:sp>
      <p:sp>
        <p:nvSpPr>
          <p:cNvPr id="40" name="Alt Bilgi Yer Tutucusu 5">
            <a:extLst>
              <a:ext uri="{FF2B5EF4-FFF2-40B4-BE49-F238E27FC236}">
                <a16:creationId xmlns:a16="http://schemas.microsoft.com/office/drawing/2014/main" id="{E91D725B-AD91-45F1-9DCB-68EFDBDC6797}"/>
              </a:ext>
            </a:extLst>
          </p:cNvPr>
          <p:cNvSpPr>
            <a:spLocks noGrp="1"/>
          </p:cNvSpPr>
          <p:nvPr>
            <p:ph type="ftr" sz="quarter" idx="11"/>
          </p:nvPr>
        </p:nvSpPr>
        <p:spPr/>
        <p:txBody>
          <a:bodyPr/>
          <a:lstStyle/>
          <a:p>
            <a:r>
              <a:rPr lang="en-US" altLang="en-US" dirty="0"/>
              <a:t>Borahan Tümer, Ph.D.                                                                                                                                                                          </a:t>
            </a:r>
          </a:p>
        </p:txBody>
      </p:sp>
      <p:sp>
        <p:nvSpPr>
          <p:cNvPr id="41" name="Slayt Numarası Yer Tutucusu 6">
            <a:extLst>
              <a:ext uri="{FF2B5EF4-FFF2-40B4-BE49-F238E27FC236}">
                <a16:creationId xmlns:a16="http://schemas.microsoft.com/office/drawing/2014/main" id="{98AE9CE2-9348-4611-8988-364AACC2CA0F}"/>
              </a:ext>
            </a:extLst>
          </p:cNvPr>
          <p:cNvSpPr>
            <a:spLocks noGrp="1"/>
          </p:cNvSpPr>
          <p:nvPr>
            <p:ph type="sldNum" sz="quarter" idx="12"/>
          </p:nvPr>
        </p:nvSpPr>
        <p:spPr/>
        <p:txBody>
          <a:bodyPr/>
          <a:lstStyle/>
          <a:p>
            <a:fld id="{33D98CF7-9A01-4D8F-BE17-584E45BFD372}" type="slidenum">
              <a:rPr lang="en-US" altLang="en-US"/>
              <a:pPr/>
              <a:t>69</a:t>
            </a:fld>
            <a:endParaRPr lang="en-US" altLang="en-US" dirty="0"/>
          </a:p>
        </p:txBody>
      </p:sp>
      <p:sp>
        <p:nvSpPr>
          <p:cNvPr id="344066" name="Rectangle 2">
            <a:extLst>
              <a:ext uri="{FF2B5EF4-FFF2-40B4-BE49-F238E27FC236}">
                <a16:creationId xmlns:a16="http://schemas.microsoft.com/office/drawing/2014/main" id="{3248F10D-3782-4ECF-9BE8-281CE340FEAF}"/>
              </a:ext>
            </a:extLst>
          </p:cNvPr>
          <p:cNvSpPr>
            <a:spLocks noGrp="1" noChangeArrowheads="1"/>
          </p:cNvSpPr>
          <p:nvPr>
            <p:ph type="title"/>
          </p:nvPr>
        </p:nvSpPr>
        <p:spPr>
          <a:xfrm>
            <a:off x="466725" y="188913"/>
            <a:ext cx="8229600" cy="863600"/>
          </a:xfrm>
        </p:spPr>
        <p:txBody>
          <a:bodyPr/>
          <a:lstStyle/>
          <a:p>
            <a:r>
              <a:rPr lang="tr-TR" altLang="en-US" dirty="0"/>
              <a:t>Average Case</a:t>
            </a:r>
            <a:r>
              <a:rPr lang="en-US" altLang="en-US" dirty="0"/>
              <a:t>: Another Ex</a:t>
            </a:r>
            <a:r>
              <a:rPr lang="tr-TR" altLang="en-US" dirty="0" err="1"/>
              <a:t>ample</a:t>
            </a:r>
            <a:r>
              <a:rPr lang="tr-TR" altLang="en-US" dirty="0"/>
              <a:t> </a:t>
            </a:r>
            <a:endParaRPr lang="tr-TR" altLang="en-US" i="1" dirty="0"/>
          </a:p>
        </p:txBody>
      </p:sp>
      <p:sp>
        <p:nvSpPr>
          <p:cNvPr id="344130" name="Text Box 66">
            <a:extLst>
              <a:ext uri="{FF2B5EF4-FFF2-40B4-BE49-F238E27FC236}">
                <a16:creationId xmlns:a16="http://schemas.microsoft.com/office/drawing/2014/main" id="{68AC9C6E-3C3A-451C-8468-7E760EF95333}"/>
              </a:ext>
            </a:extLst>
          </p:cNvPr>
          <p:cNvSpPr txBox="1">
            <a:spLocks noChangeArrowheads="1"/>
          </p:cNvSpPr>
          <p:nvPr/>
        </p:nvSpPr>
        <p:spPr bwMode="auto">
          <a:xfrm>
            <a:off x="4787900" y="3284538"/>
            <a:ext cx="7413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tr-TR" altLang="en-US" i="1" dirty="0">
                <a:solidFill>
                  <a:srgbClr val="FF3300"/>
                </a:solidFill>
              </a:rPr>
              <a:t>f(n)</a:t>
            </a:r>
          </a:p>
        </p:txBody>
      </p:sp>
      <p:grpSp>
        <p:nvGrpSpPr>
          <p:cNvPr id="344137" name="Group 73">
            <a:extLst>
              <a:ext uri="{FF2B5EF4-FFF2-40B4-BE49-F238E27FC236}">
                <a16:creationId xmlns:a16="http://schemas.microsoft.com/office/drawing/2014/main" id="{02CC64E6-8A99-4B94-B03B-BDB07E8B8BC7}"/>
              </a:ext>
            </a:extLst>
          </p:cNvPr>
          <p:cNvGrpSpPr>
            <a:grpSpLocks/>
          </p:cNvGrpSpPr>
          <p:nvPr/>
        </p:nvGrpSpPr>
        <p:grpSpPr bwMode="auto">
          <a:xfrm>
            <a:off x="1979613" y="981075"/>
            <a:ext cx="4932362" cy="2952750"/>
            <a:chOff x="2562" y="2205"/>
            <a:chExt cx="3107" cy="1860"/>
          </a:xfrm>
        </p:grpSpPr>
        <p:sp>
          <p:nvSpPr>
            <p:cNvPr id="344068" name="Oval 4">
              <a:extLst>
                <a:ext uri="{FF2B5EF4-FFF2-40B4-BE49-F238E27FC236}">
                  <a16:creationId xmlns:a16="http://schemas.microsoft.com/office/drawing/2014/main" id="{B28C92B3-D731-4BA7-ACEF-BE877B9F65F8}"/>
                </a:ext>
              </a:extLst>
            </p:cNvPr>
            <p:cNvSpPr>
              <a:spLocks noChangeAspect="1" noChangeArrowheads="1"/>
            </p:cNvSpPr>
            <p:nvPr/>
          </p:nvSpPr>
          <p:spPr bwMode="auto">
            <a:xfrm>
              <a:off x="3931" y="2523"/>
              <a:ext cx="114" cy="11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4069" name="Oval 5">
              <a:extLst>
                <a:ext uri="{FF2B5EF4-FFF2-40B4-BE49-F238E27FC236}">
                  <a16:creationId xmlns:a16="http://schemas.microsoft.com/office/drawing/2014/main" id="{632FD894-5046-4100-A29A-83BB219EAC78}"/>
                </a:ext>
              </a:extLst>
            </p:cNvPr>
            <p:cNvSpPr>
              <a:spLocks noChangeAspect="1" noChangeArrowheads="1"/>
            </p:cNvSpPr>
            <p:nvPr/>
          </p:nvSpPr>
          <p:spPr bwMode="auto">
            <a:xfrm>
              <a:off x="4616" y="2752"/>
              <a:ext cx="115" cy="11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4070" name="Oval 6">
              <a:extLst>
                <a:ext uri="{FF2B5EF4-FFF2-40B4-BE49-F238E27FC236}">
                  <a16:creationId xmlns:a16="http://schemas.microsoft.com/office/drawing/2014/main" id="{2820719F-B06B-43F8-B0FA-D658225E32FD}"/>
                </a:ext>
              </a:extLst>
            </p:cNvPr>
            <p:cNvSpPr>
              <a:spLocks noChangeAspect="1" noChangeArrowheads="1"/>
            </p:cNvSpPr>
            <p:nvPr/>
          </p:nvSpPr>
          <p:spPr bwMode="auto">
            <a:xfrm>
              <a:off x="3246" y="2752"/>
              <a:ext cx="114" cy="11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4071" name="Oval 7">
              <a:extLst>
                <a:ext uri="{FF2B5EF4-FFF2-40B4-BE49-F238E27FC236}">
                  <a16:creationId xmlns:a16="http://schemas.microsoft.com/office/drawing/2014/main" id="{B840C605-0B31-4A9C-BA90-AD79599A92E0}"/>
                </a:ext>
              </a:extLst>
            </p:cNvPr>
            <p:cNvSpPr>
              <a:spLocks noChangeAspect="1" noChangeArrowheads="1"/>
            </p:cNvSpPr>
            <p:nvPr/>
          </p:nvSpPr>
          <p:spPr bwMode="auto">
            <a:xfrm>
              <a:off x="5073" y="2980"/>
              <a:ext cx="114" cy="11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4072" name="Oval 8">
              <a:extLst>
                <a:ext uri="{FF2B5EF4-FFF2-40B4-BE49-F238E27FC236}">
                  <a16:creationId xmlns:a16="http://schemas.microsoft.com/office/drawing/2014/main" id="{2D1CF1D8-8359-49DF-B923-934950C6AFE9}"/>
                </a:ext>
              </a:extLst>
            </p:cNvPr>
            <p:cNvSpPr>
              <a:spLocks noChangeAspect="1" noChangeArrowheads="1"/>
            </p:cNvSpPr>
            <p:nvPr/>
          </p:nvSpPr>
          <p:spPr bwMode="auto">
            <a:xfrm>
              <a:off x="5301" y="3209"/>
              <a:ext cx="115" cy="11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4073" name="Oval 9">
              <a:extLst>
                <a:ext uri="{FF2B5EF4-FFF2-40B4-BE49-F238E27FC236}">
                  <a16:creationId xmlns:a16="http://schemas.microsoft.com/office/drawing/2014/main" id="{1F9981AF-34C4-4AE1-A6FB-90DBB947EB11}"/>
                </a:ext>
              </a:extLst>
            </p:cNvPr>
            <p:cNvSpPr>
              <a:spLocks noChangeAspect="1" noChangeArrowheads="1"/>
            </p:cNvSpPr>
            <p:nvPr/>
          </p:nvSpPr>
          <p:spPr bwMode="auto">
            <a:xfrm>
              <a:off x="3703" y="2980"/>
              <a:ext cx="114" cy="11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4074" name="Oval 10">
              <a:extLst>
                <a:ext uri="{FF2B5EF4-FFF2-40B4-BE49-F238E27FC236}">
                  <a16:creationId xmlns:a16="http://schemas.microsoft.com/office/drawing/2014/main" id="{53EE717F-4D54-493E-B445-F38AF228BCD7}"/>
                </a:ext>
              </a:extLst>
            </p:cNvPr>
            <p:cNvSpPr>
              <a:spLocks noChangeAspect="1" noChangeArrowheads="1"/>
            </p:cNvSpPr>
            <p:nvPr/>
          </p:nvSpPr>
          <p:spPr bwMode="auto">
            <a:xfrm>
              <a:off x="2789" y="2980"/>
              <a:ext cx="114" cy="11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4075" name="Oval 11">
              <a:extLst>
                <a:ext uri="{FF2B5EF4-FFF2-40B4-BE49-F238E27FC236}">
                  <a16:creationId xmlns:a16="http://schemas.microsoft.com/office/drawing/2014/main" id="{4CD1A729-390F-4616-86F4-D00DC3855AA6}"/>
                </a:ext>
              </a:extLst>
            </p:cNvPr>
            <p:cNvSpPr>
              <a:spLocks noChangeAspect="1" noChangeArrowheads="1"/>
            </p:cNvSpPr>
            <p:nvPr/>
          </p:nvSpPr>
          <p:spPr bwMode="auto">
            <a:xfrm>
              <a:off x="3474" y="3209"/>
              <a:ext cx="114" cy="11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4076" name="Oval 12">
              <a:extLst>
                <a:ext uri="{FF2B5EF4-FFF2-40B4-BE49-F238E27FC236}">
                  <a16:creationId xmlns:a16="http://schemas.microsoft.com/office/drawing/2014/main" id="{75CD221D-F390-4610-911C-BB7F22FB1686}"/>
                </a:ext>
              </a:extLst>
            </p:cNvPr>
            <p:cNvSpPr>
              <a:spLocks noChangeAspect="1" noChangeArrowheads="1"/>
            </p:cNvSpPr>
            <p:nvPr/>
          </p:nvSpPr>
          <p:spPr bwMode="auto">
            <a:xfrm>
              <a:off x="3017" y="3209"/>
              <a:ext cx="115" cy="11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4077" name="Oval 13">
              <a:extLst>
                <a:ext uri="{FF2B5EF4-FFF2-40B4-BE49-F238E27FC236}">
                  <a16:creationId xmlns:a16="http://schemas.microsoft.com/office/drawing/2014/main" id="{86279D7D-C8C0-457E-A838-4E9ECE0A6E5C}"/>
                </a:ext>
              </a:extLst>
            </p:cNvPr>
            <p:cNvSpPr>
              <a:spLocks noChangeAspect="1" noChangeArrowheads="1"/>
            </p:cNvSpPr>
            <p:nvPr/>
          </p:nvSpPr>
          <p:spPr bwMode="auto">
            <a:xfrm>
              <a:off x="4845" y="3209"/>
              <a:ext cx="114" cy="11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4078" name="Oval 14">
              <a:extLst>
                <a:ext uri="{FF2B5EF4-FFF2-40B4-BE49-F238E27FC236}">
                  <a16:creationId xmlns:a16="http://schemas.microsoft.com/office/drawing/2014/main" id="{903361A0-2974-472C-A832-28072BBC6EE2}"/>
                </a:ext>
              </a:extLst>
            </p:cNvPr>
            <p:cNvSpPr>
              <a:spLocks noChangeAspect="1" noChangeArrowheads="1"/>
            </p:cNvSpPr>
            <p:nvPr/>
          </p:nvSpPr>
          <p:spPr bwMode="auto">
            <a:xfrm>
              <a:off x="3931" y="3209"/>
              <a:ext cx="114" cy="11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4079" name="Oval 15">
              <a:extLst>
                <a:ext uri="{FF2B5EF4-FFF2-40B4-BE49-F238E27FC236}">
                  <a16:creationId xmlns:a16="http://schemas.microsoft.com/office/drawing/2014/main" id="{B16F7BB9-446D-44DF-AFB2-2663F8762AAD}"/>
                </a:ext>
              </a:extLst>
            </p:cNvPr>
            <p:cNvSpPr>
              <a:spLocks noChangeAspect="1" noChangeArrowheads="1"/>
            </p:cNvSpPr>
            <p:nvPr/>
          </p:nvSpPr>
          <p:spPr bwMode="auto">
            <a:xfrm>
              <a:off x="4045" y="3437"/>
              <a:ext cx="115" cy="11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4080" name="Oval 16">
              <a:extLst>
                <a:ext uri="{FF2B5EF4-FFF2-40B4-BE49-F238E27FC236}">
                  <a16:creationId xmlns:a16="http://schemas.microsoft.com/office/drawing/2014/main" id="{FD49FC10-DA2E-43E1-856D-90AF71370A9C}"/>
                </a:ext>
              </a:extLst>
            </p:cNvPr>
            <p:cNvSpPr>
              <a:spLocks noChangeAspect="1" noChangeArrowheads="1"/>
            </p:cNvSpPr>
            <p:nvPr/>
          </p:nvSpPr>
          <p:spPr bwMode="auto">
            <a:xfrm>
              <a:off x="3360" y="3437"/>
              <a:ext cx="115" cy="11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4081" name="Oval 17">
              <a:extLst>
                <a:ext uri="{FF2B5EF4-FFF2-40B4-BE49-F238E27FC236}">
                  <a16:creationId xmlns:a16="http://schemas.microsoft.com/office/drawing/2014/main" id="{B9C35C4C-DE98-408D-8130-90DE1EEBBE84}"/>
                </a:ext>
              </a:extLst>
            </p:cNvPr>
            <p:cNvSpPr>
              <a:spLocks noChangeAspect="1" noChangeArrowheads="1"/>
            </p:cNvSpPr>
            <p:nvPr/>
          </p:nvSpPr>
          <p:spPr bwMode="auto">
            <a:xfrm>
              <a:off x="3303" y="3666"/>
              <a:ext cx="114" cy="11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cxnSp>
          <p:nvCxnSpPr>
            <p:cNvPr id="344082" name="AutoShape 18">
              <a:extLst>
                <a:ext uri="{FF2B5EF4-FFF2-40B4-BE49-F238E27FC236}">
                  <a16:creationId xmlns:a16="http://schemas.microsoft.com/office/drawing/2014/main" id="{2CA03710-A5CB-411D-BF47-F09ADCDCCD93}"/>
                </a:ext>
              </a:extLst>
            </p:cNvPr>
            <p:cNvCxnSpPr>
              <a:cxnSpLocks noChangeAspect="1" noChangeShapeType="1"/>
              <a:stCxn id="344068" idx="4"/>
              <a:endCxn id="344070" idx="0"/>
            </p:cNvCxnSpPr>
            <p:nvPr/>
          </p:nvCxnSpPr>
          <p:spPr bwMode="auto">
            <a:xfrm flipH="1">
              <a:off x="3303" y="2637"/>
              <a:ext cx="685" cy="11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4083" name="AutoShape 19">
              <a:extLst>
                <a:ext uri="{FF2B5EF4-FFF2-40B4-BE49-F238E27FC236}">
                  <a16:creationId xmlns:a16="http://schemas.microsoft.com/office/drawing/2014/main" id="{56D6FFCC-EBF8-4CE6-A4B7-99AB0621671F}"/>
                </a:ext>
              </a:extLst>
            </p:cNvPr>
            <p:cNvCxnSpPr>
              <a:cxnSpLocks noChangeAspect="1" noChangeShapeType="1"/>
              <a:stCxn id="344068" idx="4"/>
              <a:endCxn id="344069" idx="0"/>
            </p:cNvCxnSpPr>
            <p:nvPr/>
          </p:nvCxnSpPr>
          <p:spPr bwMode="auto">
            <a:xfrm>
              <a:off x="3988" y="2637"/>
              <a:ext cx="686" cy="11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4084" name="AutoShape 20">
              <a:extLst>
                <a:ext uri="{FF2B5EF4-FFF2-40B4-BE49-F238E27FC236}">
                  <a16:creationId xmlns:a16="http://schemas.microsoft.com/office/drawing/2014/main" id="{283BB5F5-6B36-42C9-9BDD-BD783755499B}"/>
                </a:ext>
              </a:extLst>
            </p:cNvPr>
            <p:cNvCxnSpPr>
              <a:cxnSpLocks noChangeAspect="1" noChangeShapeType="1"/>
              <a:stCxn id="344070" idx="4"/>
              <a:endCxn id="344074" idx="0"/>
            </p:cNvCxnSpPr>
            <p:nvPr/>
          </p:nvCxnSpPr>
          <p:spPr bwMode="auto">
            <a:xfrm flipH="1">
              <a:off x="2846" y="2866"/>
              <a:ext cx="457" cy="1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4085" name="AutoShape 21">
              <a:extLst>
                <a:ext uri="{FF2B5EF4-FFF2-40B4-BE49-F238E27FC236}">
                  <a16:creationId xmlns:a16="http://schemas.microsoft.com/office/drawing/2014/main" id="{B9CB0495-E628-4072-851C-44CDD77E0996}"/>
                </a:ext>
              </a:extLst>
            </p:cNvPr>
            <p:cNvCxnSpPr>
              <a:cxnSpLocks noChangeAspect="1" noChangeShapeType="1"/>
              <a:stCxn id="344070" idx="4"/>
              <a:endCxn id="344073" idx="0"/>
            </p:cNvCxnSpPr>
            <p:nvPr/>
          </p:nvCxnSpPr>
          <p:spPr bwMode="auto">
            <a:xfrm>
              <a:off x="3303" y="2866"/>
              <a:ext cx="457" cy="1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4086" name="AutoShape 22">
              <a:extLst>
                <a:ext uri="{FF2B5EF4-FFF2-40B4-BE49-F238E27FC236}">
                  <a16:creationId xmlns:a16="http://schemas.microsoft.com/office/drawing/2014/main" id="{BAB7640C-AEA6-40BA-8225-BFEAD7629A7C}"/>
                </a:ext>
              </a:extLst>
            </p:cNvPr>
            <p:cNvCxnSpPr>
              <a:cxnSpLocks noChangeAspect="1" noChangeShapeType="1"/>
              <a:stCxn id="344069" idx="4"/>
              <a:endCxn id="344071" idx="0"/>
            </p:cNvCxnSpPr>
            <p:nvPr/>
          </p:nvCxnSpPr>
          <p:spPr bwMode="auto">
            <a:xfrm>
              <a:off x="4674" y="2866"/>
              <a:ext cx="457" cy="1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4087" name="AutoShape 23">
              <a:extLst>
                <a:ext uri="{FF2B5EF4-FFF2-40B4-BE49-F238E27FC236}">
                  <a16:creationId xmlns:a16="http://schemas.microsoft.com/office/drawing/2014/main" id="{2AF8F9B6-8D43-45E0-869F-9A2351EFB42D}"/>
                </a:ext>
              </a:extLst>
            </p:cNvPr>
            <p:cNvCxnSpPr>
              <a:cxnSpLocks noChangeAspect="1" noChangeShapeType="1"/>
              <a:stCxn id="344074" idx="4"/>
              <a:endCxn id="344076" idx="0"/>
            </p:cNvCxnSpPr>
            <p:nvPr/>
          </p:nvCxnSpPr>
          <p:spPr bwMode="auto">
            <a:xfrm>
              <a:off x="2846" y="3095"/>
              <a:ext cx="229" cy="1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4088" name="AutoShape 24">
              <a:extLst>
                <a:ext uri="{FF2B5EF4-FFF2-40B4-BE49-F238E27FC236}">
                  <a16:creationId xmlns:a16="http://schemas.microsoft.com/office/drawing/2014/main" id="{831B80AD-48A3-4B1C-BA1D-5E2BA29127FD}"/>
                </a:ext>
              </a:extLst>
            </p:cNvPr>
            <p:cNvCxnSpPr>
              <a:cxnSpLocks noChangeAspect="1" noChangeShapeType="1"/>
              <a:stCxn id="344073" idx="4"/>
              <a:endCxn id="344075" idx="0"/>
            </p:cNvCxnSpPr>
            <p:nvPr/>
          </p:nvCxnSpPr>
          <p:spPr bwMode="auto">
            <a:xfrm flipH="1">
              <a:off x="3532" y="3095"/>
              <a:ext cx="228" cy="1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4089" name="AutoShape 25">
              <a:extLst>
                <a:ext uri="{FF2B5EF4-FFF2-40B4-BE49-F238E27FC236}">
                  <a16:creationId xmlns:a16="http://schemas.microsoft.com/office/drawing/2014/main" id="{0E130972-B424-4B28-9B5A-C56047984DAF}"/>
                </a:ext>
              </a:extLst>
            </p:cNvPr>
            <p:cNvCxnSpPr>
              <a:cxnSpLocks noChangeAspect="1" noChangeShapeType="1"/>
              <a:stCxn id="344073" idx="4"/>
              <a:endCxn id="344078" idx="0"/>
            </p:cNvCxnSpPr>
            <p:nvPr/>
          </p:nvCxnSpPr>
          <p:spPr bwMode="auto">
            <a:xfrm>
              <a:off x="3760" y="3095"/>
              <a:ext cx="228" cy="1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4090" name="AutoShape 26">
              <a:extLst>
                <a:ext uri="{FF2B5EF4-FFF2-40B4-BE49-F238E27FC236}">
                  <a16:creationId xmlns:a16="http://schemas.microsoft.com/office/drawing/2014/main" id="{1D96A2DE-C823-4846-8B15-7DCF9D7A6FFB}"/>
                </a:ext>
              </a:extLst>
            </p:cNvPr>
            <p:cNvCxnSpPr>
              <a:cxnSpLocks noChangeAspect="1" noChangeShapeType="1"/>
              <a:stCxn id="344071" idx="4"/>
              <a:endCxn id="344077" idx="0"/>
            </p:cNvCxnSpPr>
            <p:nvPr/>
          </p:nvCxnSpPr>
          <p:spPr bwMode="auto">
            <a:xfrm flipH="1">
              <a:off x="4902" y="3095"/>
              <a:ext cx="229" cy="1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4091" name="AutoShape 27">
              <a:extLst>
                <a:ext uri="{FF2B5EF4-FFF2-40B4-BE49-F238E27FC236}">
                  <a16:creationId xmlns:a16="http://schemas.microsoft.com/office/drawing/2014/main" id="{1BAA5EE7-DAAB-400E-BE94-26DF4BDDB012}"/>
                </a:ext>
              </a:extLst>
            </p:cNvPr>
            <p:cNvCxnSpPr>
              <a:cxnSpLocks noChangeAspect="1" noChangeShapeType="1"/>
              <a:stCxn id="344071" idx="4"/>
              <a:endCxn id="344072" idx="0"/>
            </p:cNvCxnSpPr>
            <p:nvPr/>
          </p:nvCxnSpPr>
          <p:spPr bwMode="auto">
            <a:xfrm>
              <a:off x="5131" y="3095"/>
              <a:ext cx="228" cy="1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4092" name="AutoShape 28">
              <a:extLst>
                <a:ext uri="{FF2B5EF4-FFF2-40B4-BE49-F238E27FC236}">
                  <a16:creationId xmlns:a16="http://schemas.microsoft.com/office/drawing/2014/main" id="{DACF29E4-03C3-4A6B-9C4E-7A2FE433E0F0}"/>
                </a:ext>
              </a:extLst>
            </p:cNvPr>
            <p:cNvCxnSpPr>
              <a:cxnSpLocks noChangeAspect="1" noChangeShapeType="1"/>
              <a:stCxn id="344075" idx="4"/>
              <a:endCxn id="344080" idx="0"/>
            </p:cNvCxnSpPr>
            <p:nvPr/>
          </p:nvCxnSpPr>
          <p:spPr bwMode="auto">
            <a:xfrm flipH="1">
              <a:off x="3418" y="3323"/>
              <a:ext cx="114" cy="1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4093" name="AutoShape 29">
              <a:extLst>
                <a:ext uri="{FF2B5EF4-FFF2-40B4-BE49-F238E27FC236}">
                  <a16:creationId xmlns:a16="http://schemas.microsoft.com/office/drawing/2014/main" id="{7104974B-E9C5-4C0C-B6DF-E40687F0FFAD}"/>
                </a:ext>
              </a:extLst>
            </p:cNvPr>
            <p:cNvCxnSpPr>
              <a:cxnSpLocks noChangeAspect="1" noChangeShapeType="1"/>
              <a:stCxn id="344080" idx="4"/>
              <a:endCxn id="344081" idx="0"/>
            </p:cNvCxnSpPr>
            <p:nvPr/>
          </p:nvCxnSpPr>
          <p:spPr bwMode="auto">
            <a:xfrm flipH="1">
              <a:off x="3360" y="3552"/>
              <a:ext cx="58" cy="1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4094" name="AutoShape 30">
              <a:extLst>
                <a:ext uri="{FF2B5EF4-FFF2-40B4-BE49-F238E27FC236}">
                  <a16:creationId xmlns:a16="http://schemas.microsoft.com/office/drawing/2014/main" id="{CE92AB8A-9FB4-492A-916C-3DAD34B19667}"/>
                </a:ext>
              </a:extLst>
            </p:cNvPr>
            <p:cNvCxnSpPr>
              <a:cxnSpLocks noChangeAspect="1" noChangeShapeType="1"/>
              <a:stCxn id="344078" idx="4"/>
              <a:endCxn id="344079" idx="0"/>
            </p:cNvCxnSpPr>
            <p:nvPr/>
          </p:nvCxnSpPr>
          <p:spPr bwMode="auto">
            <a:xfrm>
              <a:off x="3988" y="3323"/>
              <a:ext cx="115" cy="1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4123" name="Oval 59">
              <a:extLst>
                <a:ext uri="{FF2B5EF4-FFF2-40B4-BE49-F238E27FC236}">
                  <a16:creationId xmlns:a16="http://schemas.microsoft.com/office/drawing/2014/main" id="{0ACE0C75-70A2-4431-A4C0-CCEF393E8F98}"/>
                </a:ext>
              </a:extLst>
            </p:cNvPr>
            <p:cNvSpPr>
              <a:spLocks noChangeArrowheads="1"/>
            </p:cNvSpPr>
            <p:nvPr/>
          </p:nvSpPr>
          <p:spPr bwMode="auto">
            <a:xfrm>
              <a:off x="2562" y="2205"/>
              <a:ext cx="3107" cy="186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4129" name="Oval 65">
              <a:extLst>
                <a:ext uri="{FF2B5EF4-FFF2-40B4-BE49-F238E27FC236}">
                  <a16:creationId xmlns:a16="http://schemas.microsoft.com/office/drawing/2014/main" id="{8C0C0652-C42A-41F5-A695-46775101B434}"/>
                </a:ext>
              </a:extLst>
            </p:cNvPr>
            <p:cNvSpPr>
              <a:spLocks noChangeArrowheads="1"/>
            </p:cNvSpPr>
            <p:nvPr/>
          </p:nvSpPr>
          <p:spPr bwMode="auto">
            <a:xfrm>
              <a:off x="2699" y="2659"/>
              <a:ext cx="1724" cy="1179"/>
            </a:xfrm>
            <a:prstGeom prst="ellipse">
              <a:avLst/>
            </a:prstGeom>
            <a:noFill/>
            <a:ln w="9525">
              <a:solidFill>
                <a:srgbClr val="66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4131" name="Text Box 67">
              <a:extLst>
                <a:ext uri="{FF2B5EF4-FFF2-40B4-BE49-F238E27FC236}">
                  <a16:creationId xmlns:a16="http://schemas.microsoft.com/office/drawing/2014/main" id="{67041532-2DD8-4B46-8496-83DB9B6B31D9}"/>
                </a:ext>
              </a:extLst>
            </p:cNvPr>
            <p:cNvSpPr txBox="1">
              <a:spLocks noChangeArrowheads="1"/>
            </p:cNvSpPr>
            <p:nvPr/>
          </p:nvSpPr>
          <p:spPr bwMode="auto">
            <a:xfrm>
              <a:off x="2925" y="3339"/>
              <a:ext cx="46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tr-TR" altLang="en-US" i="1" dirty="0">
                  <a:solidFill>
                    <a:srgbClr val="66FF66"/>
                  </a:solidFill>
                </a:rPr>
                <a:t>f(k)</a:t>
              </a:r>
            </a:p>
          </p:txBody>
        </p:sp>
        <p:sp>
          <p:nvSpPr>
            <p:cNvPr id="344132" name="Oval 68">
              <a:extLst>
                <a:ext uri="{FF2B5EF4-FFF2-40B4-BE49-F238E27FC236}">
                  <a16:creationId xmlns:a16="http://schemas.microsoft.com/office/drawing/2014/main" id="{A0E07D88-BC7B-4489-8C87-03B8BBE54160}"/>
                </a:ext>
              </a:extLst>
            </p:cNvPr>
            <p:cNvSpPr>
              <a:spLocks noChangeArrowheads="1"/>
            </p:cNvSpPr>
            <p:nvPr/>
          </p:nvSpPr>
          <p:spPr bwMode="auto">
            <a:xfrm>
              <a:off x="4513" y="2478"/>
              <a:ext cx="1001" cy="1134"/>
            </a:xfrm>
            <a:prstGeom prst="ellipse">
              <a:avLst/>
            </a:pr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4133" name="Text Box 69">
              <a:extLst>
                <a:ext uri="{FF2B5EF4-FFF2-40B4-BE49-F238E27FC236}">
                  <a16:creationId xmlns:a16="http://schemas.microsoft.com/office/drawing/2014/main" id="{98B5A97E-BA43-40EC-99DD-5D8C2DB37218}"/>
                </a:ext>
              </a:extLst>
            </p:cNvPr>
            <p:cNvSpPr txBox="1">
              <a:spLocks noChangeArrowheads="1"/>
            </p:cNvSpPr>
            <p:nvPr/>
          </p:nvSpPr>
          <p:spPr bwMode="auto">
            <a:xfrm>
              <a:off x="4740" y="2614"/>
              <a:ext cx="68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tr-TR" altLang="en-US" i="1" dirty="0">
                  <a:solidFill>
                    <a:srgbClr val="0000FF"/>
                  </a:solidFill>
                </a:rPr>
                <a:t>f(n-k-1)</a:t>
              </a:r>
            </a:p>
          </p:txBody>
        </p:sp>
      </p:grpSp>
      <p:sp>
        <p:nvSpPr>
          <p:cNvPr id="344134" name="Text Box 70">
            <a:extLst>
              <a:ext uri="{FF2B5EF4-FFF2-40B4-BE49-F238E27FC236}">
                <a16:creationId xmlns:a16="http://schemas.microsoft.com/office/drawing/2014/main" id="{14171D06-77CD-430B-B089-F1A4C31D7286}"/>
              </a:ext>
            </a:extLst>
          </p:cNvPr>
          <p:cNvSpPr txBox="1">
            <a:spLocks noChangeArrowheads="1"/>
          </p:cNvSpPr>
          <p:nvPr/>
        </p:nvSpPr>
        <p:spPr bwMode="auto">
          <a:xfrm>
            <a:off x="519113" y="44577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tr-TR" altLang="en-US" dirty="0"/>
          </a:p>
        </p:txBody>
      </p:sp>
      <mc:AlternateContent xmlns:mc="http://schemas.openxmlformats.org/markup-compatibility/2006" xmlns:a14="http://schemas.microsoft.com/office/drawing/2010/main">
        <mc:Choice Requires="a14">
          <p:sp>
            <p:nvSpPr>
              <p:cNvPr id="344139" name="Object 75">
                <a:extLst>
                  <a:ext uri="{FF2B5EF4-FFF2-40B4-BE49-F238E27FC236}">
                    <a16:creationId xmlns:a16="http://schemas.microsoft.com/office/drawing/2014/main" id="{71511379-59C9-4E3F-BE8D-897F04715DA2}"/>
                  </a:ext>
                </a:extLst>
              </p:cNvPr>
              <p:cNvSpPr txBox="1">
                <a:spLocks noGrp="1"/>
              </p:cNvSpPr>
              <p:nvPr>
                <p:ph sz="half" idx="1"/>
              </p:nvPr>
            </p:nvSpPr>
            <p:spPr bwMode="auto">
              <a:xfrm>
                <a:off x="1126554" y="4133639"/>
                <a:ext cx="5253037" cy="915356"/>
              </a:xfrm>
              <a:prstGeom prst="rect">
                <a:avLst/>
              </a:prstGeom>
              <a:noFill/>
              <a:ln>
                <a:noFill/>
              </a:ln>
              <a:effectLst/>
            </p:spPr>
            <p:txBody>
              <a:bodyPr>
                <a:normAutofit fontScale="55000" lnSpcReduction="20000"/>
              </a:bodyPr>
              <a:lstStyle/>
              <a:p>
                <a:pPr>
                  <a:buNone/>
                </a:pPr>
                <a14:m>
                  <m:oMathPara xmlns:m="http://schemas.openxmlformats.org/officeDocument/2006/math">
                    <m:oMathParaPr>
                      <m:jc m:val="centerGroup"/>
                    </m:oMathParaPr>
                    <m:oMath xmlns:m="http://schemas.openxmlformats.org/officeDocument/2006/math">
                      <m:m>
                        <m:mPr>
                          <m:plcHide m:val="on"/>
                          <m:mcs>
                            <m:mc>
                              <m:mcPr>
                                <m:count m:val="9"/>
                                <m:mcJc m:val="center"/>
                              </m:mcPr>
                            </m:mc>
                          </m:mcs>
                          <m:ctrlPr>
                            <a:rPr lang="en-US" i="1" smtClean="0">
                              <a:solidFill>
                                <a:srgbClr val="000000"/>
                              </a:solidFill>
                              <a:latin typeface="Cambria Math" panose="02040503050406030204" pitchFamily="18" charset="0"/>
                            </a:rPr>
                          </m:ctrlPr>
                        </m:mPr>
                        <m:mr>
                          <m:e>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(14)</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(9)</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(4)</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14</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1</m:t>
                            </m:r>
                          </m:e>
                        </m:mr>
                        <m:mr>
                          <m:e>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(14)</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18</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5</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14</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1</m:t>
                            </m:r>
                          </m:e>
                        </m:mr>
                        <m:mr>
                          <m:e>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(14)</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36</m:t>
                            </m:r>
                            <m:r>
                              <a:rPr lang="en-US" b="0" i="1" smtClean="0">
                                <a:solidFill>
                                  <a:srgbClr val="000000"/>
                                </a:solidFill>
                                <a:latin typeface="Cambria Math" panose="02040503050406030204" pitchFamily="18" charset="0"/>
                              </a:rPr>
                              <m:t> (</m:t>
                            </m:r>
                            <m:r>
                              <a:rPr lang="en-US" b="0" i="1" smtClean="0">
                                <a:solidFill>
                                  <a:srgbClr val="000000"/>
                                </a:solidFill>
                                <a:latin typeface="Cambria Math" panose="02040503050406030204" pitchFamily="18" charset="0"/>
                              </a:rPr>
                              <m:t>𝐼𝑃𝐿</m:t>
                            </m:r>
                            <m:r>
                              <a:rPr lang="en-US" b="0" i="1" smtClean="0">
                                <a:solidFill>
                                  <a:srgbClr val="000000"/>
                                </a:solidFill>
                                <a:latin typeface="Cambria Math" panose="02040503050406030204" pitchFamily="18" charset="0"/>
                              </a:rPr>
                              <m:t>)</m:t>
                            </m:r>
                          </m:e>
                          <m:e/>
                          <m:e/>
                          <m:e/>
                          <m:e/>
                          <m:e/>
                          <m:e/>
                        </m:mr>
                      </m:m>
                    </m:oMath>
                  </m:oMathPara>
                </a14:m>
                <a:br>
                  <a:rPr lang="en-US" i="1" dirty="0">
                    <a:solidFill>
                      <a:srgbClr val="000000"/>
                    </a:solidFill>
                    <a:latin typeface="Cambria Math" panose="02040503050406030204" pitchFamily="18" charset="0"/>
                  </a:rPr>
                </a:br>
                <a:endParaRPr lang="en-US" dirty="0"/>
              </a:p>
            </p:txBody>
          </p:sp>
        </mc:Choice>
        <mc:Fallback xmlns="">
          <p:sp>
            <p:nvSpPr>
              <p:cNvPr id="344139" name="Object 75">
                <a:extLst>
                  <a:ext uri="{FF2B5EF4-FFF2-40B4-BE49-F238E27FC236}">
                    <a16:creationId xmlns:a16="http://schemas.microsoft.com/office/drawing/2014/main" id="{71511379-59C9-4E3F-BE8D-897F04715DA2}"/>
                  </a:ext>
                </a:extLst>
              </p:cNvPr>
              <p:cNvSpPr txBox="1">
                <a:spLocks noRot="1" noChangeAspect="1" noMove="1" noResize="1" noEditPoints="1" noAdjustHandles="1" noChangeArrowheads="1" noChangeShapeType="1" noTextEdit="1"/>
              </p:cNvSpPr>
              <p:nvPr>
                <p:ph sz="half" idx="1"/>
              </p:nvPr>
            </p:nvSpPr>
            <p:spPr bwMode="auto">
              <a:xfrm>
                <a:off x="1126554" y="4133639"/>
                <a:ext cx="5253037" cy="915356"/>
              </a:xfrm>
              <a:prstGeom prst="rect">
                <a:avLst/>
              </a:prstGeom>
              <a:blipFill>
                <a:blip r:embed="rId2"/>
                <a:stretch>
                  <a:fillRect/>
                </a:stretch>
              </a:blipFill>
              <a:ln>
                <a:noFill/>
              </a:ln>
              <a:effectLst/>
            </p:spPr>
            <p:txBody>
              <a:bodyPr/>
              <a:lstStyle/>
              <a:p>
                <a:r>
                  <a:rPr lang="en-US">
                    <a:noFill/>
                  </a:rPr>
                  <a:t> </a:t>
                </a:r>
              </a:p>
            </p:txBody>
          </p:sp>
        </mc:Fallback>
      </mc:AlternateContent>
      <p:sp>
        <p:nvSpPr>
          <p:cNvPr id="44" name="Metin kutusu 43">
            <a:extLst>
              <a:ext uri="{FF2B5EF4-FFF2-40B4-BE49-F238E27FC236}">
                <a16:creationId xmlns:a16="http://schemas.microsoft.com/office/drawing/2014/main" id="{60C18235-9BE0-4C25-A8DD-83018CC9981F}"/>
              </a:ext>
            </a:extLst>
          </p:cNvPr>
          <p:cNvSpPr txBox="1"/>
          <p:nvPr/>
        </p:nvSpPr>
        <p:spPr>
          <a:xfrm>
            <a:off x="1282699" y="3816205"/>
            <a:ext cx="2054225" cy="369332"/>
          </a:xfrm>
          <a:prstGeom prst="rect">
            <a:avLst/>
          </a:prstGeom>
          <a:noFill/>
        </p:spPr>
        <p:txBody>
          <a:bodyPr wrap="square" rtlCol="0">
            <a:spAutoFit/>
          </a:bodyPr>
          <a:lstStyle/>
          <a:p>
            <a:r>
              <a:rPr lang="en-US" b="1" u="sng" dirty="0">
                <a:solidFill>
                  <a:srgbClr val="FF0000"/>
                </a:solidFill>
              </a:rPr>
              <a:t>IPL =Total Depth:</a:t>
            </a:r>
          </a:p>
        </p:txBody>
      </p:sp>
      <p:sp>
        <p:nvSpPr>
          <p:cNvPr id="45" name="Metin kutusu 44">
            <a:extLst>
              <a:ext uri="{FF2B5EF4-FFF2-40B4-BE49-F238E27FC236}">
                <a16:creationId xmlns:a16="http://schemas.microsoft.com/office/drawing/2014/main" id="{38BD2BA0-86CB-4569-92D9-B15D2AAD5550}"/>
              </a:ext>
            </a:extLst>
          </p:cNvPr>
          <p:cNvSpPr txBox="1"/>
          <p:nvPr/>
        </p:nvSpPr>
        <p:spPr>
          <a:xfrm>
            <a:off x="1232882" y="5068859"/>
            <a:ext cx="2648556" cy="369332"/>
          </a:xfrm>
          <a:prstGeom prst="rect">
            <a:avLst/>
          </a:prstGeom>
          <a:noFill/>
        </p:spPr>
        <p:txBody>
          <a:bodyPr wrap="square" rtlCol="0">
            <a:spAutoFit/>
          </a:bodyPr>
          <a:lstStyle/>
          <a:p>
            <a:r>
              <a:rPr lang="en-US" b="1" u="sng" dirty="0">
                <a:solidFill>
                  <a:srgbClr val="FF0000"/>
                </a:solidFill>
              </a:rPr>
              <a:t>Total # of comparisons :</a:t>
            </a:r>
          </a:p>
        </p:txBody>
      </p:sp>
      <mc:AlternateContent xmlns:mc="http://schemas.openxmlformats.org/markup-compatibility/2006" xmlns:a14="http://schemas.microsoft.com/office/drawing/2010/main">
        <mc:Choice Requires="a14">
          <p:sp>
            <p:nvSpPr>
              <p:cNvPr id="4" name="Metin kutusu 3">
                <a:extLst>
                  <a:ext uri="{FF2B5EF4-FFF2-40B4-BE49-F238E27FC236}">
                    <a16:creationId xmlns:a16="http://schemas.microsoft.com/office/drawing/2014/main" id="{2F869233-2D5C-43E7-843E-4585BC82DD8A}"/>
                  </a:ext>
                </a:extLst>
              </p:cNvPr>
              <p:cNvSpPr txBox="1"/>
              <p:nvPr/>
            </p:nvSpPr>
            <p:spPr>
              <a:xfrm>
                <a:off x="1304889" y="5396320"/>
                <a:ext cx="416646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𝑛</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𝑛</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𝑛</m:t>
                      </m:r>
                      <m:m>
                        <m:mPr>
                          <m:plcHide m:val="on"/>
                          <m:mcs>
                            <m:mc>
                              <m:mcPr>
                                <m:count m:val="1"/>
                                <m:mcJc m:val="center"/>
                              </m:mcPr>
                            </m:mc>
                          </m:mcs>
                          <m:ctrlPr>
                            <a:rPr lang="en-US" i="1">
                              <a:solidFill>
                                <a:srgbClr val="000000"/>
                              </a:solidFill>
                              <a:latin typeface="Cambria Math" panose="02040503050406030204" pitchFamily="18" charset="0"/>
                            </a:rPr>
                          </m:ctrlPr>
                        </m:mPr>
                        <m:mr>
                          <m:e/>
                        </m:mr>
                      </m:m>
                      <m:r>
                        <a:rPr lang="en-US" i="1">
                          <a:solidFill>
                            <a:srgbClr val="000000"/>
                          </a:solidFill>
                          <a:latin typeface="Cambria Math" panose="02040503050406030204" pitchFamily="18" charset="0"/>
                        </a:rPr>
                        <m:t>⇒</m:t>
                      </m:r>
                      <m:m>
                        <m:mPr>
                          <m:plcHide m:val="on"/>
                          <m:mcs>
                            <m:mc>
                              <m:mcPr>
                                <m:count m:val="1"/>
                                <m:mcJc m:val="center"/>
                              </m:mcPr>
                            </m:mc>
                          </m:mcs>
                          <m:ctrlPr>
                            <a:rPr lang="en-US" i="1">
                              <a:solidFill>
                                <a:srgbClr val="000000"/>
                              </a:solidFill>
                              <a:latin typeface="Cambria Math" panose="02040503050406030204" pitchFamily="18" charset="0"/>
                            </a:rPr>
                          </m:ctrlPr>
                        </m:mPr>
                        <m:mr>
                          <m:e/>
                        </m:mr>
                      </m:m>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𝑛</m:t>
                      </m:r>
                      <m:r>
                        <a:rPr lang="en-US" i="1">
                          <a:solidFill>
                            <a:srgbClr val="000000"/>
                          </a:solidFill>
                          <a:latin typeface="Cambria Math" panose="02040503050406030204" pitchFamily="18" charset="0"/>
                        </a:rPr>
                        <m:t>)=36+14=50</m:t>
                      </m:r>
                    </m:oMath>
                  </m:oMathPara>
                </a14:m>
                <a:endParaRPr lang="en-US" dirty="0"/>
              </a:p>
            </p:txBody>
          </p:sp>
        </mc:Choice>
        <mc:Fallback xmlns="">
          <p:sp>
            <p:nvSpPr>
              <p:cNvPr id="4" name="Metin kutusu 3">
                <a:extLst>
                  <a:ext uri="{FF2B5EF4-FFF2-40B4-BE49-F238E27FC236}">
                    <a16:creationId xmlns:a16="http://schemas.microsoft.com/office/drawing/2014/main" id="{2F869233-2D5C-43E7-843E-4585BC82DD8A}"/>
                  </a:ext>
                </a:extLst>
              </p:cNvPr>
              <p:cNvSpPr txBox="1">
                <a:spLocks noRot="1" noChangeAspect="1" noMove="1" noResize="1" noEditPoints="1" noAdjustHandles="1" noChangeArrowheads="1" noChangeShapeType="1" noTextEdit="1"/>
              </p:cNvSpPr>
              <p:nvPr/>
            </p:nvSpPr>
            <p:spPr>
              <a:xfrm>
                <a:off x="1304889" y="5396320"/>
                <a:ext cx="4166462" cy="276999"/>
              </a:xfrm>
              <a:prstGeom prst="rect">
                <a:avLst/>
              </a:prstGeom>
              <a:blipFill>
                <a:blip r:embed="rId3"/>
                <a:stretch>
                  <a:fillRect l="-585" r="-877" b="-34783"/>
                </a:stretch>
              </a:blipFill>
            </p:spPr>
            <p:txBody>
              <a:bodyPr/>
              <a:lstStyle/>
              <a:p>
                <a:r>
                  <a:rPr lang="en-US">
                    <a:noFill/>
                  </a:rPr>
                  <a:t> </a:t>
                </a:r>
              </a:p>
            </p:txBody>
          </p:sp>
        </mc:Fallback>
      </mc:AlternateContent>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B663DA8A-B941-428B-A2A3-3CFC24AF5EBF}"/>
              </a:ext>
            </a:extLst>
          </p:cNvPr>
          <p:cNvSpPr>
            <a:spLocks noGrp="1"/>
          </p:cNvSpPr>
          <p:nvPr>
            <p:ph type="dt" sz="half" idx="10"/>
          </p:nvPr>
        </p:nvSpPr>
        <p:spPr/>
        <p:txBody>
          <a:bodyPr/>
          <a:lstStyle/>
          <a:p>
            <a:fld id="{F59BE2FC-BF34-427D-A56C-10555899328E}" type="datetime4">
              <a:rPr lang="en-US" altLang="en-US"/>
              <a:pPr/>
              <a:t>November 5, 2025</a:t>
            </a:fld>
            <a:endParaRPr lang="en-US" altLang="en-US" dirty="0"/>
          </a:p>
        </p:txBody>
      </p:sp>
      <p:sp>
        <p:nvSpPr>
          <p:cNvPr id="5" name="Alt Bilgi Yer Tutucusu 4">
            <a:extLst>
              <a:ext uri="{FF2B5EF4-FFF2-40B4-BE49-F238E27FC236}">
                <a16:creationId xmlns:a16="http://schemas.microsoft.com/office/drawing/2014/main" id="{3267F346-F307-4AB8-A039-C80801129EAA}"/>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5B651936-10F9-45F4-BFD2-BCB9049162B0}"/>
              </a:ext>
            </a:extLst>
          </p:cNvPr>
          <p:cNvSpPr>
            <a:spLocks noGrp="1"/>
          </p:cNvSpPr>
          <p:nvPr>
            <p:ph type="sldNum" sz="quarter" idx="12"/>
          </p:nvPr>
        </p:nvSpPr>
        <p:spPr/>
        <p:txBody>
          <a:bodyPr/>
          <a:lstStyle/>
          <a:p>
            <a:fld id="{9E9A0D07-AAF4-498E-8908-9708BE56B8D9}" type="slidenum">
              <a:rPr lang="en-US" altLang="en-US"/>
              <a:pPr/>
              <a:t>7</a:t>
            </a:fld>
            <a:endParaRPr lang="en-US" altLang="en-US" dirty="0"/>
          </a:p>
        </p:txBody>
      </p:sp>
      <p:sp>
        <p:nvSpPr>
          <p:cNvPr id="250882" name="Rectangle 2">
            <a:extLst>
              <a:ext uri="{FF2B5EF4-FFF2-40B4-BE49-F238E27FC236}">
                <a16:creationId xmlns:a16="http://schemas.microsoft.com/office/drawing/2014/main" id="{7DF5E0AA-0BB7-4AA3-8191-6334EDEC4FB3}"/>
              </a:ext>
            </a:extLst>
          </p:cNvPr>
          <p:cNvSpPr>
            <a:spLocks noGrp="1" noChangeArrowheads="1"/>
          </p:cNvSpPr>
          <p:nvPr>
            <p:ph type="title"/>
          </p:nvPr>
        </p:nvSpPr>
        <p:spPr/>
        <p:txBody>
          <a:bodyPr/>
          <a:lstStyle/>
          <a:p>
            <a:r>
              <a:rPr lang="tr-TR" altLang="en-US" dirty="0"/>
              <a:t>More definitions</a:t>
            </a:r>
            <a:endParaRPr lang="en-US" altLang="en-US" dirty="0"/>
          </a:p>
        </p:txBody>
      </p:sp>
      <p:sp>
        <p:nvSpPr>
          <p:cNvPr id="250883" name="Rectangle 3">
            <a:extLst>
              <a:ext uri="{FF2B5EF4-FFF2-40B4-BE49-F238E27FC236}">
                <a16:creationId xmlns:a16="http://schemas.microsoft.com/office/drawing/2014/main" id="{E75B74E9-71A6-4EEA-959A-ED8FA91B511C}"/>
              </a:ext>
            </a:extLst>
          </p:cNvPr>
          <p:cNvSpPr>
            <a:spLocks noGrp="1" noChangeArrowheads="1"/>
          </p:cNvSpPr>
          <p:nvPr>
            <p:ph type="body" idx="1"/>
          </p:nvPr>
        </p:nvSpPr>
        <p:spPr/>
        <p:txBody>
          <a:bodyPr/>
          <a:lstStyle/>
          <a:p>
            <a:r>
              <a:rPr lang="en-US" altLang="en-US" sz="2400" dirty="0"/>
              <a:t>A </a:t>
            </a:r>
            <a:r>
              <a:rPr lang="en-US" altLang="en-US" sz="2400" b="1" i="1" dirty="0">
                <a:solidFill>
                  <a:srgbClr val="FF0000"/>
                </a:solidFill>
              </a:rPr>
              <a:t>path</a:t>
            </a:r>
            <a:r>
              <a:rPr lang="en-US" altLang="en-US" sz="2400" dirty="0"/>
              <a:t> from a node </a:t>
            </a:r>
            <a:r>
              <a:rPr lang="en-US" altLang="en-US" sz="2400" i="1" dirty="0"/>
              <a:t>n</a:t>
            </a:r>
            <a:r>
              <a:rPr lang="en-US" altLang="en-US" sz="2400" i="1" baseline="-25000" dirty="0"/>
              <a:t>1</a:t>
            </a:r>
            <a:r>
              <a:rPr lang="en-US" altLang="en-US" sz="2400" dirty="0"/>
              <a:t> to </a:t>
            </a:r>
            <a:r>
              <a:rPr lang="en-US" altLang="en-US" sz="2400" i="1" dirty="0"/>
              <a:t>n</a:t>
            </a:r>
            <a:r>
              <a:rPr lang="en-US" altLang="en-US" sz="2400" i="1" baseline="-25000" dirty="0"/>
              <a:t>k</a:t>
            </a:r>
            <a:r>
              <a:rPr lang="en-US" altLang="en-US" sz="2400" dirty="0"/>
              <a:t> is defined as a sequence of nodes </a:t>
            </a:r>
            <a:r>
              <a:rPr lang="en-US" altLang="en-US" sz="2400" i="1" dirty="0"/>
              <a:t>n</a:t>
            </a:r>
            <a:r>
              <a:rPr lang="en-US" altLang="en-US" sz="2400" i="1" baseline="-25000" dirty="0"/>
              <a:t>1</a:t>
            </a:r>
            <a:r>
              <a:rPr lang="en-US" altLang="en-US" sz="2400" i="1" dirty="0"/>
              <a:t>,…, n</a:t>
            </a:r>
            <a:r>
              <a:rPr lang="en-US" altLang="en-US" sz="2400" i="1" baseline="-25000" dirty="0"/>
              <a:t>k</a:t>
            </a:r>
            <a:r>
              <a:rPr lang="en-US" altLang="en-US" sz="2400" dirty="0"/>
              <a:t> such that </a:t>
            </a:r>
            <a:r>
              <a:rPr lang="en-US" altLang="en-US" sz="2400" i="1" dirty="0"/>
              <a:t>n</a:t>
            </a:r>
            <a:r>
              <a:rPr lang="tr-TR" altLang="en-US" sz="2400" i="1" baseline="-25000" dirty="0"/>
              <a:t>i</a:t>
            </a:r>
            <a:r>
              <a:rPr lang="en-US" altLang="en-US" sz="2400" dirty="0"/>
              <a:t> is the parent of </a:t>
            </a:r>
            <a:r>
              <a:rPr lang="en-US" altLang="en-US" sz="2400" i="1" dirty="0"/>
              <a:t>n</a:t>
            </a:r>
            <a:r>
              <a:rPr lang="tr-TR" altLang="en-US" sz="2400" i="1" baseline="-25000" dirty="0"/>
              <a:t>i+1</a:t>
            </a:r>
            <a:r>
              <a:rPr lang="en-US" altLang="en-US" sz="2400" dirty="0"/>
              <a:t> for </a:t>
            </a:r>
            <a:r>
              <a:rPr lang="en-US" altLang="en-US" sz="2400" i="1" dirty="0"/>
              <a:t>1</a:t>
            </a:r>
            <a:r>
              <a:rPr lang="en-US" altLang="en-US" sz="2400" i="1" dirty="0">
                <a:sym typeface="Symbol" panose="05050102010706020507" pitchFamily="18" charset="2"/>
              </a:rPr>
              <a:t></a:t>
            </a:r>
            <a:r>
              <a:rPr lang="en-US" altLang="en-US" sz="2400" i="1" dirty="0"/>
              <a:t>i&lt;k</a:t>
            </a:r>
            <a:r>
              <a:rPr lang="en-US" altLang="en-US" sz="2400" dirty="0"/>
              <a:t>. </a:t>
            </a:r>
          </a:p>
          <a:p>
            <a:pPr lvl="1"/>
            <a:r>
              <a:rPr lang="en-US" altLang="en-US" sz="2400" dirty="0"/>
              <a:t>The </a:t>
            </a:r>
            <a:r>
              <a:rPr lang="en-US" altLang="en-US" sz="2400" b="1" i="1" dirty="0">
                <a:solidFill>
                  <a:srgbClr val="FF0000"/>
                </a:solidFill>
              </a:rPr>
              <a:t>length</a:t>
            </a:r>
            <a:r>
              <a:rPr lang="en-US" altLang="en-US" sz="2400" dirty="0"/>
              <a:t> of this path is the number of edges on the path, i.e., </a:t>
            </a:r>
            <a:r>
              <a:rPr lang="en-US" altLang="en-US" sz="2400" i="1" dirty="0"/>
              <a:t>k-1</a:t>
            </a:r>
            <a:r>
              <a:rPr lang="en-US" altLang="en-US" sz="2400" dirty="0"/>
              <a:t>.</a:t>
            </a:r>
          </a:p>
          <a:p>
            <a:pPr lvl="1"/>
            <a:r>
              <a:rPr lang="en-US" altLang="en-US" sz="2400" dirty="0">
                <a:solidFill>
                  <a:schemeClr val="accent2"/>
                </a:solidFill>
              </a:rPr>
              <a:t>There is </a:t>
            </a:r>
            <a:r>
              <a:rPr lang="en-US" altLang="en-US" sz="2400" b="1" u="sng" dirty="0">
                <a:solidFill>
                  <a:schemeClr val="accent2"/>
                </a:solidFill>
              </a:rPr>
              <a:t>exactly</a:t>
            </a:r>
            <a:r>
              <a:rPr lang="en-US" altLang="en-US" sz="2400" dirty="0">
                <a:solidFill>
                  <a:schemeClr val="accent2"/>
                </a:solidFill>
              </a:rPr>
              <a:t> one path from the root to each node.</a:t>
            </a:r>
          </a:p>
          <a:p>
            <a:r>
              <a:rPr lang="en-US" altLang="en-US" sz="2400" dirty="0"/>
              <a:t>The </a:t>
            </a:r>
            <a:r>
              <a:rPr lang="en-US" altLang="en-US" sz="2400" b="1" i="1" dirty="0">
                <a:solidFill>
                  <a:srgbClr val="FF0000"/>
                </a:solidFill>
              </a:rPr>
              <a:t>depth</a:t>
            </a:r>
            <a:r>
              <a:rPr lang="en-US" altLang="en-US" sz="2400" dirty="0"/>
              <a:t> of any node </a:t>
            </a:r>
            <a:r>
              <a:rPr lang="en-US" altLang="en-US" sz="2400" i="1" dirty="0"/>
              <a:t>n</a:t>
            </a:r>
            <a:r>
              <a:rPr lang="tr-TR" altLang="en-US" sz="2400" i="1" baseline="-25000" dirty="0"/>
              <a:t>i</a:t>
            </a:r>
            <a:r>
              <a:rPr lang="en-US" altLang="en-US" sz="2400" dirty="0"/>
              <a:t> is the </a:t>
            </a:r>
            <a:r>
              <a:rPr lang="en-US" altLang="en-US" sz="2400" i="1" dirty="0"/>
              <a:t>length of the unique path from the root to n</a:t>
            </a:r>
            <a:r>
              <a:rPr lang="tr-TR" altLang="en-US" sz="2400" i="1" baseline="-25000" dirty="0"/>
              <a:t>i</a:t>
            </a:r>
            <a:r>
              <a:rPr lang="en-US" altLang="en-US" sz="2400" dirty="0"/>
              <a:t>.  </a:t>
            </a:r>
          </a:p>
          <a:p>
            <a:pPr lvl="1"/>
            <a:r>
              <a:rPr lang="en-US" altLang="en-US" sz="2400" dirty="0"/>
              <a:t>The depth of root is 0.</a:t>
            </a:r>
          </a:p>
          <a:p>
            <a:r>
              <a:rPr lang="en-US" altLang="en-US" sz="2400" dirty="0"/>
              <a:t>The </a:t>
            </a:r>
            <a:r>
              <a:rPr lang="en-US" altLang="en-US" sz="2400" b="1" i="1" dirty="0">
                <a:solidFill>
                  <a:srgbClr val="FF0000"/>
                </a:solidFill>
              </a:rPr>
              <a:t>height</a:t>
            </a:r>
            <a:r>
              <a:rPr lang="en-US" altLang="en-US" sz="2400" dirty="0"/>
              <a:t> of any node </a:t>
            </a:r>
            <a:r>
              <a:rPr lang="en-US" altLang="en-US" sz="2400" i="1" dirty="0"/>
              <a:t>n</a:t>
            </a:r>
            <a:r>
              <a:rPr lang="tr-TR" altLang="en-US" sz="2400" i="1" baseline="-25000" dirty="0"/>
              <a:t>i</a:t>
            </a:r>
            <a:r>
              <a:rPr lang="en-US" altLang="en-US" sz="2400" dirty="0"/>
              <a:t> is the </a:t>
            </a:r>
            <a:r>
              <a:rPr lang="en-US" altLang="en-US" sz="2400" i="1" dirty="0"/>
              <a:t>length of the longest path from n</a:t>
            </a:r>
            <a:r>
              <a:rPr lang="tr-TR" altLang="en-US" sz="2400" i="1" baseline="-25000" dirty="0"/>
              <a:t>i</a:t>
            </a:r>
            <a:r>
              <a:rPr lang="en-US" altLang="en-US" sz="2400" i="1" dirty="0"/>
              <a:t> to a leaf</a:t>
            </a:r>
            <a:r>
              <a:rPr lang="en-US" altLang="en-US" sz="2400" dirty="0"/>
              <a:t>. </a:t>
            </a:r>
            <a:endParaRPr lang="tr-TR" altLang="en-US" sz="2400" dirty="0"/>
          </a:p>
          <a:p>
            <a:pPr>
              <a:buFontTx/>
              <a:buNone/>
            </a:pPr>
            <a:endParaRPr lang="en-US" altLang="en-US" sz="24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i Yer Tutucusu 4">
            <a:extLst>
              <a:ext uri="{FF2B5EF4-FFF2-40B4-BE49-F238E27FC236}">
                <a16:creationId xmlns:a16="http://schemas.microsoft.com/office/drawing/2014/main" id="{DA85102F-4828-4CD6-9439-F492C141C977}"/>
              </a:ext>
            </a:extLst>
          </p:cNvPr>
          <p:cNvSpPr>
            <a:spLocks noGrp="1"/>
          </p:cNvSpPr>
          <p:nvPr>
            <p:ph type="dt" sz="half" idx="10"/>
          </p:nvPr>
        </p:nvSpPr>
        <p:spPr/>
        <p:txBody>
          <a:bodyPr/>
          <a:lstStyle/>
          <a:p>
            <a:fld id="{1FF56637-2225-4E57-B6D5-F90C0C8D510A}" type="datetime4">
              <a:rPr lang="en-US" altLang="en-US"/>
              <a:pPr/>
              <a:t>November 5, 2025</a:t>
            </a:fld>
            <a:endParaRPr lang="en-US" altLang="en-US" dirty="0"/>
          </a:p>
        </p:txBody>
      </p:sp>
      <p:sp>
        <p:nvSpPr>
          <p:cNvPr id="6" name="Alt Bilgi Yer Tutucusu 5">
            <a:extLst>
              <a:ext uri="{FF2B5EF4-FFF2-40B4-BE49-F238E27FC236}">
                <a16:creationId xmlns:a16="http://schemas.microsoft.com/office/drawing/2014/main" id="{D77DF092-FD7C-4058-9483-05541D035351}"/>
              </a:ext>
            </a:extLst>
          </p:cNvPr>
          <p:cNvSpPr>
            <a:spLocks noGrp="1"/>
          </p:cNvSpPr>
          <p:nvPr>
            <p:ph type="ftr" sz="quarter" idx="11"/>
          </p:nvPr>
        </p:nvSpPr>
        <p:spPr/>
        <p:txBody>
          <a:bodyPr/>
          <a:lstStyle/>
          <a:p>
            <a:r>
              <a:rPr lang="en-US" altLang="en-US" dirty="0"/>
              <a:t>Borahan Tümer, Ph.D.                                                                                                                                                                          </a:t>
            </a:r>
          </a:p>
        </p:txBody>
      </p:sp>
      <p:sp>
        <p:nvSpPr>
          <p:cNvPr id="7" name="Slayt Numarası Yer Tutucusu 6">
            <a:extLst>
              <a:ext uri="{FF2B5EF4-FFF2-40B4-BE49-F238E27FC236}">
                <a16:creationId xmlns:a16="http://schemas.microsoft.com/office/drawing/2014/main" id="{1744E707-671A-48F4-B9C0-EF18FA8516E2}"/>
              </a:ext>
            </a:extLst>
          </p:cNvPr>
          <p:cNvSpPr>
            <a:spLocks noGrp="1"/>
          </p:cNvSpPr>
          <p:nvPr>
            <p:ph type="sldNum" sz="quarter" idx="12"/>
          </p:nvPr>
        </p:nvSpPr>
        <p:spPr/>
        <p:txBody>
          <a:bodyPr/>
          <a:lstStyle/>
          <a:p>
            <a:fld id="{79D306AF-B76B-4662-99A5-DF07F38E05E4}" type="slidenum">
              <a:rPr lang="en-US" altLang="en-US"/>
              <a:pPr/>
              <a:t>70</a:t>
            </a:fld>
            <a:endParaRPr lang="en-US" altLang="en-US" dirty="0"/>
          </a:p>
        </p:txBody>
      </p:sp>
      <p:sp>
        <p:nvSpPr>
          <p:cNvPr id="317442" name="Rectangle 2">
            <a:extLst>
              <a:ext uri="{FF2B5EF4-FFF2-40B4-BE49-F238E27FC236}">
                <a16:creationId xmlns:a16="http://schemas.microsoft.com/office/drawing/2014/main" id="{56D9F9A4-F88E-48A9-9A93-394F2E9E31FA}"/>
              </a:ext>
            </a:extLst>
          </p:cNvPr>
          <p:cNvSpPr>
            <a:spLocks noGrp="1" noChangeArrowheads="1"/>
          </p:cNvSpPr>
          <p:nvPr>
            <p:ph type="title"/>
          </p:nvPr>
        </p:nvSpPr>
        <p:spPr/>
        <p:txBody>
          <a:bodyPr/>
          <a:lstStyle/>
          <a:p>
            <a:r>
              <a:rPr lang="tr-TR" altLang="en-US" dirty="0"/>
              <a:t>Average Case - 2</a:t>
            </a:r>
            <a:r>
              <a:rPr lang="en-US" altLang="en-US" dirty="0">
                <a:latin typeface="Tahoma" panose="020B0604030504040204" pitchFamily="34" charset="0"/>
              </a:rPr>
              <a:t> </a:t>
            </a:r>
            <a:endParaRPr lang="en-US" altLang="en-US" dirty="0"/>
          </a:p>
        </p:txBody>
      </p:sp>
      <mc:AlternateContent xmlns:mc="http://schemas.openxmlformats.org/markup-compatibility/2006" xmlns:a14="http://schemas.microsoft.com/office/drawing/2010/main">
        <mc:Choice Requires="a14">
          <p:sp>
            <p:nvSpPr>
              <p:cNvPr id="317443" name="Rectangle 3">
                <a:extLst>
                  <a:ext uri="{FF2B5EF4-FFF2-40B4-BE49-F238E27FC236}">
                    <a16:creationId xmlns:a16="http://schemas.microsoft.com/office/drawing/2014/main" id="{7AC83464-1552-4CE1-B47D-3BEE2D1D3344}"/>
                  </a:ext>
                </a:extLst>
              </p:cNvPr>
              <p:cNvSpPr>
                <a:spLocks noGrp="1" noChangeArrowheads="1"/>
              </p:cNvSpPr>
              <p:nvPr>
                <p:ph type="body" sz="half" idx="1"/>
              </p:nvPr>
            </p:nvSpPr>
            <p:spPr>
              <a:xfrm>
                <a:off x="480016" y="1340710"/>
                <a:ext cx="8291513" cy="4680650"/>
              </a:xfrm>
            </p:spPr>
            <p:txBody>
              <a:bodyPr/>
              <a:lstStyle/>
              <a:p>
                <a:pPr marL="0" indent="0">
                  <a:lnSpc>
                    <a:spcPct val="80000"/>
                  </a:lnSpc>
                  <a:buFontTx/>
                  <a:buNone/>
                </a:pPr>
                <a14:m>
                  <m:oMath xmlns:m="http://schemas.openxmlformats.org/officeDocument/2006/math">
                    <m:r>
                      <a:rPr lang="en-US" altLang="en-US" sz="2800" b="0" i="1" smtClean="0">
                        <a:latin typeface="Cambria Math" panose="02040503050406030204" pitchFamily="18" charset="0"/>
                      </a:rPr>
                      <m:t>𝑓</m:t>
                    </m:r>
                    <m:d>
                      <m:dPr>
                        <m:ctrlPr>
                          <a:rPr lang="en-US" altLang="en-US" sz="2800" b="0" i="1" smtClean="0">
                            <a:latin typeface="Cambria Math" panose="02040503050406030204" pitchFamily="18" charset="0"/>
                          </a:rPr>
                        </m:ctrlPr>
                      </m:dPr>
                      <m:e>
                        <m:r>
                          <a:rPr lang="en-US" altLang="en-US" sz="2800" b="0" i="1" smtClean="0">
                            <a:latin typeface="Cambria Math" panose="02040503050406030204" pitchFamily="18" charset="0"/>
                          </a:rPr>
                          <m:t>𝑛</m:t>
                        </m:r>
                      </m:e>
                    </m:d>
                    <m:r>
                      <a:rPr lang="en-US" altLang="en-US" sz="2800" b="0" i="1" smtClean="0">
                        <a:latin typeface="Cambria Math" panose="02040503050406030204" pitchFamily="18" charset="0"/>
                      </a:rPr>
                      <m:t>=</m:t>
                    </m:r>
                    <m:r>
                      <a:rPr lang="en-US" altLang="en-US" sz="2800" b="0" i="1" smtClean="0">
                        <a:latin typeface="Cambria Math" panose="02040503050406030204" pitchFamily="18" charset="0"/>
                      </a:rPr>
                      <m:t>𝑓</m:t>
                    </m:r>
                    <m:d>
                      <m:dPr>
                        <m:ctrlPr>
                          <a:rPr lang="en-US" altLang="en-US" sz="2800" b="0" i="1" smtClean="0">
                            <a:latin typeface="Cambria Math" panose="02040503050406030204" pitchFamily="18" charset="0"/>
                          </a:rPr>
                        </m:ctrlPr>
                      </m:dPr>
                      <m:e>
                        <m:r>
                          <a:rPr lang="en-US" altLang="en-US" sz="2800" b="0" i="1" smtClean="0">
                            <a:latin typeface="Cambria Math" panose="02040503050406030204" pitchFamily="18" charset="0"/>
                          </a:rPr>
                          <m:t>𝑘</m:t>
                        </m:r>
                      </m:e>
                    </m:d>
                    <m:r>
                      <a:rPr lang="en-US" altLang="en-US" sz="2800" b="0" i="1" smtClean="0">
                        <a:latin typeface="Cambria Math" panose="02040503050406030204" pitchFamily="18" charset="0"/>
                      </a:rPr>
                      <m:t>+</m:t>
                    </m:r>
                    <m:r>
                      <a:rPr lang="en-US" altLang="en-US" sz="2800" b="0" i="1" smtClean="0">
                        <a:latin typeface="Cambria Math" panose="02040503050406030204" pitchFamily="18" charset="0"/>
                      </a:rPr>
                      <m:t>𝑓</m:t>
                    </m:r>
                    <m:d>
                      <m:dPr>
                        <m:ctrlPr>
                          <a:rPr lang="en-US" altLang="en-US" sz="2800" b="0" i="1" smtClean="0">
                            <a:latin typeface="Cambria Math" panose="02040503050406030204" pitchFamily="18" charset="0"/>
                          </a:rPr>
                        </m:ctrlPr>
                      </m:dPr>
                      <m:e>
                        <m:r>
                          <a:rPr lang="en-US" altLang="en-US" sz="2800" b="0" i="1" smtClean="0">
                            <a:latin typeface="Cambria Math" panose="02040503050406030204" pitchFamily="18" charset="0"/>
                          </a:rPr>
                          <m:t>𝑛</m:t>
                        </m:r>
                        <m:r>
                          <a:rPr lang="en-US" altLang="en-US" sz="2800" b="0" i="1" smtClean="0">
                            <a:latin typeface="Cambria Math" panose="02040503050406030204" pitchFamily="18" charset="0"/>
                          </a:rPr>
                          <m:t>−</m:t>
                        </m:r>
                        <m:r>
                          <a:rPr lang="en-US" altLang="en-US" sz="2800" b="0" i="1" smtClean="0">
                            <a:latin typeface="Cambria Math" panose="02040503050406030204" pitchFamily="18" charset="0"/>
                          </a:rPr>
                          <m:t>𝑘</m:t>
                        </m:r>
                        <m:r>
                          <a:rPr lang="en-US" altLang="en-US" sz="2800" b="0" i="1" smtClean="0">
                            <a:latin typeface="Cambria Math" panose="02040503050406030204" pitchFamily="18" charset="0"/>
                          </a:rPr>
                          <m:t>−1</m:t>
                        </m:r>
                      </m:e>
                    </m:d>
                    <m:r>
                      <a:rPr lang="en-US" altLang="en-US" sz="2800" b="0" i="1" smtClean="0">
                        <a:latin typeface="Cambria Math" panose="02040503050406030204" pitchFamily="18" charset="0"/>
                      </a:rPr>
                      <m:t>+</m:t>
                    </m:r>
                    <m:r>
                      <a:rPr lang="en-US" altLang="en-US" sz="2800" b="0" i="1" smtClean="0">
                        <a:latin typeface="Cambria Math" panose="02040503050406030204" pitchFamily="18" charset="0"/>
                      </a:rPr>
                      <m:t>𝑛</m:t>
                    </m:r>
                    <m:r>
                      <a:rPr lang="en-US" altLang="en-US" sz="2800" b="0" i="1" smtClean="0">
                        <a:latin typeface="Cambria Math" panose="02040503050406030204" pitchFamily="18" charset="0"/>
                      </a:rPr>
                      <m:t>−1</m:t>
                    </m:r>
                  </m:oMath>
                </a14:m>
                <a:r>
                  <a:rPr lang="en-US" altLang="en-US" sz="2800" dirty="0"/>
                  <a:t>;</a:t>
                </a:r>
              </a:p>
              <a:p>
                <a:pPr marL="0" indent="0">
                  <a:buFontTx/>
                  <a:buNone/>
                </a:pPr>
                <a:r>
                  <a:rPr lang="en-US" altLang="en-US" sz="2800" dirty="0"/>
                  <a:t>Since we consider any possible BST topology in the “average case”</a:t>
                </a:r>
                <a:r>
                  <a:rPr lang="en-US" altLang="en-US" sz="2800" i="1" dirty="0"/>
                  <a:t> </a:t>
                </a:r>
                <a:r>
                  <a:rPr lang="tr-TR" altLang="en-US" sz="2800" i="1" dirty="0"/>
                  <a:t>k</a:t>
                </a:r>
                <a:r>
                  <a:rPr lang="tr-TR" altLang="en-US" sz="2800" dirty="0"/>
                  <a:t> and </a:t>
                </a:r>
                <a:r>
                  <a:rPr lang="tr-TR" altLang="en-US" sz="2800" i="1" dirty="0"/>
                  <a:t>n-k-1 </a:t>
                </a:r>
                <a:r>
                  <a:rPr lang="tr-TR" altLang="en-US" sz="2800" dirty="0"/>
                  <a:t>can be any number between 0 and </a:t>
                </a:r>
                <a:r>
                  <a:rPr lang="tr-TR" altLang="en-US" sz="2800" i="1" dirty="0"/>
                  <a:t>n-1</a:t>
                </a:r>
                <a:r>
                  <a:rPr lang="tr-TR" altLang="en-US" sz="2800" dirty="0"/>
                  <a:t>.  To come up with a general solution</a:t>
                </a:r>
                <a:r>
                  <a:rPr lang="en-US" altLang="en-US" sz="2800" dirty="0"/>
                  <a:t> that satisfies the above condition</a:t>
                </a:r>
                <a:r>
                  <a:rPr lang="tr-TR" altLang="en-US" sz="2800" dirty="0"/>
                  <a:t>, we can average </a:t>
                </a:r>
                <a:r>
                  <a:rPr lang="tr-TR" altLang="en-US" sz="2800" i="1" dirty="0"/>
                  <a:t>f(k)</a:t>
                </a:r>
                <a:r>
                  <a:rPr lang="tr-TR" altLang="en-US" sz="2800" dirty="0"/>
                  <a:t> and </a:t>
                </a:r>
                <a:r>
                  <a:rPr lang="tr-TR" altLang="en-US" sz="2800" i="1" dirty="0"/>
                  <a:t>f(n-k-1)</a:t>
                </a:r>
                <a:r>
                  <a:rPr lang="tr-TR" altLang="en-US" sz="2800" dirty="0"/>
                  <a:t>:</a:t>
                </a:r>
              </a:p>
              <a:p>
                <a:pPr marL="0" indent="0">
                  <a:buFontTx/>
                  <a:buNone/>
                </a:pPr>
                <a:r>
                  <a:rPr lang="tr-TR" altLang="en-US" sz="2800" dirty="0"/>
                  <a:t>  </a:t>
                </a:r>
              </a:p>
              <a:p>
                <a:pPr marL="0" indent="0">
                  <a:buFontTx/>
                  <a:buNone/>
                </a:pPr>
                <a:endParaRPr lang="tr-TR" altLang="en-US" sz="2800" dirty="0"/>
              </a:p>
              <a:p>
                <a:pPr marL="0" indent="0">
                  <a:buFontTx/>
                  <a:buNone/>
                </a:pPr>
                <a:r>
                  <a:rPr lang="tr-TR" altLang="en-US" sz="2800" dirty="0"/>
                  <a:t>From this point on we will drop the subscript off and use </a:t>
                </a:r>
                <a:r>
                  <a:rPr lang="tr-TR" altLang="en-US" sz="2800" i="1" dirty="0"/>
                  <a:t>f(n)</a:t>
                </a:r>
                <a:r>
                  <a:rPr lang="tr-TR" altLang="en-US" sz="2800" dirty="0"/>
                  <a:t> to denote </a:t>
                </a:r>
                <a:r>
                  <a:rPr lang="tr-TR" altLang="en-US" sz="2800" i="1" dirty="0"/>
                  <a:t>f</a:t>
                </a:r>
                <a:r>
                  <a:rPr lang="tr-TR" altLang="en-US" sz="2800" i="1" baseline="-25000" dirty="0"/>
                  <a:t>ave</a:t>
                </a:r>
                <a:r>
                  <a:rPr lang="tr-TR" altLang="en-US" sz="2800" i="1" dirty="0"/>
                  <a:t>(n)</a:t>
                </a:r>
                <a:r>
                  <a:rPr lang="en-US" altLang="en-US" sz="2800" i="1" dirty="0"/>
                  <a:t>.</a:t>
                </a:r>
              </a:p>
            </p:txBody>
          </p:sp>
        </mc:Choice>
        <mc:Fallback xmlns="">
          <p:sp>
            <p:nvSpPr>
              <p:cNvPr id="317443" name="Rectangle 3">
                <a:extLst>
                  <a:ext uri="{FF2B5EF4-FFF2-40B4-BE49-F238E27FC236}">
                    <a16:creationId xmlns:a16="http://schemas.microsoft.com/office/drawing/2014/main" id="{7AC83464-1552-4CE1-B47D-3BEE2D1D3344}"/>
                  </a:ext>
                </a:extLst>
              </p:cNvPr>
              <p:cNvSpPr>
                <a:spLocks noGrp="1" noRot="1" noChangeAspect="1" noMove="1" noResize="1" noEditPoints="1" noAdjustHandles="1" noChangeArrowheads="1" noChangeShapeType="1" noTextEdit="1"/>
              </p:cNvSpPr>
              <p:nvPr>
                <p:ph type="body" sz="half" idx="1"/>
              </p:nvPr>
            </p:nvSpPr>
            <p:spPr>
              <a:xfrm>
                <a:off x="480016" y="1340710"/>
                <a:ext cx="8291513" cy="4680650"/>
              </a:xfrm>
              <a:blipFill>
                <a:blip r:embed="rId2"/>
                <a:stretch>
                  <a:fillRect l="-1544" t="-3255" r="-2206" b="-22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7444" name="Object 4">
                <a:extLst>
                  <a:ext uri="{FF2B5EF4-FFF2-40B4-BE49-F238E27FC236}">
                    <a16:creationId xmlns:a16="http://schemas.microsoft.com/office/drawing/2014/main" id="{E79E4634-8909-4865-BB20-5EE35AD89EC8}"/>
                  </a:ext>
                </a:extLst>
              </p:cNvPr>
              <p:cNvSpPr txBox="1">
                <a:spLocks noGrp="1"/>
              </p:cNvSpPr>
              <p:nvPr>
                <p:ph sz="half" idx="2"/>
              </p:nvPr>
            </p:nvSpPr>
            <p:spPr bwMode="auto">
              <a:xfrm>
                <a:off x="1524000" y="3861060"/>
                <a:ext cx="4679950" cy="1262063"/>
              </a:xfrm>
              <a:prstGeom prst="rect">
                <a:avLst/>
              </a:prstGeom>
              <a:noFill/>
              <a:ln>
                <a:noFill/>
              </a:ln>
              <a:effectLst/>
            </p:spPr>
            <p:txBody>
              <a:bodyPr>
                <a:normAutofit fontScale="70000" lnSpcReduction="20000"/>
              </a:bodyPr>
              <a:lstStyle/>
              <a:p>
                <a:pPr>
                  <a:buNone/>
                </a:pPr>
                <a14:m>
                  <m:oMathPara xmlns:m="http://schemas.openxmlformats.org/officeDocument/2006/math">
                    <m:oMathParaPr>
                      <m:jc m:val="centerGroup"/>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𝑓</m:t>
                          </m:r>
                        </m:e>
                        <m:sub>
                          <m:r>
                            <a:rPr lang="en-US" i="1">
                              <a:solidFill>
                                <a:srgbClr val="000000"/>
                              </a:solidFill>
                              <a:latin typeface="Cambria Math" panose="02040503050406030204" pitchFamily="18" charset="0"/>
                            </a:rPr>
                            <m:t>𝑎𝑣𝑒</m:t>
                          </m:r>
                        </m:sub>
                      </m:sSub>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𝑛</m:t>
                      </m:r>
                      <m:r>
                        <a:rPr lang="en-US" i="1">
                          <a:solidFill>
                            <a:srgbClr val="000000"/>
                          </a:solidFill>
                          <a:latin typeface="Cambria Math" panose="02040503050406030204" pitchFamily="18" charset="0"/>
                        </a:rPr>
                        <m:t>)=</m:t>
                      </m:r>
                      <m:d>
                        <m:dPr>
                          <m:begChr m:val="{"/>
                          <m:endChr m:val="}"/>
                          <m:ctrlPr>
                            <a:rPr lang="en-US" i="1" smtClean="0">
                              <a:solidFill>
                                <a:srgbClr val="000000"/>
                              </a:solidFill>
                              <a:latin typeface="Cambria Math" panose="02040503050406030204" pitchFamily="18" charset="0"/>
                            </a:rPr>
                          </m:ctrlPr>
                        </m:dPr>
                        <m:e>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2</m:t>
                              </m:r>
                            </m:num>
                            <m:den>
                              <m:r>
                                <a:rPr lang="en-US" i="1">
                                  <a:solidFill>
                                    <a:srgbClr val="000000"/>
                                  </a:solidFill>
                                  <a:latin typeface="Cambria Math" panose="02040503050406030204" pitchFamily="18" charset="0"/>
                                </a:rPr>
                                <m:t>𝑛</m:t>
                              </m:r>
                            </m:den>
                          </m:f>
                          <m:nary>
                            <m:naryPr>
                              <m:chr m:val="∑"/>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𝑘</m:t>
                              </m:r>
                              <m:r>
                                <a:rPr lang="en-US" i="1">
                                  <a:solidFill>
                                    <a:srgbClr val="000000"/>
                                  </a:solidFill>
                                  <a:latin typeface="Cambria Math" panose="02040503050406030204" pitchFamily="18" charset="0"/>
                                </a:rPr>
                                <m:t>=0</m:t>
                              </m:r>
                            </m:sub>
                            <m:sup>
                              <m:r>
                                <a:rPr lang="en-US" i="1">
                                  <a:solidFill>
                                    <a:srgbClr val="000000"/>
                                  </a:solidFill>
                                  <a:latin typeface="Cambria Math" panose="02040503050406030204" pitchFamily="18" charset="0"/>
                                </a:rPr>
                                <m:t>𝑛</m:t>
                              </m:r>
                              <m:r>
                                <a:rPr lang="en-US" i="1">
                                  <a:solidFill>
                                    <a:srgbClr val="000000"/>
                                  </a:solidFill>
                                  <a:latin typeface="Cambria Math" panose="02040503050406030204" pitchFamily="18" charset="0"/>
                                </a:rPr>
                                <m:t>−1</m:t>
                              </m:r>
                            </m:sup>
                            <m:e>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𝑘</m:t>
                              </m:r>
                              <m:r>
                                <a:rPr lang="en-US" i="1">
                                  <a:solidFill>
                                    <a:srgbClr val="000000"/>
                                  </a:solidFill>
                                  <a:latin typeface="Cambria Math" panose="02040503050406030204" pitchFamily="18" charset="0"/>
                                </a:rPr>
                                <m:t>)</m:t>
                              </m:r>
                            </m:e>
                          </m:nary>
                        </m:e>
                      </m:d>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𝑛</m:t>
                      </m:r>
                      <m:r>
                        <a:rPr lang="en-US" i="1">
                          <a:solidFill>
                            <a:srgbClr val="000000"/>
                          </a:solidFill>
                          <a:latin typeface="Cambria Math" panose="02040503050406030204" pitchFamily="18" charset="0"/>
                        </a:rPr>
                        <m:t>−1</m:t>
                      </m:r>
                    </m:oMath>
                  </m:oMathPara>
                </a14:m>
                <a:endParaRPr lang="en-US" dirty="0"/>
              </a:p>
            </p:txBody>
          </p:sp>
        </mc:Choice>
        <mc:Fallback xmlns="">
          <p:sp>
            <p:nvSpPr>
              <p:cNvPr id="317444" name="Object 4">
                <a:extLst>
                  <a:ext uri="{FF2B5EF4-FFF2-40B4-BE49-F238E27FC236}">
                    <a16:creationId xmlns:a16="http://schemas.microsoft.com/office/drawing/2014/main" id="{E79E4634-8909-4865-BB20-5EE35AD89EC8}"/>
                  </a:ext>
                </a:extLst>
              </p:cNvPr>
              <p:cNvSpPr txBox="1">
                <a:spLocks noRot="1" noChangeAspect="1" noMove="1" noResize="1" noEditPoints="1" noAdjustHandles="1" noChangeArrowheads="1" noChangeShapeType="1" noTextEdit="1"/>
              </p:cNvSpPr>
              <p:nvPr>
                <p:ph sz="half" idx="2"/>
              </p:nvPr>
            </p:nvSpPr>
            <p:spPr bwMode="auto">
              <a:xfrm>
                <a:off x="1524000" y="3861060"/>
                <a:ext cx="4679950" cy="1262063"/>
              </a:xfrm>
              <a:prstGeom prst="rect">
                <a:avLst/>
              </a:prstGeom>
              <a:blipFill>
                <a:blip r:embed="rId3"/>
                <a:stretch>
                  <a:fillRect/>
                </a:stretch>
              </a:blipFill>
              <a:ln>
                <a:noFill/>
              </a:ln>
              <a:effectLst/>
            </p:spPr>
            <p:txBody>
              <a:bodyPr/>
              <a:lstStyle/>
              <a:p>
                <a:r>
                  <a:rPr lang="en-US">
                    <a:noFill/>
                  </a:rPr>
                  <a:t> </a:t>
                </a:r>
              </a:p>
            </p:txBody>
          </p:sp>
        </mc:Fallback>
      </mc:AlternateContent>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4">
            <a:extLst>
              <a:ext uri="{FF2B5EF4-FFF2-40B4-BE49-F238E27FC236}">
                <a16:creationId xmlns:a16="http://schemas.microsoft.com/office/drawing/2014/main" id="{43341182-937E-456A-AE1B-A019250BAB14}"/>
              </a:ext>
            </a:extLst>
          </p:cNvPr>
          <p:cNvSpPr>
            <a:spLocks noGrp="1"/>
          </p:cNvSpPr>
          <p:nvPr>
            <p:ph type="dt" sz="half" idx="10"/>
          </p:nvPr>
        </p:nvSpPr>
        <p:spPr/>
        <p:txBody>
          <a:bodyPr/>
          <a:lstStyle/>
          <a:p>
            <a:fld id="{2E270971-27F1-41A0-8C43-5E8C667F00C5}" type="datetime4">
              <a:rPr lang="en-US" altLang="en-US"/>
              <a:pPr/>
              <a:t>November 5, 2025</a:t>
            </a:fld>
            <a:endParaRPr lang="en-US" altLang="en-US" dirty="0"/>
          </a:p>
        </p:txBody>
      </p:sp>
      <p:sp>
        <p:nvSpPr>
          <p:cNvPr id="5" name="Alt Bilgi Yer Tutucusu 5">
            <a:extLst>
              <a:ext uri="{FF2B5EF4-FFF2-40B4-BE49-F238E27FC236}">
                <a16:creationId xmlns:a16="http://schemas.microsoft.com/office/drawing/2014/main" id="{0263338A-6745-4EDF-A6BB-42DA8EA32901}"/>
              </a:ext>
            </a:extLst>
          </p:cNvPr>
          <p:cNvSpPr>
            <a:spLocks noGrp="1"/>
          </p:cNvSpPr>
          <p:nvPr>
            <p:ph type="ftr" sz="quarter" idx="11"/>
          </p:nvPr>
        </p:nvSpPr>
        <p:spPr/>
        <p:txBody>
          <a:bodyPr/>
          <a:lstStyle/>
          <a:p>
            <a:r>
              <a:rPr lang="en-US" altLang="en-US" dirty="0"/>
              <a:t>Borahan Tümer, Ph.D.                                                                                                                                                                          </a:t>
            </a:r>
          </a:p>
        </p:txBody>
      </p:sp>
      <p:sp>
        <p:nvSpPr>
          <p:cNvPr id="6" name="Slayt Numarası Yer Tutucusu 6">
            <a:extLst>
              <a:ext uri="{FF2B5EF4-FFF2-40B4-BE49-F238E27FC236}">
                <a16:creationId xmlns:a16="http://schemas.microsoft.com/office/drawing/2014/main" id="{6D0B0A78-E25C-4385-A1DA-707CD397D295}"/>
              </a:ext>
            </a:extLst>
          </p:cNvPr>
          <p:cNvSpPr>
            <a:spLocks noGrp="1"/>
          </p:cNvSpPr>
          <p:nvPr>
            <p:ph type="sldNum" sz="quarter" idx="12"/>
          </p:nvPr>
        </p:nvSpPr>
        <p:spPr/>
        <p:txBody>
          <a:bodyPr/>
          <a:lstStyle/>
          <a:p>
            <a:fld id="{4041B3FE-F9DD-4294-8A79-15A1E5E07AE6}" type="slidenum">
              <a:rPr lang="en-US" altLang="en-US"/>
              <a:pPr/>
              <a:t>71</a:t>
            </a:fld>
            <a:endParaRPr lang="en-US" altLang="en-US" dirty="0"/>
          </a:p>
        </p:txBody>
      </p:sp>
      <p:sp>
        <p:nvSpPr>
          <p:cNvPr id="319490" name="Rectangle 2">
            <a:extLst>
              <a:ext uri="{FF2B5EF4-FFF2-40B4-BE49-F238E27FC236}">
                <a16:creationId xmlns:a16="http://schemas.microsoft.com/office/drawing/2014/main" id="{413DF190-389E-45E8-9923-731CB5891368}"/>
              </a:ext>
            </a:extLst>
          </p:cNvPr>
          <p:cNvSpPr>
            <a:spLocks noGrp="1" noChangeArrowheads="1"/>
          </p:cNvSpPr>
          <p:nvPr>
            <p:ph type="title"/>
          </p:nvPr>
        </p:nvSpPr>
        <p:spPr/>
        <p:txBody>
          <a:bodyPr/>
          <a:lstStyle/>
          <a:p>
            <a:r>
              <a:rPr lang="tr-TR" altLang="en-US" dirty="0"/>
              <a:t>Average Case - 3</a:t>
            </a:r>
            <a:endParaRPr lang="en-US" altLang="en-US" dirty="0"/>
          </a:p>
        </p:txBody>
      </p:sp>
      <p:graphicFrame>
        <p:nvGraphicFramePr>
          <p:cNvPr id="319494" name="Object 6">
            <a:extLst>
              <a:ext uri="{FF2B5EF4-FFF2-40B4-BE49-F238E27FC236}">
                <a16:creationId xmlns:a16="http://schemas.microsoft.com/office/drawing/2014/main" id="{4C498BF3-DFFF-4196-9D86-D421FAAD8112}"/>
              </a:ext>
            </a:extLst>
          </p:cNvPr>
          <p:cNvGraphicFramePr>
            <a:graphicFrameLocks noGrp="1" noChangeAspect="1"/>
          </p:cNvGraphicFramePr>
          <p:nvPr>
            <p:ph sz="half" idx="1"/>
          </p:nvPr>
        </p:nvGraphicFramePr>
        <p:xfrm>
          <a:off x="1331913" y="1685925"/>
          <a:ext cx="6192837" cy="4249738"/>
        </p:xfrm>
        <a:graphic>
          <a:graphicData uri="http://schemas.openxmlformats.org/presentationml/2006/ole">
            <mc:AlternateContent xmlns:mc="http://schemas.openxmlformats.org/markup-compatibility/2006">
              <mc:Choice xmlns:v="urn:schemas-microsoft-com:vml" Requires="v">
                <p:oleObj name="Equation" r:id="rId2" imgW="3238200" imgH="2222280" progId="Equation.3">
                  <p:embed/>
                </p:oleObj>
              </mc:Choice>
              <mc:Fallback>
                <p:oleObj name="Equation" r:id="rId2" imgW="3238200" imgH="2222280" progId="Equation.3">
                  <p:embed/>
                  <p:pic>
                    <p:nvPicPr>
                      <p:cNvPr id="0"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685925"/>
                        <a:ext cx="6192837" cy="424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4">
            <a:extLst>
              <a:ext uri="{FF2B5EF4-FFF2-40B4-BE49-F238E27FC236}">
                <a16:creationId xmlns:a16="http://schemas.microsoft.com/office/drawing/2014/main" id="{773A7566-50F5-45E4-A99C-8991C1CA4B8C}"/>
              </a:ext>
            </a:extLst>
          </p:cNvPr>
          <p:cNvSpPr>
            <a:spLocks noGrp="1"/>
          </p:cNvSpPr>
          <p:nvPr>
            <p:ph type="dt" sz="half" idx="10"/>
          </p:nvPr>
        </p:nvSpPr>
        <p:spPr/>
        <p:txBody>
          <a:bodyPr/>
          <a:lstStyle/>
          <a:p>
            <a:fld id="{DA5A5961-4A2D-4D38-B500-FD418932D89B}" type="datetime4">
              <a:rPr lang="en-US" altLang="en-US"/>
              <a:pPr/>
              <a:t>November 5, 2025</a:t>
            </a:fld>
            <a:endParaRPr lang="en-US" altLang="en-US" dirty="0"/>
          </a:p>
        </p:txBody>
      </p:sp>
      <p:sp>
        <p:nvSpPr>
          <p:cNvPr id="5" name="Alt Bilgi Yer Tutucusu 5">
            <a:extLst>
              <a:ext uri="{FF2B5EF4-FFF2-40B4-BE49-F238E27FC236}">
                <a16:creationId xmlns:a16="http://schemas.microsoft.com/office/drawing/2014/main" id="{71E15B4D-0202-4181-8011-FA048247BFBD}"/>
              </a:ext>
            </a:extLst>
          </p:cNvPr>
          <p:cNvSpPr>
            <a:spLocks noGrp="1"/>
          </p:cNvSpPr>
          <p:nvPr>
            <p:ph type="ftr" sz="quarter" idx="11"/>
          </p:nvPr>
        </p:nvSpPr>
        <p:spPr/>
        <p:txBody>
          <a:bodyPr/>
          <a:lstStyle/>
          <a:p>
            <a:r>
              <a:rPr lang="en-US" altLang="en-US" dirty="0"/>
              <a:t>Borahan Tümer, Ph.D.                                                                                                                                                                          </a:t>
            </a:r>
          </a:p>
        </p:txBody>
      </p:sp>
      <p:sp>
        <p:nvSpPr>
          <p:cNvPr id="6" name="Slayt Numarası Yer Tutucusu 6">
            <a:extLst>
              <a:ext uri="{FF2B5EF4-FFF2-40B4-BE49-F238E27FC236}">
                <a16:creationId xmlns:a16="http://schemas.microsoft.com/office/drawing/2014/main" id="{FA006A5E-546E-4E4F-8BDD-4527010EC40E}"/>
              </a:ext>
            </a:extLst>
          </p:cNvPr>
          <p:cNvSpPr>
            <a:spLocks noGrp="1"/>
          </p:cNvSpPr>
          <p:nvPr>
            <p:ph type="sldNum" sz="quarter" idx="12"/>
          </p:nvPr>
        </p:nvSpPr>
        <p:spPr/>
        <p:txBody>
          <a:bodyPr/>
          <a:lstStyle/>
          <a:p>
            <a:fld id="{4A23A119-8D5F-49FF-84EA-4DAF23F12982}" type="slidenum">
              <a:rPr lang="en-US" altLang="en-US"/>
              <a:pPr/>
              <a:t>72</a:t>
            </a:fld>
            <a:endParaRPr lang="en-US" altLang="en-US" dirty="0"/>
          </a:p>
        </p:txBody>
      </p:sp>
      <p:sp>
        <p:nvSpPr>
          <p:cNvPr id="321538" name="Rectangle 2">
            <a:extLst>
              <a:ext uri="{FF2B5EF4-FFF2-40B4-BE49-F238E27FC236}">
                <a16:creationId xmlns:a16="http://schemas.microsoft.com/office/drawing/2014/main" id="{FD2F39BC-0F75-4E89-A3AA-018238656320}"/>
              </a:ext>
            </a:extLst>
          </p:cNvPr>
          <p:cNvSpPr>
            <a:spLocks noGrp="1" noChangeArrowheads="1"/>
          </p:cNvSpPr>
          <p:nvPr>
            <p:ph type="title"/>
          </p:nvPr>
        </p:nvSpPr>
        <p:spPr/>
        <p:txBody>
          <a:bodyPr/>
          <a:lstStyle/>
          <a:p>
            <a:r>
              <a:rPr lang="tr-TR" altLang="en-US" dirty="0"/>
              <a:t>Average Case - 4</a:t>
            </a:r>
            <a:endParaRPr lang="en-US" altLang="en-US" dirty="0"/>
          </a:p>
        </p:txBody>
      </p:sp>
      <p:graphicFrame>
        <p:nvGraphicFramePr>
          <p:cNvPr id="321539" name="Object 3">
            <a:extLst>
              <a:ext uri="{FF2B5EF4-FFF2-40B4-BE49-F238E27FC236}">
                <a16:creationId xmlns:a16="http://schemas.microsoft.com/office/drawing/2014/main" id="{1F964FD0-39FF-4915-95E3-550226EE06E1}"/>
              </a:ext>
            </a:extLst>
          </p:cNvPr>
          <p:cNvGraphicFramePr>
            <a:graphicFrameLocks noGrp="1" noChangeAspect="1"/>
          </p:cNvGraphicFramePr>
          <p:nvPr>
            <p:ph sz="half" idx="1"/>
          </p:nvPr>
        </p:nvGraphicFramePr>
        <p:xfrm>
          <a:off x="900113" y="1412875"/>
          <a:ext cx="3694112" cy="4505325"/>
        </p:xfrm>
        <a:graphic>
          <a:graphicData uri="http://schemas.openxmlformats.org/presentationml/2006/ole">
            <mc:AlternateContent xmlns:mc="http://schemas.openxmlformats.org/markup-compatibility/2006">
              <mc:Choice xmlns:v="urn:schemas-microsoft-com:vml" Requires="v">
                <p:oleObj name="Equation" r:id="rId2" imgW="2311200" imgH="2819160" progId="Equation.3">
                  <p:embed/>
                </p:oleObj>
              </mc:Choice>
              <mc:Fallback>
                <p:oleObj name="Equation" r:id="rId2" imgW="2311200" imgH="2819160" progId="Equation.3">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412875"/>
                        <a:ext cx="3694112" cy="450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i Yer Tutucusu 4">
            <a:extLst>
              <a:ext uri="{FF2B5EF4-FFF2-40B4-BE49-F238E27FC236}">
                <a16:creationId xmlns:a16="http://schemas.microsoft.com/office/drawing/2014/main" id="{6923B895-4760-484F-81AC-DC497D8ED363}"/>
              </a:ext>
            </a:extLst>
          </p:cNvPr>
          <p:cNvSpPr>
            <a:spLocks noGrp="1"/>
          </p:cNvSpPr>
          <p:nvPr>
            <p:ph type="dt" sz="half" idx="10"/>
          </p:nvPr>
        </p:nvSpPr>
        <p:spPr/>
        <p:txBody>
          <a:bodyPr/>
          <a:lstStyle/>
          <a:p>
            <a:fld id="{D0447546-7A33-4A9E-B0A3-35697EC609D1}" type="datetime4">
              <a:rPr lang="en-US" altLang="en-US"/>
              <a:pPr/>
              <a:t>November 5, 2025</a:t>
            </a:fld>
            <a:endParaRPr lang="en-US" altLang="en-US" dirty="0"/>
          </a:p>
        </p:txBody>
      </p:sp>
      <p:sp>
        <p:nvSpPr>
          <p:cNvPr id="6" name="Alt Bilgi Yer Tutucusu 5">
            <a:extLst>
              <a:ext uri="{FF2B5EF4-FFF2-40B4-BE49-F238E27FC236}">
                <a16:creationId xmlns:a16="http://schemas.microsoft.com/office/drawing/2014/main" id="{DD323E0E-6CD3-4B36-919A-75515581C173}"/>
              </a:ext>
            </a:extLst>
          </p:cNvPr>
          <p:cNvSpPr>
            <a:spLocks noGrp="1"/>
          </p:cNvSpPr>
          <p:nvPr>
            <p:ph type="ftr" sz="quarter" idx="11"/>
          </p:nvPr>
        </p:nvSpPr>
        <p:spPr/>
        <p:txBody>
          <a:bodyPr/>
          <a:lstStyle/>
          <a:p>
            <a:r>
              <a:rPr lang="en-US" altLang="en-US" dirty="0"/>
              <a:t>Borahan Tümer, Ph.D.                                                                                                                                                                          </a:t>
            </a:r>
          </a:p>
        </p:txBody>
      </p:sp>
      <p:sp>
        <p:nvSpPr>
          <p:cNvPr id="7" name="Slayt Numarası Yer Tutucusu 6">
            <a:extLst>
              <a:ext uri="{FF2B5EF4-FFF2-40B4-BE49-F238E27FC236}">
                <a16:creationId xmlns:a16="http://schemas.microsoft.com/office/drawing/2014/main" id="{22455C0B-D962-477D-87C0-771E9A777182}"/>
              </a:ext>
            </a:extLst>
          </p:cNvPr>
          <p:cNvSpPr>
            <a:spLocks noGrp="1"/>
          </p:cNvSpPr>
          <p:nvPr>
            <p:ph type="sldNum" sz="quarter" idx="12"/>
          </p:nvPr>
        </p:nvSpPr>
        <p:spPr/>
        <p:txBody>
          <a:bodyPr/>
          <a:lstStyle/>
          <a:p>
            <a:fld id="{A2CBA4E8-FFC5-441F-8D4C-A6D60BDE7743}" type="slidenum">
              <a:rPr lang="en-US" altLang="en-US"/>
              <a:pPr/>
              <a:t>73</a:t>
            </a:fld>
            <a:endParaRPr lang="en-US" altLang="en-US" dirty="0"/>
          </a:p>
        </p:txBody>
      </p:sp>
      <p:sp>
        <p:nvSpPr>
          <p:cNvPr id="326658" name="Rectangle 2">
            <a:extLst>
              <a:ext uri="{FF2B5EF4-FFF2-40B4-BE49-F238E27FC236}">
                <a16:creationId xmlns:a16="http://schemas.microsoft.com/office/drawing/2014/main" id="{15B151D7-2B5B-484F-BF3E-E82AF369A0A7}"/>
              </a:ext>
            </a:extLst>
          </p:cNvPr>
          <p:cNvSpPr>
            <a:spLocks noGrp="1" noChangeArrowheads="1"/>
          </p:cNvSpPr>
          <p:nvPr>
            <p:ph type="title"/>
          </p:nvPr>
        </p:nvSpPr>
        <p:spPr/>
        <p:txBody>
          <a:bodyPr/>
          <a:lstStyle/>
          <a:p>
            <a:r>
              <a:rPr lang="tr-TR" altLang="en-US" dirty="0"/>
              <a:t>Average Case - 5</a:t>
            </a:r>
            <a:endParaRPr lang="en-US" altLang="en-US" dirty="0"/>
          </a:p>
        </p:txBody>
      </p:sp>
      <mc:AlternateContent xmlns:mc="http://schemas.openxmlformats.org/markup-compatibility/2006" xmlns:a14="http://schemas.microsoft.com/office/drawing/2010/main">
        <mc:Choice Requires="a14">
          <p:sp>
            <p:nvSpPr>
              <p:cNvPr id="326659" name="Object 3">
                <a:extLst>
                  <a:ext uri="{FF2B5EF4-FFF2-40B4-BE49-F238E27FC236}">
                    <a16:creationId xmlns:a16="http://schemas.microsoft.com/office/drawing/2014/main" id="{455BE380-FB63-4E5A-8E7B-93A2D6EC4492}"/>
                  </a:ext>
                </a:extLst>
              </p:cNvPr>
              <p:cNvSpPr txBox="1">
                <a:spLocks noGrp="1"/>
              </p:cNvSpPr>
              <p:nvPr>
                <p:ph sz="half" idx="1"/>
              </p:nvPr>
            </p:nvSpPr>
            <p:spPr bwMode="auto">
              <a:xfrm>
                <a:off x="174624" y="1268413"/>
                <a:ext cx="8512175" cy="3744807"/>
              </a:xfrm>
              <a:prstGeom prst="rect">
                <a:avLst/>
              </a:prstGeom>
              <a:noFill/>
              <a:ln>
                <a:noFill/>
              </a:ln>
              <a:effectLst/>
            </p:spPr>
            <p:txBody>
              <a:bodyPr>
                <a:normAutofit fontScale="55000" lnSpcReduction="20000"/>
              </a:bodyPr>
              <a:lstStyle/>
              <a:p>
                <a:pPr>
                  <a:buNone/>
                </a:pPr>
                <a14:m>
                  <m:oMathPara xmlns:m="http://schemas.openxmlformats.org/officeDocument/2006/math">
                    <m:oMathParaPr>
                      <m:jc m:val="centerGroup"/>
                    </m:oMathParaPr>
                    <m:oMath xmlns:m="http://schemas.openxmlformats.org/officeDocument/2006/math">
                      <m:r>
                        <a:rPr lang="en-US" i="1" smtClean="0">
                          <a:solidFill>
                            <a:srgbClr val="000000"/>
                          </a:solidFill>
                          <a:latin typeface="Cambria Math" panose="02040503050406030204" pitchFamily="18" charset="0"/>
                        </a:rPr>
                        <m:t>𝑓</m:t>
                      </m:r>
                      <m:d>
                        <m:dPr>
                          <m:ctrlPr>
                            <a:rPr lang="en-US" i="1" smtClean="0">
                              <a:solidFill>
                                <a:srgbClr val="000000"/>
                              </a:solidFill>
                              <a:latin typeface="Cambria Math" panose="02040503050406030204" pitchFamily="18" charset="0"/>
                            </a:rPr>
                          </m:ctrlPr>
                        </m:dPr>
                        <m:e>
                          <m:r>
                            <a:rPr lang="en-US" i="1" smtClean="0">
                              <a:solidFill>
                                <a:srgbClr val="000000"/>
                              </a:solidFill>
                              <a:latin typeface="Cambria Math" panose="02040503050406030204" pitchFamily="18" charset="0"/>
                            </a:rPr>
                            <m:t>𝑛</m:t>
                          </m:r>
                        </m:e>
                      </m:d>
                      <m:r>
                        <a:rPr lang="en-US" i="1" smtClean="0">
                          <a:solidFill>
                            <a:srgbClr val="000000"/>
                          </a:solidFill>
                          <a:latin typeface="Cambria Math" panose="02040503050406030204" pitchFamily="18" charset="0"/>
                        </a:rPr>
                        <m:t>=</m:t>
                      </m:r>
                      <m:d>
                        <m:dPr>
                          <m:ctrlPr>
                            <a:rPr lang="en-US" i="1" smtClean="0">
                              <a:solidFill>
                                <a:srgbClr val="000000"/>
                              </a:solidFill>
                              <a:latin typeface="Cambria Math" panose="02040503050406030204" pitchFamily="18" charset="0"/>
                            </a:rPr>
                          </m:ctrlPr>
                        </m:dPr>
                        <m:e>
                          <m:r>
                            <a:rPr lang="en-US" i="1" smtClean="0">
                              <a:solidFill>
                                <a:srgbClr val="000000"/>
                              </a:solidFill>
                              <a:latin typeface="Cambria Math" panose="02040503050406030204" pitchFamily="18" charset="0"/>
                            </a:rPr>
                            <m:t>𝑛</m:t>
                          </m:r>
                          <m:r>
                            <a:rPr lang="en-US" i="1" smtClean="0">
                              <a:solidFill>
                                <a:srgbClr val="000000"/>
                              </a:solidFill>
                              <a:latin typeface="Cambria Math" panose="02040503050406030204" pitchFamily="18" charset="0"/>
                            </a:rPr>
                            <m:t>+1</m:t>
                          </m:r>
                        </m:e>
                      </m:d>
                      <m:r>
                        <a:rPr lang="en-US" i="1" smtClean="0">
                          <a:solidFill>
                            <a:srgbClr val="000000"/>
                          </a:solidFill>
                          <a:latin typeface="Cambria Math" panose="02040503050406030204" pitchFamily="18" charset="0"/>
                        </a:rPr>
                        <m:t>𝑓</m:t>
                      </m:r>
                      <m:d>
                        <m:dPr>
                          <m:ctrlPr>
                            <a:rPr lang="en-US" i="1" smtClean="0">
                              <a:solidFill>
                                <a:srgbClr val="000000"/>
                              </a:solidFill>
                              <a:latin typeface="Cambria Math" panose="02040503050406030204" pitchFamily="18" charset="0"/>
                            </a:rPr>
                          </m:ctrlPr>
                        </m:dPr>
                        <m:e>
                          <m:r>
                            <a:rPr lang="en-US" i="1" smtClean="0">
                              <a:solidFill>
                                <a:srgbClr val="000000"/>
                              </a:solidFill>
                              <a:latin typeface="Cambria Math" panose="02040503050406030204" pitchFamily="18" charset="0"/>
                            </a:rPr>
                            <m:t>0</m:t>
                          </m:r>
                        </m:e>
                      </m:d>
                      <m:r>
                        <a:rPr lang="en-US" i="1" smtClean="0">
                          <a:solidFill>
                            <a:srgbClr val="000000"/>
                          </a:solidFill>
                          <a:latin typeface="Cambria Math" panose="02040503050406030204" pitchFamily="18" charset="0"/>
                        </a:rPr>
                        <m:t>+2</m:t>
                      </m:r>
                      <m:d>
                        <m:dPr>
                          <m:ctrlPr>
                            <a:rPr lang="en-US" i="1" smtClean="0">
                              <a:solidFill>
                                <a:srgbClr val="000000"/>
                              </a:solidFill>
                              <a:latin typeface="Cambria Math" panose="02040503050406030204" pitchFamily="18" charset="0"/>
                            </a:rPr>
                          </m:ctrlPr>
                        </m:dPr>
                        <m:e>
                          <m:r>
                            <a:rPr lang="en-US" i="1" smtClean="0">
                              <a:solidFill>
                                <a:srgbClr val="000000"/>
                              </a:solidFill>
                              <a:latin typeface="Cambria Math" panose="02040503050406030204" pitchFamily="18" charset="0"/>
                            </a:rPr>
                            <m:t>𝑛</m:t>
                          </m:r>
                          <m:r>
                            <a:rPr lang="en-US" i="1" smtClean="0">
                              <a:solidFill>
                                <a:srgbClr val="000000"/>
                              </a:solidFill>
                              <a:latin typeface="Cambria Math" panose="02040503050406030204" pitchFamily="18" charset="0"/>
                            </a:rPr>
                            <m:t>+1</m:t>
                          </m:r>
                        </m:e>
                      </m:d>
                      <m:nary>
                        <m:naryPr>
                          <m:chr m:val="∑"/>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=1</m:t>
                          </m:r>
                        </m:sub>
                        <m:sup>
                          <m:r>
                            <a:rPr lang="en-US" i="1">
                              <a:solidFill>
                                <a:srgbClr val="000000"/>
                              </a:solidFill>
                              <a:latin typeface="Cambria Math" panose="02040503050406030204" pitchFamily="18" charset="0"/>
                            </a:rPr>
                            <m:t>𝑛</m:t>
                          </m:r>
                        </m:sup>
                        <m:e>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𝑖</m:t>
                              </m:r>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+1</m:t>
                                  </m:r>
                                </m:e>
                              </m:d>
                            </m:den>
                          </m:f>
                        </m:e>
                      </m:nary>
                      <m:r>
                        <a:rPr lang="en-US" b="0" i="1" smtClean="0">
                          <a:solidFill>
                            <a:srgbClr val="000000"/>
                          </a:solidFill>
                          <a:latin typeface="Cambria Math" panose="02040503050406030204" pitchFamily="18" charset="0"/>
                        </a:rPr>
                        <m:t>;</m:t>
                      </m:r>
                      <m:m>
                        <m:mPr>
                          <m:plcHide m:val="on"/>
                          <m:mcs>
                            <m:mc>
                              <m:mcPr>
                                <m:count m:val="1"/>
                                <m:mcJc m:val="center"/>
                              </m:mcPr>
                            </m:mc>
                          </m:mcs>
                          <m:ctrlPr>
                            <a:rPr lang="en-US" i="1">
                              <a:solidFill>
                                <a:srgbClr val="000000"/>
                              </a:solidFill>
                              <a:latin typeface="Cambria Math" panose="02040503050406030204" pitchFamily="18" charset="0"/>
                            </a:rPr>
                          </m:ctrlPr>
                        </m:mPr>
                        <m:mr>
                          <m:e/>
                        </m:mr>
                      </m:m>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+1)</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2</m:t>
                          </m:r>
                        </m:num>
                        <m:den>
                          <m:r>
                            <a:rPr lang="en-US" i="1">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+1</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𝑖</m:t>
                          </m:r>
                        </m:den>
                      </m:f>
                      <m:func>
                        <m:funcPr>
                          <m:ctrlPr>
                            <a:rPr lang="en-US" i="1">
                              <a:solidFill>
                                <a:srgbClr val="000000"/>
                              </a:solidFill>
                              <a:latin typeface="Cambria Math" panose="02040503050406030204" pitchFamily="18" charset="0"/>
                            </a:rPr>
                          </m:ctrlPr>
                        </m:funcPr>
                        <m:fName>
                          <m:r>
                            <a:rPr lang="en-US" i="0">
                              <a:solidFill>
                                <a:srgbClr val="000000"/>
                              </a:solidFill>
                              <a:latin typeface="Cambria Math" panose="02040503050406030204" pitchFamily="18" charset="0"/>
                            </a:rPr>
                            <m:t>;</m:t>
                          </m:r>
                        </m:fName>
                        <m:e>
                          <m:r>
                            <a:rPr lang="en-US" i="1">
                              <a:solidFill>
                                <a:srgbClr val="000000"/>
                              </a:solidFill>
                              <a:latin typeface="Cambria Math" panose="02040503050406030204" pitchFamily="18" charset="0"/>
                            </a:rPr>
                            <m:t>𝑓</m:t>
                          </m:r>
                        </m:e>
                      </m:func>
                      <m:r>
                        <a:rPr lang="en-US" i="1">
                          <a:solidFill>
                            <a:srgbClr val="000000"/>
                          </a:solidFill>
                          <a:latin typeface="Cambria Math" panose="02040503050406030204" pitchFamily="18" charset="0"/>
                        </a:rPr>
                        <m:t>(0)=0</m:t>
                      </m:r>
                    </m:oMath>
                    <m:oMath xmlns:m="http://schemas.openxmlformats.org/officeDocument/2006/math">
                      <m:r>
                        <a:rPr lang="en-US" i="1">
                          <a:solidFill>
                            <a:srgbClr val="000000"/>
                          </a:solidFill>
                          <a:latin typeface="Cambria Math" panose="02040503050406030204" pitchFamily="18" charset="0"/>
                        </a:rPr>
                        <m:t>𝑓</m:t>
                      </m:r>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𝑛</m:t>
                          </m:r>
                        </m:e>
                      </m:d>
                      <m:r>
                        <a:rPr lang="en-US" i="1">
                          <a:solidFill>
                            <a:srgbClr val="000000"/>
                          </a:solidFill>
                          <a:latin typeface="Cambria Math" panose="02040503050406030204" pitchFamily="18" charset="0"/>
                        </a:rPr>
                        <m:t>=2</m:t>
                      </m:r>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𝑛</m:t>
                          </m:r>
                          <m:r>
                            <a:rPr lang="en-US" i="1">
                              <a:solidFill>
                                <a:srgbClr val="000000"/>
                              </a:solidFill>
                              <a:latin typeface="Cambria Math" panose="02040503050406030204" pitchFamily="18" charset="0"/>
                            </a:rPr>
                            <m:t>+1</m:t>
                          </m:r>
                        </m:e>
                      </m:d>
                      <m:d>
                        <m:dPr>
                          <m:begChr m:val="["/>
                          <m:endChr m:val="]"/>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2</m:t>
                          </m:r>
                          <m:nary>
                            <m:naryPr>
                              <m:chr m:val="∑"/>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=1</m:t>
                              </m:r>
                            </m:sub>
                            <m:sup>
                              <m:r>
                                <a:rPr lang="en-US" i="1">
                                  <a:solidFill>
                                    <a:srgbClr val="000000"/>
                                  </a:solidFill>
                                  <a:latin typeface="Cambria Math" panose="02040503050406030204" pitchFamily="18" charset="0"/>
                                </a:rPr>
                                <m:t>𝑛</m:t>
                              </m:r>
                            </m:sup>
                            <m:e>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+1</m:t>
                                  </m:r>
                                </m:den>
                              </m:f>
                              <m:r>
                                <a:rPr lang="en-US" i="1">
                                  <a:solidFill>
                                    <a:srgbClr val="000000"/>
                                  </a:solidFill>
                                  <a:latin typeface="Cambria Math" panose="02040503050406030204" pitchFamily="18" charset="0"/>
                                </a:rPr>
                                <m:t>−</m:t>
                              </m:r>
                              <m:nary>
                                <m:naryPr>
                                  <m:chr m:val="∑"/>
                                  <m:ctrlPr>
                                    <a:rPr lang="en-US" i="1" smtClean="0">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=1</m:t>
                                  </m:r>
                                </m:sub>
                                <m:sup>
                                  <m:r>
                                    <a:rPr lang="en-US" i="1">
                                      <a:solidFill>
                                        <a:srgbClr val="000000"/>
                                      </a:solidFill>
                                      <a:latin typeface="Cambria Math" panose="02040503050406030204" pitchFamily="18" charset="0"/>
                                    </a:rPr>
                                    <m:t>𝑛</m:t>
                                  </m:r>
                                </m:sup>
                                <m:e>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𝑖</m:t>
                                      </m:r>
                                    </m:den>
                                  </m:f>
                                </m:e>
                              </m:nary>
                            </m:e>
                          </m:nary>
                        </m:e>
                      </m:d>
                      <m:r>
                        <a:rPr lang="en-US" b="0" i="1" smtClean="0">
                          <a:solidFill>
                            <a:srgbClr val="000000"/>
                          </a:solidFill>
                          <a:latin typeface="Cambria Math" panose="02040503050406030204" pitchFamily="18" charset="0"/>
                        </a:rPr>
                        <m:t>; </m:t>
                      </m:r>
                      <m:nary>
                        <m:naryPr>
                          <m:chr m:val="∑"/>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=1</m:t>
                          </m:r>
                        </m:sub>
                        <m:sup>
                          <m:r>
                            <a:rPr lang="en-US" i="1">
                              <a:solidFill>
                                <a:srgbClr val="000000"/>
                              </a:solidFill>
                              <a:latin typeface="Cambria Math" panose="02040503050406030204" pitchFamily="18" charset="0"/>
                            </a:rPr>
                            <m:t>𝑛</m:t>
                          </m:r>
                        </m:sup>
                        <m:e>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+1</m:t>
                              </m:r>
                            </m:den>
                          </m:f>
                          <m:r>
                            <a:rPr lang="en-US" b="0" i="1" smtClean="0">
                              <a:solidFill>
                                <a:srgbClr val="000000"/>
                              </a:solidFill>
                              <a:latin typeface="Cambria Math" panose="02040503050406030204" pitchFamily="18" charset="0"/>
                            </a:rPr>
                            <m:t>=</m:t>
                          </m:r>
                          <m:nary>
                            <m:naryPr>
                              <m:chr m:val="∑"/>
                              <m:ctrlPr>
                                <a:rPr lang="en-US" b="0" i="1" smtClean="0">
                                  <a:solidFill>
                                    <a:srgbClr val="000000"/>
                                  </a:solidFill>
                                  <a:latin typeface="Cambria Math" panose="02040503050406030204" pitchFamily="18" charset="0"/>
                                </a:rPr>
                              </m:ctrlPr>
                            </m:naryPr>
                            <m:sub>
                              <m:r>
                                <m:rPr>
                                  <m:brk m:alnAt="23"/>
                                </m:rPr>
                                <a:rPr lang="en-US" b="0" i="1" smtClean="0">
                                  <a:solidFill>
                                    <a:srgbClr val="000000"/>
                                  </a:solidFill>
                                  <a:latin typeface="Cambria Math" panose="02040503050406030204" pitchFamily="18" charset="0"/>
                                </a:rPr>
                                <m:t>2</m:t>
                              </m:r>
                            </m:sub>
                            <m:sup>
                              <m:r>
                                <a:rPr lang="en-US" b="0" i="1" smtClean="0">
                                  <a:solidFill>
                                    <a:srgbClr val="000000"/>
                                  </a:solidFill>
                                  <a:latin typeface="Cambria Math" panose="02040503050406030204" pitchFamily="18" charset="0"/>
                                </a:rPr>
                                <m:t>𝑛</m:t>
                              </m:r>
                            </m:sup>
                            <m:e>
                              <m:f>
                                <m:fPr>
                                  <m:ctrlPr>
                                    <a:rPr lang="en-US" b="0" i="1" smtClean="0">
                                      <a:solidFill>
                                        <a:srgbClr val="000000"/>
                                      </a:solidFill>
                                      <a:latin typeface="Cambria Math" panose="02040503050406030204" pitchFamily="18" charset="0"/>
                                    </a:rPr>
                                  </m:ctrlPr>
                                </m:fPr>
                                <m:num>
                                  <m:r>
                                    <a:rPr lang="en-US" b="0" i="1" smtClean="0">
                                      <a:solidFill>
                                        <a:srgbClr val="000000"/>
                                      </a:solidFill>
                                      <a:latin typeface="Cambria Math" panose="02040503050406030204" pitchFamily="18" charset="0"/>
                                    </a:rPr>
                                    <m:t>1</m:t>
                                  </m:r>
                                </m:num>
                                <m:den>
                                  <m:r>
                                    <a:rPr lang="en-US" b="0" i="1" smtClean="0">
                                      <a:solidFill>
                                        <a:srgbClr val="000000"/>
                                      </a:solidFill>
                                      <a:latin typeface="Cambria Math" panose="02040503050406030204" pitchFamily="18" charset="0"/>
                                    </a:rPr>
                                    <m:t>𝑖</m:t>
                                  </m:r>
                                </m:den>
                              </m:f>
                              <m:r>
                                <a:rPr lang="en-US" b="0" i="1" smtClean="0">
                                  <a:solidFill>
                                    <a:srgbClr val="000000"/>
                                  </a:solidFill>
                                  <a:latin typeface="Cambria Math" panose="02040503050406030204" pitchFamily="18" charset="0"/>
                                </a:rPr>
                                <m:t>+</m:t>
                              </m:r>
                              <m:f>
                                <m:fPr>
                                  <m:ctrlPr>
                                    <a:rPr lang="en-US" b="0" i="1" smtClean="0">
                                      <a:solidFill>
                                        <a:srgbClr val="000000"/>
                                      </a:solidFill>
                                      <a:latin typeface="Cambria Math" panose="02040503050406030204" pitchFamily="18" charset="0"/>
                                    </a:rPr>
                                  </m:ctrlPr>
                                </m:fPr>
                                <m:num>
                                  <m:r>
                                    <a:rPr lang="en-US" b="0" i="1" smtClean="0">
                                      <a:solidFill>
                                        <a:srgbClr val="000000"/>
                                      </a:solidFill>
                                      <a:latin typeface="Cambria Math" panose="02040503050406030204" pitchFamily="18" charset="0"/>
                                    </a:rPr>
                                    <m:t>1</m:t>
                                  </m:r>
                                </m:num>
                                <m:den>
                                  <m:r>
                                    <a:rPr lang="en-US" b="0" i="1" smtClean="0">
                                      <a:solidFill>
                                        <a:srgbClr val="000000"/>
                                      </a:solidFill>
                                      <a:latin typeface="Cambria Math" panose="02040503050406030204" pitchFamily="18" charset="0"/>
                                    </a:rPr>
                                    <m:t>𝑛</m:t>
                                  </m:r>
                                  <m:r>
                                    <a:rPr lang="en-US" b="0" i="1" smtClean="0">
                                      <a:solidFill>
                                        <a:srgbClr val="000000"/>
                                      </a:solidFill>
                                      <a:latin typeface="Cambria Math" panose="02040503050406030204" pitchFamily="18" charset="0"/>
                                    </a:rPr>
                                    <m:t>+1</m:t>
                                  </m:r>
                                </m:den>
                              </m:f>
                            </m:e>
                          </m:nary>
                        </m:e>
                      </m:nary>
                    </m:oMath>
                    <m:oMath xmlns:m="http://schemas.openxmlformats.org/officeDocument/2006/math">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𝑛</m:t>
                      </m:r>
                      <m:r>
                        <a:rPr lang="en-US" i="1">
                          <a:solidFill>
                            <a:srgbClr val="000000"/>
                          </a:solidFill>
                          <a:latin typeface="Cambria Math" panose="02040503050406030204" pitchFamily="18" charset="0"/>
                        </a:rPr>
                        <m:t>)=2(</m:t>
                      </m:r>
                      <m:r>
                        <a:rPr lang="en-US" i="1">
                          <a:solidFill>
                            <a:srgbClr val="000000"/>
                          </a:solidFill>
                          <a:latin typeface="Cambria Math" panose="02040503050406030204" pitchFamily="18" charset="0"/>
                        </a:rPr>
                        <m:t>𝑛</m:t>
                      </m:r>
                      <m:r>
                        <a:rPr lang="en-US" i="1">
                          <a:solidFill>
                            <a:srgbClr val="000000"/>
                          </a:solidFill>
                          <a:latin typeface="Cambria Math" panose="02040503050406030204" pitchFamily="18" charset="0"/>
                        </a:rPr>
                        <m:t>+1)</m:t>
                      </m:r>
                      <m:d>
                        <m:dPr>
                          <m:begChr m:val="["/>
                          <m:endChr m:val="]"/>
                          <m:ctrlPr>
                            <a:rPr lang="en-US" i="1">
                              <a:solidFill>
                                <a:srgbClr val="000000"/>
                              </a:solidFill>
                              <a:latin typeface="Cambria Math" panose="02040503050406030204" pitchFamily="18" charset="0"/>
                            </a:rPr>
                          </m:ctrlPr>
                        </m:dPr>
                        <m:e>
                          <m:nary>
                            <m:naryPr>
                              <m:chr m:val="∑"/>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=2</m:t>
                              </m:r>
                            </m:sub>
                            <m:sup>
                              <m:r>
                                <a:rPr lang="en-US" i="1">
                                  <a:solidFill>
                                    <a:srgbClr val="000000"/>
                                  </a:solidFill>
                                  <a:latin typeface="Cambria Math" panose="02040503050406030204" pitchFamily="18" charset="0"/>
                                </a:rPr>
                                <m:t>𝑛</m:t>
                              </m:r>
                            </m:sup>
                            <m:e>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𝑖</m:t>
                                  </m:r>
                                </m:den>
                              </m:f>
                              <m:r>
                                <a:rPr lang="en-US" i="1">
                                  <a:solidFill>
                                    <a:srgbClr val="000000"/>
                                  </a:solidFill>
                                  <a:latin typeface="Cambria Math" panose="02040503050406030204" pitchFamily="18" charset="0"/>
                                </a:rPr>
                                <m:t>−1+</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2</m:t>
                                  </m:r>
                                </m:num>
                                <m:den>
                                  <m:r>
                                    <a:rPr lang="en-US" i="1">
                                      <a:solidFill>
                                        <a:srgbClr val="000000"/>
                                      </a:solidFill>
                                      <a:latin typeface="Cambria Math" panose="02040503050406030204" pitchFamily="18" charset="0"/>
                                    </a:rPr>
                                    <m:t>𝑛</m:t>
                                  </m:r>
                                  <m:r>
                                    <a:rPr lang="en-US" i="1">
                                      <a:solidFill>
                                        <a:srgbClr val="000000"/>
                                      </a:solidFill>
                                      <a:latin typeface="Cambria Math" panose="02040503050406030204" pitchFamily="18" charset="0"/>
                                    </a:rPr>
                                    <m:t>+1</m:t>
                                  </m:r>
                                </m:den>
                              </m:f>
                            </m:e>
                          </m:nary>
                        </m:e>
                      </m:d>
                    </m:oMath>
                    <m:oMath xmlns:m="http://schemas.openxmlformats.org/officeDocument/2006/math">
                      <m:r>
                        <a:rPr lang="en-US" i="1">
                          <a:solidFill>
                            <a:srgbClr val="000000"/>
                          </a:solidFill>
                          <a:latin typeface="Cambria Math" panose="02040503050406030204" pitchFamily="18" charset="0"/>
                        </a:rPr>
                        <m:t>𝑓</m:t>
                      </m:r>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𝑛</m:t>
                          </m:r>
                        </m:e>
                      </m:d>
                      <m:r>
                        <a:rPr lang="en-US" i="1" smtClean="0">
                          <a:solidFill>
                            <a:srgbClr val="000000"/>
                          </a:solidFill>
                          <a:latin typeface="Cambria Math" panose="02040503050406030204" pitchFamily="18" charset="0"/>
                          <a:ea typeface="Cambria Math" panose="02040503050406030204" pitchFamily="18" charset="0"/>
                        </a:rPr>
                        <m:t>≅</m:t>
                      </m:r>
                      <m:r>
                        <a:rPr lang="en-US" b="0" i="1" smtClean="0">
                          <a:solidFill>
                            <a:srgbClr val="000000"/>
                          </a:solidFill>
                          <a:latin typeface="Cambria Math" panose="02040503050406030204" pitchFamily="18" charset="0"/>
                        </a:rPr>
                        <m:t>4+</m:t>
                      </m:r>
                      <m:r>
                        <a:rPr lang="en-US" i="1">
                          <a:solidFill>
                            <a:srgbClr val="000000"/>
                          </a:solidFill>
                          <a:latin typeface="Cambria Math" panose="02040503050406030204" pitchFamily="18" charset="0"/>
                        </a:rPr>
                        <m:t>2</m:t>
                      </m:r>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𝑛</m:t>
                          </m:r>
                          <m:r>
                            <a:rPr lang="en-US" i="1">
                              <a:solidFill>
                                <a:srgbClr val="000000"/>
                              </a:solidFill>
                              <a:latin typeface="Cambria Math" panose="02040503050406030204" pitchFamily="18" charset="0"/>
                            </a:rPr>
                            <m:t>+1</m:t>
                          </m:r>
                        </m:e>
                      </m:d>
                      <m:d>
                        <m:dPr>
                          <m:begChr m:val="["/>
                          <m:endChr m:val="]"/>
                          <m:ctrlPr>
                            <a:rPr lang="en-US" i="1" smtClean="0">
                              <a:solidFill>
                                <a:srgbClr val="000000"/>
                              </a:solidFill>
                              <a:latin typeface="Cambria Math" panose="02040503050406030204" pitchFamily="18" charset="0"/>
                            </a:rPr>
                          </m:ctrlPr>
                        </m:dPr>
                        <m:e>
                          <m:r>
                            <m:rPr>
                              <m:sty m:val="p"/>
                            </m:rPr>
                            <a:rPr lang="en-US" b="0" i="0" smtClean="0">
                              <a:solidFill>
                                <a:srgbClr val="000000"/>
                              </a:solidFill>
                              <a:latin typeface="Cambria Math" panose="02040503050406030204" pitchFamily="18" charset="0"/>
                            </a:rPr>
                            <m:t>log</m:t>
                          </m:r>
                          <m:r>
                            <a:rPr lang="en-US" b="0" i="1" smtClean="0">
                              <a:solidFill>
                                <a:srgbClr val="000000"/>
                              </a:solidFill>
                              <a:latin typeface="Cambria Math" panose="02040503050406030204" pitchFamily="18" charset="0"/>
                            </a:rPr>
                            <m:t>⁡(</m:t>
                          </m:r>
                          <m:r>
                            <a:rPr lang="en-US" b="0" i="1" smtClean="0">
                              <a:solidFill>
                                <a:srgbClr val="000000"/>
                              </a:solidFill>
                              <a:latin typeface="Cambria Math" panose="02040503050406030204" pitchFamily="18" charset="0"/>
                            </a:rPr>
                            <m:t>𝑛</m:t>
                          </m:r>
                          <m:r>
                            <a:rPr lang="en-US" b="0" i="1" smtClean="0">
                              <a:solidFill>
                                <a:srgbClr val="000000"/>
                              </a:solidFill>
                              <a:latin typeface="Cambria Math" panose="02040503050406030204" pitchFamily="18" charset="0"/>
                            </a:rPr>
                            <m:t>)−1</m:t>
                          </m:r>
                        </m:e>
                      </m:d>
                      <m:r>
                        <a:rPr lang="en-US" b="0" i="1" smtClean="0">
                          <a:solidFill>
                            <a:srgbClr val="000000"/>
                          </a:solidFill>
                          <a:latin typeface="Cambria Math" panose="02040503050406030204" pitchFamily="18" charset="0"/>
                        </a:rPr>
                        <m:t>;</m:t>
                      </m:r>
                      <m:nary>
                        <m:naryPr>
                          <m:chr m:val="∑"/>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=2</m:t>
                          </m:r>
                        </m:sub>
                        <m:sup>
                          <m:r>
                            <a:rPr lang="en-US" i="1">
                              <a:solidFill>
                                <a:srgbClr val="000000"/>
                              </a:solidFill>
                              <a:latin typeface="Cambria Math" panose="02040503050406030204" pitchFamily="18" charset="0"/>
                            </a:rPr>
                            <m:t>𝑛</m:t>
                          </m:r>
                        </m:sup>
                        <m:e>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𝑖</m:t>
                              </m:r>
                            </m:den>
                          </m:f>
                          <m:func>
                            <m:funcPr>
                              <m:ctrlPr>
                                <a:rPr lang="en-US" i="1">
                                  <a:solidFill>
                                    <a:srgbClr val="000000"/>
                                  </a:solidFill>
                                  <a:latin typeface="Cambria Math" panose="02040503050406030204" pitchFamily="18" charset="0"/>
                                </a:rPr>
                              </m:ctrlPr>
                            </m:funcPr>
                            <m:fName>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𝑂</m:t>
                              </m:r>
                              <m:r>
                                <a:rPr lang="en-US" i="1">
                                  <a:solidFill>
                                    <a:srgbClr val="000000"/>
                                  </a:solidFill>
                                  <a:latin typeface="Cambria Math" panose="02040503050406030204" pitchFamily="18" charset="0"/>
                                </a:rPr>
                                <m:t>(</m:t>
                              </m:r>
                              <m:r>
                                <m:rPr>
                                  <m:sty m:val="p"/>
                                </m:rPr>
                                <a:rPr lang="en-US">
                                  <a:solidFill>
                                    <a:srgbClr val="000000"/>
                                  </a:solidFill>
                                  <a:latin typeface="Cambria Math" panose="02040503050406030204" pitchFamily="18" charset="0"/>
                                </a:rPr>
                                <m:t>log</m:t>
                              </m:r>
                            </m:fName>
                            <m:e>
                              <m:r>
                                <a:rPr lang="en-US" i="1">
                                  <a:solidFill>
                                    <a:srgbClr val="000000"/>
                                  </a:solidFill>
                                  <a:latin typeface="Cambria Math" panose="02040503050406030204" pitchFamily="18" charset="0"/>
                                </a:rPr>
                                <m:t>(</m:t>
                              </m:r>
                            </m:e>
                          </m:func>
                          <m:r>
                            <a:rPr lang="en-US" i="1">
                              <a:solidFill>
                                <a:srgbClr val="000000"/>
                              </a:solidFill>
                              <a:latin typeface="Cambria Math" panose="02040503050406030204" pitchFamily="18" charset="0"/>
                            </a:rPr>
                            <m:t>𝑛</m:t>
                          </m:r>
                          <m:r>
                            <a:rPr lang="en-US" i="1">
                              <a:solidFill>
                                <a:srgbClr val="000000"/>
                              </a:solidFill>
                              <a:latin typeface="Cambria Math" panose="02040503050406030204" pitchFamily="18" charset="0"/>
                            </a:rPr>
                            <m:t>))</m:t>
                          </m:r>
                        </m:e>
                      </m:nary>
                      <m:r>
                        <a:rPr lang="en-US" b="0" i="1" smtClean="0">
                          <a:solidFill>
                            <a:srgbClr val="000000"/>
                          </a:solidFill>
                          <a:latin typeface="Cambria Math" panose="02040503050406030204" pitchFamily="18" charset="0"/>
                        </a:rPr>
                        <m:t>𝑠𝑖𝑛𝑐𝑒</m:t>
                      </m:r>
                      <m:nary>
                        <m:naryPr>
                          <m:subHide m:val="on"/>
                          <m:supHide m:val="on"/>
                          <m:ctrlPr>
                            <a:rPr lang="en-US" i="1">
                              <a:solidFill>
                                <a:srgbClr val="000000"/>
                              </a:solidFill>
                              <a:latin typeface="Cambria Math" panose="02040503050406030204" pitchFamily="18" charset="0"/>
                            </a:rPr>
                          </m:ctrlPr>
                        </m:naryPr>
                        <m:sub/>
                        <m:sup/>
                        <m:e>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𝑑𝑥</m:t>
                              </m:r>
                            </m:num>
                            <m:den>
                              <m:r>
                                <a:rPr lang="en-US" i="1">
                                  <a:solidFill>
                                    <a:srgbClr val="000000"/>
                                  </a:solidFill>
                                  <a:latin typeface="Cambria Math" panose="02040503050406030204" pitchFamily="18" charset="0"/>
                                </a:rPr>
                                <m:t>𝑥</m:t>
                              </m:r>
                            </m:den>
                          </m:f>
                        </m:e>
                      </m:nary>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𝑎</m:t>
                      </m:r>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log</m:t>
                          </m:r>
                        </m:fName>
                        <m:e>
                          <m:r>
                            <a:rPr lang="en-US" i="1">
                              <a:solidFill>
                                <a:srgbClr val="000000"/>
                              </a:solidFill>
                              <a:latin typeface="Cambria Math" panose="02040503050406030204" pitchFamily="18" charset="0"/>
                            </a:rPr>
                            <m:t>𝑥</m:t>
                          </m:r>
                        </m:e>
                      </m:func>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𝑐</m:t>
                      </m:r>
                    </m:oMath>
                    <m:oMath xmlns:m="http://schemas.openxmlformats.org/officeDocument/2006/math">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𝑛</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𝑂</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𝑛</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𝑛</m:t>
                      </m:r>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log</m:t>
                          </m:r>
                        </m:fName>
                        <m:e>
                          <m:r>
                            <a:rPr lang="en-US" i="1">
                              <a:solidFill>
                                <a:srgbClr val="000000"/>
                              </a:solidFill>
                              <a:latin typeface="Cambria Math" panose="02040503050406030204" pitchFamily="18" charset="0"/>
                            </a:rPr>
                            <m:t>(</m:t>
                          </m:r>
                        </m:e>
                      </m:func>
                      <m:r>
                        <a:rPr lang="en-US" i="1">
                          <a:solidFill>
                            <a:srgbClr val="000000"/>
                          </a:solidFill>
                          <a:latin typeface="Cambria Math" panose="02040503050406030204" pitchFamily="18" charset="0"/>
                        </a:rPr>
                        <m:t>𝑛</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𝑂</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𝑛</m:t>
                      </m:r>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log</m:t>
                          </m:r>
                        </m:fName>
                        <m:e>
                          <m:r>
                            <a:rPr lang="en-US" i="1">
                              <a:solidFill>
                                <a:srgbClr val="000000"/>
                              </a:solidFill>
                              <a:latin typeface="Cambria Math" panose="02040503050406030204" pitchFamily="18" charset="0"/>
                            </a:rPr>
                            <m:t>(</m:t>
                          </m:r>
                        </m:e>
                      </m:func>
                      <m:r>
                        <a:rPr lang="en-US" i="1">
                          <a:solidFill>
                            <a:srgbClr val="000000"/>
                          </a:solidFill>
                          <a:latin typeface="Cambria Math" panose="02040503050406030204" pitchFamily="18" charset="0"/>
                        </a:rPr>
                        <m:t>𝑛</m:t>
                      </m:r>
                      <m:r>
                        <a:rPr lang="en-US" i="1">
                          <a:solidFill>
                            <a:srgbClr val="000000"/>
                          </a:solidFill>
                          <a:latin typeface="Cambria Math" panose="02040503050406030204" pitchFamily="18" charset="0"/>
                        </a:rPr>
                        <m:t>))</m:t>
                      </m:r>
                    </m:oMath>
                  </m:oMathPara>
                </a14:m>
                <a:endParaRPr lang="en-US" dirty="0"/>
              </a:p>
            </p:txBody>
          </p:sp>
        </mc:Choice>
        <mc:Fallback xmlns="">
          <p:sp>
            <p:nvSpPr>
              <p:cNvPr id="326659" name="Object 3">
                <a:extLst>
                  <a:ext uri="{FF2B5EF4-FFF2-40B4-BE49-F238E27FC236}">
                    <a16:creationId xmlns:a16="http://schemas.microsoft.com/office/drawing/2014/main" id="{455BE380-FB63-4E5A-8E7B-93A2D6EC4492}"/>
                  </a:ext>
                </a:extLst>
              </p:cNvPr>
              <p:cNvSpPr txBox="1">
                <a:spLocks noRot="1" noChangeAspect="1" noMove="1" noResize="1" noEditPoints="1" noAdjustHandles="1" noChangeArrowheads="1" noChangeShapeType="1" noTextEdit="1"/>
              </p:cNvSpPr>
              <p:nvPr>
                <p:ph sz="half" idx="1"/>
              </p:nvPr>
            </p:nvSpPr>
            <p:spPr bwMode="auto">
              <a:xfrm>
                <a:off x="174624" y="1268413"/>
                <a:ext cx="8512175" cy="3744807"/>
              </a:xfrm>
              <a:prstGeom prst="rect">
                <a:avLst/>
              </a:prstGeom>
              <a:blipFill>
                <a:blip r:embed="rId2"/>
                <a:stretch>
                  <a:fillRect/>
                </a:stretch>
              </a:blipFill>
              <a:ln>
                <a:noFill/>
              </a:ln>
              <a:effectLst/>
            </p:spPr>
            <p:txBody>
              <a:bodyPr/>
              <a:lstStyle/>
              <a:p>
                <a:r>
                  <a:rPr lang="en-US">
                    <a:noFill/>
                  </a:rPr>
                  <a:t> </a:t>
                </a:r>
              </a:p>
            </p:txBody>
          </p:sp>
        </mc:Fallback>
      </mc:AlternateContent>
      <p:sp>
        <p:nvSpPr>
          <p:cNvPr id="326660" name="Text Box 4">
            <a:extLst>
              <a:ext uri="{FF2B5EF4-FFF2-40B4-BE49-F238E27FC236}">
                <a16:creationId xmlns:a16="http://schemas.microsoft.com/office/drawing/2014/main" id="{9C77F351-8773-45B0-93F0-63B84A9DF63D}"/>
              </a:ext>
            </a:extLst>
          </p:cNvPr>
          <p:cNvSpPr txBox="1">
            <a:spLocks noChangeArrowheads="1"/>
          </p:cNvSpPr>
          <p:nvPr/>
        </p:nvSpPr>
        <p:spPr bwMode="auto">
          <a:xfrm>
            <a:off x="315912" y="5052915"/>
            <a:ext cx="85121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To find the average (per node) number of comparisons, </a:t>
            </a:r>
            <a:r>
              <a:rPr lang="tr-TR" altLang="en-US" b="1" i="1" dirty="0">
                <a:solidFill>
                  <a:srgbClr val="FF3300"/>
                </a:solidFill>
              </a:rPr>
              <a:t>N</a:t>
            </a:r>
            <a:r>
              <a:rPr lang="tr-TR" altLang="en-US" b="1" i="1" baseline="-25000" dirty="0">
                <a:solidFill>
                  <a:srgbClr val="FF3300"/>
                </a:solidFill>
              </a:rPr>
              <a:t>ave</a:t>
            </a:r>
            <a:r>
              <a:rPr lang="tr-TR" altLang="en-US" dirty="0"/>
              <a:t>, we divide </a:t>
            </a:r>
            <a:r>
              <a:rPr lang="tr-TR" altLang="en-US" i="1" dirty="0"/>
              <a:t>f(n)</a:t>
            </a:r>
            <a:r>
              <a:rPr lang="tr-TR" altLang="en-US" dirty="0"/>
              <a:t> by the number </a:t>
            </a:r>
          </a:p>
          <a:p>
            <a:r>
              <a:rPr lang="tr-TR" altLang="en-US" dirty="0"/>
              <a:t>of nodes </a:t>
            </a:r>
            <a:r>
              <a:rPr lang="tr-TR" altLang="en-US" i="1" dirty="0"/>
              <a:t>n</a:t>
            </a:r>
            <a:r>
              <a:rPr lang="tr-TR" altLang="en-US" dirty="0"/>
              <a:t>:</a:t>
            </a:r>
            <a:r>
              <a:rPr lang="tr-TR" altLang="en-US" i="1" dirty="0"/>
              <a:t> </a:t>
            </a:r>
            <a:r>
              <a:rPr lang="tr-TR" altLang="en-US" b="1" i="1" dirty="0">
                <a:solidFill>
                  <a:srgbClr val="FF3300"/>
                </a:solidFill>
              </a:rPr>
              <a:t>N</a:t>
            </a:r>
            <a:r>
              <a:rPr lang="tr-TR" altLang="en-US" b="1" i="1" baseline="-25000" dirty="0">
                <a:solidFill>
                  <a:srgbClr val="FF3300"/>
                </a:solidFill>
              </a:rPr>
              <a:t>ave</a:t>
            </a:r>
            <a:r>
              <a:rPr lang="tr-TR" altLang="en-US" b="1" dirty="0">
                <a:solidFill>
                  <a:srgbClr val="FF3300"/>
                </a:solidFill>
              </a:rPr>
              <a:t>=</a:t>
            </a:r>
            <a:r>
              <a:rPr lang="tr-TR" altLang="en-US" b="1" dirty="0"/>
              <a:t> </a:t>
            </a:r>
            <a:r>
              <a:rPr lang="tr-TR" altLang="en-US" b="1" i="1" dirty="0">
                <a:solidFill>
                  <a:srgbClr val="FF3300"/>
                </a:solidFill>
              </a:rPr>
              <a:t>f(n)/n</a:t>
            </a:r>
            <a:r>
              <a:rPr lang="tr-TR" altLang="en-US" b="1" i="1" dirty="0">
                <a:solidFill>
                  <a:srgbClr val="FF3300"/>
                </a:solidFill>
                <a:sym typeface="Symbol" panose="05050102010706020507" pitchFamily="18" charset="2"/>
              </a:rPr>
              <a:t>O(log n)</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A05CEC7E-47AB-42AF-A797-40AC6AFD77F2}"/>
              </a:ext>
            </a:extLst>
          </p:cNvPr>
          <p:cNvSpPr>
            <a:spLocks noGrp="1"/>
          </p:cNvSpPr>
          <p:nvPr>
            <p:ph type="dt" sz="half" idx="10"/>
          </p:nvPr>
        </p:nvSpPr>
        <p:spPr/>
        <p:txBody>
          <a:bodyPr/>
          <a:lstStyle/>
          <a:p>
            <a:fld id="{067DC6E1-4919-4748-9240-40B40E0054CA}" type="datetime4">
              <a:rPr lang="en-US" altLang="en-US"/>
              <a:pPr/>
              <a:t>November 5, 2025</a:t>
            </a:fld>
            <a:endParaRPr lang="en-US" altLang="en-US" dirty="0"/>
          </a:p>
        </p:txBody>
      </p:sp>
      <p:sp>
        <p:nvSpPr>
          <p:cNvPr id="5" name="Alt Bilgi Yer Tutucusu 4">
            <a:extLst>
              <a:ext uri="{FF2B5EF4-FFF2-40B4-BE49-F238E27FC236}">
                <a16:creationId xmlns:a16="http://schemas.microsoft.com/office/drawing/2014/main" id="{5F79089D-17ED-47A3-8366-B9DDDD280C29}"/>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317E8723-4E96-411B-BF75-E00BEF5C9946}"/>
              </a:ext>
            </a:extLst>
          </p:cNvPr>
          <p:cNvSpPr>
            <a:spLocks noGrp="1"/>
          </p:cNvSpPr>
          <p:nvPr>
            <p:ph type="sldNum" sz="quarter" idx="12"/>
          </p:nvPr>
        </p:nvSpPr>
        <p:spPr/>
        <p:txBody>
          <a:bodyPr/>
          <a:lstStyle/>
          <a:p>
            <a:fld id="{0D065DAB-AE9C-4FAF-9F51-25247ED4B453}" type="slidenum">
              <a:rPr lang="en-US" altLang="en-US"/>
              <a:pPr/>
              <a:t>74</a:t>
            </a:fld>
            <a:endParaRPr lang="en-US" altLang="en-US" dirty="0"/>
          </a:p>
        </p:txBody>
      </p:sp>
      <p:sp>
        <p:nvSpPr>
          <p:cNvPr id="329730" name="Rectangle 2">
            <a:extLst>
              <a:ext uri="{FF2B5EF4-FFF2-40B4-BE49-F238E27FC236}">
                <a16:creationId xmlns:a16="http://schemas.microsoft.com/office/drawing/2014/main" id="{D6D6A191-800F-4DE1-96FF-7C606CBFD575}"/>
              </a:ext>
            </a:extLst>
          </p:cNvPr>
          <p:cNvSpPr>
            <a:spLocks noGrp="1" noChangeArrowheads="1"/>
          </p:cNvSpPr>
          <p:nvPr>
            <p:ph type="title"/>
          </p:nvPr>
        </p:nvSpPr>
        <p:spPr/>
        <p:txBody>
          <a:bodyPr/>
          <a:lstStyle/>
          <a:p>
            <a:r>
              <a:rPr lang="tr-TR" altLang="en-US" dirty="0"/>
              <a:t>Analysis of </a:t>
            </a:r>
            <a:r>
              <a:rPr lang="en-US" altLang="en-US" dirty="0">
                <a:latin typeface="Tahoma" panose="020B0604030504040204" pitchFamily="34" charset="0"/>
              </a:rPr>
              <a:t>Find</a:t>
            </a:r>
            <a:r>
              <a:rPr lang="tr-TR" altLang="en-US" dirty="0"/>
              <a:t>: Worst Case - 1</a:t>
            </a:r>
            <a:endParaRPr lang="en-US" altLang="en-US" dirty="0"/>
          </a:p>
        </p:txBody>
      </p:sp>
      <p:sp>
        <p:nvSpPr>
          <p:cNvPr id="329731" name="Rectangle 3">
            <a:extLst>
              <a:ext uri="{FF2B5EF4-FFF2-40B4-BE49-F238E27FC236}">
                <a16:creationId xmlns:a16="http://schemas.microsoft.com/office/drawing/2014/main" id="{AD125082-C5C6-4D22-8328-EA2684E849A4}"/>
              </a:ext>
            </a:extLst>
          </p:cNvPr>
          <p:cNvSpPr>
            <a:spLocks noGrp="1" noChangeArrowheads="1"/>
          </p:cNvSpPr>
          <p:nvPr>
            <p:ph type="body" idx="1"/>
          </p:nvPr>
        </p:nvSpPr>
        <p:spPr/>
        <p:txBody>
          <a:bodyPr/>
          <a:lstStyle/>
          <a:p>
            <a:pPr marL="0" indent="0">
              <a:lnSpc>
                <a:spcPct val="90000"/>
              </a:lnSpc>
              <a:buFontTx/>
              <a:buNone/>
            </a:pPr>
            <a:r>
              <a:rPr lang="tr-TR" altLang="en-US" sz="2600" dirty="0">
                <a:solidFill>
                  <a:srgbClr val="FF3300"/>
                </a:solidFill>
              </a:rPr>
              <a:t>Worst Case BST</a:t>
            </a:r>
            <a:r>
              <a:rPr lang="tr-TR" altLang="en-US" sz="2600" dirty="0"/>
              <a:t>:</a:t>
            </a:r>
            <a:r>
              <a:rPr lang="en-US" altLang="en-US" sz="2600" dirty="0"/>
              <a:t> (i.e., </a:t>
            </a:r>
            <a:r>
              <a:rPr lang="en-US" altLang="en-US" sz="2600" i="1" u="sng" dirty="0"/>
              <a:t>BST has a maximum number of depth levels</a:t>
            </a:r>
            <a:r>
              <a:rPr lang="en-US" altLang="en-US" sz="2600" dirty="0"/>
              <a:t>)</a:t>
            </a:r>
            <a:endParaRPr lang="tr-TR" altLang="en-US" sz="2600" dirty="0"/>
          </a:p>
          <a:p>
            <a:pPr marL="0" indent="0">
              <a:lnSpc>
                <a:spcPct val="90000"/>
              </a:lnSpc>
              <a:buFontTx/>
              <a:buNone/>
            </a:pPr>
            <a:r>
              <a:rPr lang="tr-TR" altLang="en-US" sz="2600" dirty="0"/>
              <a:t>The worst case BST is one with the deepest path.  An </a:t>
            </a:r>
            <a:r>
              <a:rPr lang="tr-TR" altLang="en-US" sz="2600" i="1" dirty="0"/>
              <a:t>n</a:t>
            </a:r>
            <a:r>
              <a:rPr lang="tr-TR" altLang="en-US" sz="2600" dirty="0"/>
              <a:t>-node such BST is one with </a:t>
            </a:r>
            <a:r>
              <a:rPr lang="tr-TR" altLang="en-US" sz="2600" i="1" dirty="0"/>
              <a:t>n</a:t>
            </a:r>
            <a:r>
              <a:rPr lang="tr-TR" altLang="en-US" sz="2600" dirty="0"/>
              <a:t> depth levels. </a:t>
            </a:r>
          </a:p>
          <a:p>
            <a:pPr marL="0" indent="0">
              <a:lnSpc>
                <a:spcPct val="90000"/>
              </a:lnSpc>
              <a:buFontTx/>
              <a:buNone/>
            </a:pPr>
            <a:r>
              <a:rPr lang="tr-TR" altLang="en-US" sz="2600" dirty="0">
                <a:solidFill>
                  <a:srgbClr val="FF3300"/>
                </a:solidFill>
              </a:rPr>
              <a:t>Question</a:t>
            </a:r>
            <a:r>
              <a:rPr lang="tr-TR" altLang="en-US" sz="2600" dirty="0"/>
              <a:t>: How many such </a:t>
            </a:r>
            <a:r>
              <a:rPr lang="tr-TR" altLang="en-US" sz="2600" i="1" dirty="0"/>
              <a:t>n</a:t>
            </a:r>
            <a:r>
              <a:rPr lang="tr-TR" altLang="en-US" sz="2600" dirty="0"/>
              <a:t>-node BSTs are there?</a:t>
            </a:r>
          </a:p>
          <a:p>
            <a:pPr marL="0" indent="0">
              <a:lnSpc>
                <a:spcPct val="90000"/>
              </a:lnSpc>
              <a:buFontTx/>
              <a:buNone/>
            </a:pPr>
            <a:r>
              <a:rPr lang="tr-TR" altLang="en-US" sz="2600" dirty="0"/>
              <a:t>We will formulate and find the </a:t>
            </a:r>
            <a:r>
              <a:rPr lang="tr-TR" altLang="en-US" sz="2600" i="1" dirty="0">
                <a:solidFill>
                  <a:srgbClr val="FF3300"/>
                </a:solidFill>
              </a:rPr>
              <a:t>internal path length</a:t>
            </a:r>
            <a:r>
              <a:rPr lang="tr-TR" altLang="en-US" sz="2600" dirty="0"/>
              <a:t> </a:t>
            </a:r>
            <a:r>
              <a:rPr lang="tr-TR" altLang="en-US" sz="2600" i="1" dirty="0">
                <a:solidFill>
                  <a:srgbClr val="FF3300"/>
                </a:solidFill>
              </a:rPr>
              <a:t>f(n)</a:t>
            </a:r>
            <a:r>
              <a:rPr lang="tr-TR" altLang="en-US" sz="2600" dirty="0"/>
              <a:t> in a worst case </a:t>
            </a:r>
            <a:r>
              <a:rPr lang="tr-TR" altLang="en-US" sz="2600" i="1" dirty="0"/>
              <a:t>n</a:t>
            </a:r>
            <a:r>
              <a:rPr lang="tr-TR" altLang="en-US" sz="2600" dirty="0"/>
              <a:t>-node BST.</a:t>
            </a:r>
          </a:p>
          <a:p>
            <a:pPr marL="0" indent="0">
              <a:lnSpc>
                <a:spcPct val="90000"/>
              </a:lnSpc>
              <a:buFontTx/>
              <a:buNone/>
            </a:pPr>
            <a:r>
              <a:rPr lang="tr-TR" altLang="en-US" sz="2600" dirty="0"/>
              <a:t>In such a BST one subtree of the root forms a linked list of </a:t>
            </a:r>
            <a:r>
              <a:rPr lang="tr-TR" altLang="en-US" sz="2600" i="1" dirty="0"/>
              <a:t>n-1</a:t>
            </a:r>
            <a:r>
              <a:rPr lang="tr-TR" altLang="en-US" sz="2600" dirty="0"/>
              <a:t> nodes whereas the other subtree has no nodes.  Then the </a:t>
            </a:r>
            <a:r>
              <a:rPr lang="tr-TR" altLang="en-US" sz="2600" i="1" dirty="0"/>
              <a:t>depth</a:t>
            </a:r>
            <a:r>
              <a:rPr lang="tr-TR" altLang="en-US" sz="2600" dirty="0"/>
              <a:t> may be expressed as follows: </a:t>
            </a:r>
          </a:p>
          <a:p>
            <a:pPr marL="0" indent="0">
              <a:lnSpc>
                <a:spcPct val="90000"/>
              </a:lnSpc>
              <a:buFontTx/>
              <a:buNone/>
            </a:pPr>
            <a:r>
              <a:rPr lang="tr-TR" altLang="en-US" sz="2600" i="1" dirty="0"/>
              <a:t>		</a:t>
            </a:r>
            <a:r>
              <a:rPr lang="tr-TR" altLang="en-US" sz="2600" i="1" dirty="0">
                <a:solidFill>
                  <a:srgbClr val="FF3300"/>
                </a:solidFill>
              </a:rPr>
              <a:t>f(n)=f(n-1)+n-1.</a:t>
            </a:r>
            <a:endParaRPr lang="en-US" altLang="en-US" sz="26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i Yer Tutucusu 4">
            <a:extLst>
              <a:ext uri="{FF2B5EF4-FFF2-40B4-BE49-F238E27FC236}">
                <a16:creationId xmlns:a16="http://schemas.microsoft.com/office/drawing/2014/main" id="{785C536F-6D94-438D-A52C-5EBBACEE2B4E}"/>
              </a:ext>
            </a:extLst>
          </p:cNvPr>
          <p:cNvSpPr>
            <a:spLocks noGrp="1"/>
          </p:cNvSpPr>
          <p:nvPr>
            <p:ph type="dt" sz="half" idx="10"/>
          </p:nvPr>
        </p:nvSpPr>
        <p:spPr/>
        <p:txBody>
          <a:bodyPr/>
          <a:lstStyle/>
          <a:p>
            <a:fld id="{820770BE-294D-4776-9CFD-44A29F8F95FE}" type="datetime4">
              <a:rPr lang="en-US" altLang="en-US"/>
              <a:pPr/>
              <a:t>November 5, 2025</a:t>
            </a:fld>
            <a:endParaRPr lang="en-US" altLang="en-US" dirty="0"/>
          </a:p>
        </p:txBody>
      </p:sp>
      <p:sp>
        <p:nvSpPr>
          <p:cNvPr id="6" name="Alt Bilgi Yer Tutucusu 5">
            <a:extLst>
              <a:ext uri="{FF2B5EF4-FFF2-40B4-BE49-F238E27FC236}">
                <a16:creationId xmlns:a16="http://schemas.microsoft.com/office/drawing/2014/main" id="{71FA4A96-84DE-4F23-A243-CDC47BB8FC96}"/>
              </a:ext>
            </a:extLst>
          </p:cNvPr>
          <p:cNvSpPr>
            <a:spLocks noGrp="1"/>
          </p:cNvSpPr>
          <p:nvPr>
            <p:ph type="ftr" sz="quarter" idx="11"/>
          </p:nvPr>
        </p:nvSpPr>
        <p:spPr/>
        <p:txBody>
          <a:bodyPr/>
          <a:lstStyle/>
          <a:p>
            <a:r>
              <a:rPr lang="en-US" altLang="en-US" dirty="0"/>
              <a:t>Borahan Tümer, Ph.D.                                                                                                                                                                          </a:t>
            </a:r>
          </a:p>
        </p:txBody>
      </p:sp>
      <p:sp>
        <p:nvSpPr>
          <p:cNvPr id="7" name="Slayt Numarası Yer Tutucusu 6">
            <a:extLst>
              <a:ext uri="{FF2B5EF4-FFF2-40B4-BE49-F238E27FC236}">
                <a16:creationId xmlns:a16="http://schemas.microsoft.com/office/drawing/2014/main" id="{3A793C45-DC60-4522-9113-EE7CBEF96391}"/>
              </a:ext>
            </a:extLst>
          </p:cNvPr>
          <p:cNvSpPr>
            <a:spLocks noGrp="1"/>
          </p:cNvSpPr>
          <p:nvPr>
            <p:ph type="sldNum" sz="quarter" idx="12"/>
          </p:nvPr>
        </p:nvSpPr>
        <p:spPr/>
        <p:txBody>
          <a:bodyPr/>
          <a:lstStyle/>
          <a:p>
            <a:fld id="{EAFDA176-B446-400D-B76A-6ACF7B71B000}" type="slidenum">
              <a:rPr lang="en-US" altLang="en-US"/>
              <a:pPr/>
              <a:t>75</a:t>
            </a:fld>
            <a:endParaRPr lang="en-US" altLang="en-US" dirty="0"/>
          </a:p>
        </p:txBody>
      </p:sp>
      <p:sp>
        <p:nvSpPr>
          <p:cNvPr id="331778" name="Rectangle 2">
            <a:extLst>
              <a:ext uri="{FF2B5EF4-FFF2-40B4-BE49-F238E27FC236}">
                <a16:creationId xmlns:a16="http://schemas.microsoft.com/office/drawing/2014/main" id="{0E6337D7-E340-4AF0-8A9F-FF696291EF04}"/>
              </a:ext>
            </a:extLst>
          </p:cNvPr>
          <p:cNvSpPr>
            <a:spLocks noGrp="1" noChangeArrowheads="1"/>
          </p:cNvSpPr>
          <p:nvPr>
            <p:ph type="title"/>
          </p:nvPr>
        </p:nvSpPr>
        <p:spPr/>
        <p:txBody>
          <a:bodyPr/>
          <a:lstStyle/>
          <a:p>
            <a:r>
              <a:rPr lang="tr-TR" altLang="en-US" dirty="0"/>
              <a:t>Worst Case - 2</a:t>
            </a:r>
            <a:endParaRPr lang="en-US" altLang="en-US" dirty="0"/>
          </a:p>
        </p:txBody>
      </p:sp>
      <p:graphicFrame>
        <p:nvGraphicFramePr>
          <p:cNvPr id="331779" name="Object 3">
            <a:extLst>
              <a:ext uri="{FF2B5EF4-FFF2-40B4-BE49-F238E27FC236}">
                <a16:creationId xmlns:a16="http://schemas.microsoft.com/office/drawing/2014/main" id="{0AB52683-72EE-4BB5-AE6B-2EC1207E2BA8}"/>
              </a:ext>
            </a:extLst>
          </p:cNvPr>
          <p:cNvGraphicFramePr>
            <a:graphicFrameLocks noGrp="1" noChangeAspect="1"/>
          </p:cNvGraphicFramePr>
          <p:nvPr>
            <p:ph sz="half" idx="1"/>
          </p:nvPr>
        </p:nvGraphicFramePr>
        <p:xfrm>
          <a:off x="395288" y="1628775"/>
          <a:ext cx="3767137" cy="3667125"/>
        </p:xfrm>
        <a:graphic>
          <a:graphicData uri="http://schemas.openxmlformats.org/presentationml/2006/ole">
            <mc:AlternateContent xmlns:mc="http://schemas.openxmlformats.org/markup-compatibility/2006">
              <mc:Choice xmlns:v="urn:schemas-microsoft-com:vml" Requires="v">
                <p:oleObj name="Equation" r:id="rId2" imgW="1904760" imgH="1854000" progId="Equation.3">
                  <p:embed/>
                </p:oleObj>
              </mc:Choice>
              <mc:Fallback>
                <p:oleObj name="Equation" r:id="rId2" imgW="1904760" imgH="1854000" progId="Equation.3">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628775"/>
                        <a:ext cx="3767137" cy="366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1780" name="Text Box 4">
            <a:extLst>
              <a:ext uri="{FF2B5EF4-FFF2-40B4-BE49-F238E27FC236}">
                <a16:creationId xmlns:a16="http://schemas.microsoft.com/office/drawing/2014/main" id="{6FC67FA3-DBA1-4686-BB96-804B001D13C1}"/>
              </a:ext>
            </a:extLst>
          </p:cNvPr>
          <p:cNvSpPr txBox="1">
            <a:spLocks noChangeArrowheads="1"/>
          </p:cNvSpPr>
          <p:nvPr/>
        </p:nvSpPr>
        <p:spPr bwMode="auto">
          <a:xfrm>
            <a:off x="3924300" y="2420938"/>
            <a:ext cx="46799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tr-TR" altLang="en-US" sz="3200" dirty="0"/>
              <a:t>Order of </a:t>
            </a:r>
            <a:r>
              <a:rPr lang="tr-TR" altLang="en-US" sz="3200" i="1" dirty="0"/>
              <a:t>f(n)</a:t>
            </a:r>
            <a:r>
              <a:rPr lang="tr-TR" altLang="en-US" sz="3200" dirty="0"/>
              <a:t>: </a:t>
            </a:r>
            <a:r>
              <a:rPr lang="tr-TR" altLang="en-US" sz="3200" i="1" dirty="0">
                <a:solidFill>
                  <a:srgbClr val="FF3300"/>
                </a:solidFill>
              </a:rPr>
              <a:t>f(n)=O(n</a:t>
            </a:r>
            <a:r>
              <a:rPr lang="tr-TR" altLang="en-US" sz="3200" i="1" baseline="30000" dirty="0">
                <a:solidFill>
                  <a:srgbClr val="FF3300"/>
                </a:solidFill>
              </a:rPr>
              <a:t>2</a:t>
            </a:r>
            <a:r>
              <a:rPr lang="tr-TR" altLang="en-US" sz="3200" i="1" dirty="0">
                <a:solidFill>
                  <a:srgbClr val="FF3300"/>
                </a:solidFill>
              </a:rPr>
              <a:t>)</a:t>
            </a:r>
            <a:endParaRPr lang="en-US" altLang="en-US" sz="3200" i="1" dirty="0">
              <a:solidFill>
                <a:srgbClr val="FF3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1780"/>
                                        </p:tgtEl>
                                        <p:attrNameLst>
                                          <p:attrName>style.visibility</p:attrName>
                                        </p:attrNameLst>
                                      </p:cBhvr>
                                      <p:to>
                                        <p:strVal val="visible"/>
                                      </p:to>
                                    </p:set>
                                    <p:animEffect transition="in" filter="blinds(horizontal)">
                                      <p:cBhvr>
                                        <p:cTn id="7" dur="500"/>
                                        <p:tgtEl>
                                          <p:spTgt spid="331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8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i Yer Tutucusu 4">
            <a:extLst>
              <a:ext uri="{FF2B5EF4-FFF2-40B4-BE49-F238E27FC236}">
                <a16:creationId xmlns:a16="http://schemas.microsoft.com/office/drawing/2014/main" id="{917E0ED5-3EA7-4B11-A153-8A764CEE00A5}"/>
              </a:ext>
            </a:extLst>
          </p:cNvPr>
          <p:cNvSpPr>
            <a:spLocks noGrp="1"/>
          </p:cNvSpPr>
          <p:nvPr>
            <p:ph type="dt" sz="half" idx="10"/>
          </p:nvPr>
        </p:nvSpPr>
        <p:spPr/>
        <p:txBody>
          <a:bodyPr/>
          <a:lstStyle/>
          <a:p>
            <a:fld id="{C6DDD75E-8CAF-4178-AECA-437F08602CEC}" type="datetime4">
              <a:rPr lang="en-US" altLang="en-US"/>
              <a:pPr/>
              <a:t>November 5, 2025</a:t>
            </a:fld>
            <a:endParaRPr lang="en-US" altLang="en-US" dirty="0"/>
          </a:p>
        </p:txBody>
      </p:sp>
      <p:sp>
        <p:nvSpPr>
          <p:cNvPr id="6" name="Alt Bilgi Yer Tutucusu 5">
            <a:extLst>
              <a:ext uri="{FF2B5EF4-FFF2-40B4-BE49-F238E27FC236}">
                <a16:creationId xmlns:a16="http://schemas.microsoft.com/office/drawing/2014/main" id="{F3C7400B-CE69-40C2-B4A2-07BB248EAE83}"/>
              </a:ext>
            </a:extLst>
          </p:cNvPr>
          <p:cNvSpPr>
            <a:spLocks noGrp="1"/>
          </p:cNvSpPr>
          <p:nvPr>
            <p:ph type="ftr" sz="quarter" idx="11"/>
          </p:nvPr>
        </p:nvSpPr>
        <p:spPr/>
        <p:txBody>
          <a:bodyPr/>
          <a:lstStyle/>
          <a:p>
            <a:r>
              <a:rPr lang="en-US" altLang="en-US" dirty="0"/>
              <a:t>Borahan Tümer, Ph.D.                                                                                                                                                                          </a:t>
            </a:r>
          </a:p>
        </p:txBody>
      </p:sp>
      <p:sp>
        <p:nvSpPr>
          <p:cNvPr id="7" name="Slayt Numarası Yer Tutucusu 6">
            <a:extLst>
              <a:ext uri="{FF2B5EF4-FFF2-40B4-BE49-F238E27FC236}">
                <a16:creationId xmlns:a16="http://schemas.microsoft.com/office/drawing/2014/main" id="{C88F5A18-CB5D-46DB-AE8A-F6A24B0F21BB}"/>
              </a:ext>
            </a:extLst>
          </p:cNvPr>
          <p:cNvSpPr>
            <a:spLocks noGrp="1"/>
          </p:cNvSpPr>
          <p:nvPr>
            <p:ph type="sldNum" sz="quarter" idx="12"/>
          </p:nvPr>
        </p:nvSpPr>
        <p:spPr/>
        <p:txBody>
          <a:bodyPr/>
          <a:lstStyle/>
          <a:p>
            <a:fld id="{7000195A-1B62-46E4-A373-502B9AB3B3E9}" type="slidenum">
              <a:rPr lang="en-US" altLang="en-US"/>
              <a:pPr/>
              <a:t>76</a:t>
            </a:fld>
            <a:endParaRPr lang="en-US" altLang="en-US" dirty="0"/>
          </a:p>
        </p:txBody>
      </p:sp>
      <p:sp>
        <p:nvSpPr>
          <p:cNvPr id="332802" name="Rectangle 2">
            <a:extLst>
              <a:ext uri="{FF2B5EF4-FFF2-40B4-BE49-F238E27FC236}">
                <a16:creationId xmlns:a16="http://schemas.microsoft.com/office/drawing/2014/main" id="{A882E424-632D-46CB-BFC4-CA6A81099D95}"/>
              </a:ext>
            </a:extLst>
          </p:cNvPr>
          <p:cNvSpPr>
            <a:spLocks noGrp="1" noChangeArrowheads="1"/>
          </p:cNvSpPr>
          <p:nvPr>
            <p:ph type="title"/>
          </p:nvPr>
        </p:nvSpPr>
        <p:spPr/>
        <p:txBody>
          <a:bodyPr/>
          <a:lstStyle/>
          <a:p>
            <a:r>
              <a:rPr lang="tr-TR" altLang="en-US" dirty="0"/>
              <a:t>Analysis of </a:t>
            </a:r>
            <a:r>
              <a:rPr lang="en-US" altLang="en-US" dirty="0">
                <a:latin typeface="Tahoma" panose="020B0604030504040204" pitchFamily="34" charset="0"/>
              </a:rPr>
              <a:t>Find</a:t>
            </a:r>
            <a:r>
              <a:rPr lang="tr-TR" altLang="en-US" dirty="0"/>
              <a:t>: Best Case - 1</a:t>
            </a:r>
            <a:endParaRPr lang="en-US" altLang="en-US" dirty="0"/>
          </a:p>
        </p:txBody>
      </p:sp>
      <p:sp>
        <p:nvSpPr>
          <p:cNvPr id="332803" name="Rectangle 3">
            <a:extLst>
              <a:ext uri="{FF2B5EF4-FFF2-40B4-BE49-F238E27FC236}">
                <a16:creationId xmlns:a16="http://schemas.microsoft.com/office/drawing/2014/main" id="{359F52EF-78AF-4961-9807-5BE0F21BE06E}"/>
              </a:ext>
            </a:extLst>
          </p:cNvPr>
          <p:cNvSpPr>
            <a:spLocks noGrp="1" noChangeArrowheads="1"/>
          </p:cNvSpPr>
          <p:nvPr>
            <p:ph type="body" sz="half" idx="1"/>
          </p:nvPr>
        </p:nvSpPr>
        <p:spPr>
          <a:xfrm>
            <a:off x="282290" y="1597000"/>
            <a:ext cx="8579420" cy="4525963"/>
          </a:xfrm>
        </p:spPr>
        <p:txBody>
          <a:bodyPr/>
          <a:lstStyle/>
          <a:p>
            <a:pPr marL="0" indent="0">
              <a:lnSpc>
                <a:spcPct val="90000"/>
              </a:lnSpc>
              <a:buFontTx/>
              <a:buNone/>
            </a:pPr>
            <a:r>
              <a:rPr lang="tr-TR" altLang="en-US" sz="2800" dirty="0">
                <a:solidFill>
                  <a:srgbClr val="FF3300"/>
                </a:solidFill>
              </a:rPr>
              <a:t>Best Case BST</a:t>
            </a:r>
            <a:r>
              <a:rPr lang="tr-TR" altLang="en-US" sz="2800" dirty="0"/>
              <a:t>:</a:t>
            </a:r>
            <a:r>
              <a:rPr lang="en-US" altLang="en-US" sz="2800" dirty="0"/>
              <a:t> </a:t>
            </a:r>
            <a:r>
              <a:rPr lang="en-US" altLang="en-US" sz="2400" dirty="0"/>
              <a:t>(i.e., </a:t>
            </a:r>
            <a:r>
              <a:rPr lang="en-US" altLang="en-US" sz="2400" i="1" u="sng" dirty="0"/>
              <a:t>BST has a minimum number of depth levels</a:t>
            </a:r>
            <a:r>
              <a:rPr lang="en-US" altLang="en-US" sz="2400" dirty="0"/>
              <a:t>)</a:t>
            </a:r>
            <a:endParaRPr lang="tr-TR" altLang="en-US" sz="2400" dirty="0"/>
          </a:p>
          <a:p>
            <a:pPr marL="0" indent="0">
              <a:lnSpc>
                <a:spcPct val="90000"/>
              </a:lnSpc>
              <a:buFontTx/>
              <a:buNone/>
            </a:pPr>
            <a:r>
              <a:rPr lang="tr-TR" altLang="en-US" sz="2800" dirty="0"/>
              <a:t>The best case BST is one with the least tree depth.  An </a:t>
            </a:r>
            <a:r>
              <a:rPr lang="tr-TR" altLang="en-US" sz="2800" i="1" dirty="0"/>
              <a:t>n</a:t>
            </a:r>
            <a:r>
              <a:rPr lang="tr-TR" altLang="en-US" sz="2800" dirty="0"/>
              <a:t>-node such BST is one with                depth levels. </a:t>
            </a:r>
          </a:p>
          <a:p>
            <a:pPr marL="0" indent="0">
              <a:lnSpc>
                <a:spcPct val="90000"/>
              </a:lnSpc>
              <a:buFontTx/>
              <a:buNone/>
            </a:pPr>
            <a:r>
              <a:rPr lang="tr-TR" altLang="en-US" sz="2800" dirty="0">
                <a:solidFill>
                  <a:srgbClr val="FF3300"/>
                </a:solidFill>
              </a:rPr>
              <a:t>Question</a:t>
            </a:r>
            <a:r>
              <a:rPr lang="tr-TR" altLang="en-US" sz="2800" dirty="0"/>
              <a:t>: How many such </a:t>
            </a:r>
            <a:r>
              <a:rPr lang="tr-TR" altLang="en-US" sz="2800" i="1" dirty="0"/>
              <a:t>n</a:t>
            </a:r>
            <a:r>
              <a:rPr lang="tr-TR" altLang="en-US" sz="2800" dirty="0"/>
              <a:t>-node BSTs are there?</a:t>
            </a:r>
          </a:p>
          <a:p>
            <a:pPr marL="0" indent="0">
              <a:lnSpc>
                <a:spcPct val="90000"/>
              </a:lnSpc>
              <a:buFontTx/>
              <a:buNone/>
            </a:pPr>
            <a:r>
              <a:rPr lang="tr-TR" altLang="en-US" sz="2800" dirty="0"/>
              <a:t>We will formulate and find the </a:t>
            </a:r>
            <a:r>
              <a:rPr lang="tr-TR" altLang="en-US" sz="2800" i="1" dirty="0">
                <a:solidFill>
                  <a:srgbClr val="FF3300"/>
                </a:solidFill>
              </a:rPr>
              <a:t>internal path length</a:t>
            </a:r>
            <a:r>
              <a:rPr lang="tr-TR" altLang="en-US" sz="2800" dirty="0"/>
              <a:t> </a:t>
            </a:r>
            <a:r>
              <a:rPr lang="tr-TR" altLang="en-US" sz="2800" i="1" dirty="0">
                <a:solidFill>
                  <a:srgbClr val="FF3300"/>
                </a:solidFill>
              </a:rPr>
              <a:t>f(n)</a:t>
            </a:r>
            <a:r>
              <a:rPr lang="tr-TR" altLang="en-US" sz="2800" dirty="0"/>
              <a:t> in a best case </a:t>
            </a:r>
            <a:r>
              <a:rPr lang="tr-TR" altLang="en-US" sz="2800" i="1" dirty="0"/>
              <a:t>n</a:t>
            </a:r>
            <a:r>
              <a:rPr lang="tr-TR" altLang="en-US" sz="2800" dirty="0"/>
              <a:t>-node BST.</a:t>
            </a:r>
          </a:p>
          <a:p>
            <a:pPr marL="0" indent="0">
              <a:lnSpc>
                <a:spcPct val="90000"/>
              </a:lnSpc>
              <a:buFontTx/>
              <a:buNone/>
            </a:pPr>
            <a:r>
              <a:rPr lang="tr-TR" altLang="en-US" sz="2800" dirty="0"/>
              <a:t>In such a BST both subtrees of the root have the same number of nodes (i.e., </a:t>
            </a:r>
            <a:r>
              <a:rPr lang="tr-TR" altLang="en-US" sz="2800" dirty="0">
                <a:solidFill>
                  <a:srgbClr val="FF3300"/>
                </a:solidFill>
              </a:rPr>
              <a:t>n/2 nodes</a:t>
            </a:r>
            <a:r>
              <a:rPr lang="tr-TR" altLang="en-US" sz="2800" dirty="0"/>
              <a:t>).  Then the </a:t>
            </a:r>
            <a:r>
              <a:rPr lang="tr-TR" altLang="en-US" sz="2800" i="1" dirty="0"/>
              <a:t>depth</a:t>
            </a:r>
            <a:r>
              <a:rPr lang="tr-TR" altLang="en-US" sz="2800" dirty="0"/>
              <a:t> may be expressed as follows: </a:t>
            </a:r>
          </a:p>
          <a:p>
            <a:pPr marL="0" indent="0">
              <a:lnSpc>
                <a:spcPct val="90000"/>
              </a:lnSpc>
              <a:buFontTx/>
              <a:buNone/>
            </a:pPr>
            <a:r>
              <a:rPr lang="tr-TR" altLang="en-US" sz="2800" i="1" dirty="0"/>
              <a:t>		</a:t>
            </a:r>
            <a:r>
              <a:rPr lang="tr-TR" altLang="en-US" sz="2800" i="1" dirty="0">
                <a:solidFill>
                  <a:srgbClr val="FF3300"/>
                </a:solidFill>
              </a:rPr>
              <a:t>f(n)=2f(n/2)+n-1.</a:t>
            </a:r>
            <a:r>
              <a:rPr lang="en-US" altLang="en-US" sz="2800" i="1" dirty="0">
                <a:solidFill>
                  <a:srgbClr val="FF3300"/>
                </a:solidFill>
              </a:rPr>
              <a:t> (conditional recurrence!!!)</a:t>
            </a:r>
            <a:endParaRPr lang="en-US" altLang="en-US" sz="2800" dirty="0"/>
          </a:p>
        </p:txBody>
      </p:sp>
      <p:graphicFrame>
        <p:nvGraphicFramePr>
          <p:cNvPr id="332807" name="Object 7">
            <a:extLst>
              <a:ext uri="{FF2B5EF4-FFF2-40B4-BE49-F238E27FC236}">
                <a16:creationId xmlns:a16="http://schemas.microsoft.com/office/drawing/2014/main" id="{AB0A47B5-995C-417F-BA3E-112BDDFFD9CD}"/>
              </a:ext>
            </a:extLst>
          </p:cNvPr>
          <p:cNvGraphicFramePr>
            <a:graphicFrameLocks noGrp="1" noChangeAspect="1"/>
          </p:cNvGraphicFramePr>
          <p:nvPr>
            <p:ph sz="half" idx="2"/>
            <p:extLst>
              <p:ext uri="{D42A27DB-BD31-4B8C-83A1-F6EECF244321}">
                <p14:modId xmlns:p14="http://schemas.microsoft.com/office/powerpoint/2010/main" val="3719334779"/>
              </p:ext>
            </p:extLst>
          </p:nvPr>
        </p:nvGraphicFramePr>
        <p:xfrm>
          <a:off x="4283960" y="2564880"/>
          <a:ext cx="1247775" cy="409575"/>
        </p:xfrm>
        <a:graphic>
          <a:graphicData uri="http://schemas.openxmlformats.org/presentationml/2006/ole">
            <mc:AlternateContent xmlns:mc="http://schemas.openxmlformats.org/markup-compatibility/2006">
              <mc:Choice xmlns:v="urn:schemas-microsoft-com:vml" Requires="v">
                <p:oleObj name="Equation" r:id="rId2" imgW="698400" imgH="228600" progId="Equation.3">
                  <p:embed/>
                </p:oleObj>
              </mc:Choice>
              <mc:Fallback>
                <p:oleObj name="Equation" r:id="rId2" imgW="698400" imgH="228600" progId="Equation.3">
                  <p:embed/>
                  <p:pic>
                    <p:nvPicPr>
                      <p:cNvPr id="0" name="Object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0" y="2564880"/>
                        <a:ext cx="1247775" cy="409575"/>
                      </a:xfrm>
                      <a:prstGeom prst="rect">
                        <a:avLst/>
                      </a:prstGeom>
                      <a:solidFill>
                        <a:srgbClr val="FF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i Yer Tutucusu 4">
            <a:extLst>
              <a:ext uri="{FF2B5EF4-FFF2-40B4-BE49-F238E27FC236}">
                <a16:creationId xmlns:a16="http://schemas.microsoft.com/office/drawing/2014/main" id="{F3D19159-FFE4-49AD-82AF-3B0D57842075}"/>
              </a:ext>
            </a:extLst>
          </p:cNvPr>
          <p:cNvSpPr>
            <a:spLocks noGrp="1"/>
          </p:cNvSpPr>
          <p:nvPr>
            <p:ph type="dt" sz="half" idx="10"/>
          </p:nvPr>
        </p:nvSpPr>
        <p:spPr/>
        <p:txBody>
          <a:bodyPr/>
          <a:lstStyle/>
          <a:p>
            <a:fld id="{CBB195C6-DD15-49C9-961F-2F7980C073EC}" type="datetime4">
              <a:rPr lang="en-US" altLang="en-US"/>
              <a:pPr/>
              <a:t>November 5, 2025</a:t>
            </a:fld>
            <a:endParaRPr lang="en-US" altLang="en-US" dirty="0"/>
          </a:p>
        </p:txBody>
      </p:sp>
      <p:sp>
        <p:nvSpPr>
          <p:cNvPr id="6" name="Alt Bilgi Yer Tutucusu 5">
            <a:extLst>
              <a:ext uri="{FF2B5EF4-FFF2-40B4-BE49-F238E27FC236}">
                <a16:creationId xmlns:a16="http://schemas.microsoft.com/office/drawing/2014/main" id="{5BE1EB00-F32A-482E-9088-996D1144CF48}"/>
              </a:ext>
            </a:extLst>
          </p:cNvPr>
          <p:cNvSpPr>
            <a:spLocks noGrp="1"/>
          </p:cNvSpPr>
          <p:nvPr>
            <p:ph type="ftr" sz="quarter" idx="11"/>
          </p:nvPr>
        </p:nvSpPr>
        <p:spPr/>
        <p:txBody>
          <a:bodyPr/>
          <a:lstStyle/>
          <a:p>
            <a:r>
              <a:rPr lang="en-US" altLang="en-US" dirty="0"/>
              <a:t>Borahan Tümer, Ph.D.                                                                                                                                                                          </a:t>
            </a:r>
          </a:p>
        </p:txBody>
      </p:sp>
      <p:sp>
        <p:nvSpPr>
          <p:cNvPr id="7" name="Slayt Numarası Yer Tutucusu 6">
            <a:extLst>
              <a:ext uri="{FF2B5EF4-FFF2-40B4-BE49-F238E27FC236}">
                <a16:creationId xmlns:a16="http://schemas.microsoft.com/office/drawing/2014/main" id="{E3596981-8C72-4A0F-8B33-F70750DB22D3}"/>
              </a:ext>
            </a:extLst>
          </p:cNvPr>
          <p:cNvSpPr>
            <a:spLocks noGrp="1"/>
          </p:cNvSpPr>
          <p:nvPr>
            <p:ph type="sldNum" sz="quarter" idx="12"/>
          </p:nvPr>
        </p:nvSpPr>
        <p:spPr/>
        <p:txBody>
          <a:bodyPr/>
          <a:lstStyle/>
          <a:p>
            <a:fld id="{FA9A56ED-B5A9-4076-8012-00CDF986F44C}" type="slidenum">
              <a:rPr lang="en-US" altLang="en-US"/>
              <a:pPr/>
              <a:t>77</a:t>
            </a:fld>
            <a:endParaRPr lang="en-US" altLang="en-US" dirty="0"/>
          </a:p>
        </p:txBody>
      </p:sp>
      <p:sp>
        <p:nvSpPr>
          <p:cNvPr id="333826" name="Rectangle 2">
            <a:extLst>
              <a:ext uri="{FF2B5EF4-FFF2-40B4-BE49-F238E27FC236}">
                <a16:creationId xmlns:a16="http://schemas.microsoft.com/office/drawing/2014/main" id="{4821EDB0-9019-4FD7-AC45-C6434FEE23C8}"/>
              </a:ext>
            </a:extLst>
          </p:cNvPr>
          <p:cNvSpPr>
            <a:spLocks noGrp="1" noChangeArrowheads="1"/>
          </p:cNvSpPr>
          <p:nvPr>
            <p:ph type="title"/>
          </p:nvPr>
        </p:nvSpPr>
        <p:spPr/>
        <p:txBody>
          <a:bodyPr/>
          <a:lstStyle/>
          <a:p>
            <a:r>
              <a:rPr lang="tr-TR" altLang="en-US" dirty="0"/>
              <a:t>Best Case - 2</a:t>
            </a:r>
            <a:endParaRPr lang="en-US" altLang="en-US" dirty="0"/>
          </a:p>
        </p:txBody>
      </p:sp>
      <p:graphicFrame>
        <p:nvGraphicFramePr>
          <p:cNvPr id="333827" name="Object 3">
            <a:extLst>
              <a:ext uri="{FF2B5EF4-FFF2-40B4-BE49-F238E27FC236}">
                <a16:creationId xmlns:a16="http://schemas.microsoft.com/office/drawing/2014/main" id="{CAD0AF39-1257-4268-A23C-24CEE48BCE98}"/>
              </a:ext>
            </a:extLst>
          </p:cNvPr>
          <p:cNvGraphicFramePr>
            <a:graphicFrameLocks noGrp="1" noChangeAspect="1"/>
          </p:cNvGraphicFramePr>
          <p:nvPr>
            <p:ph sz="half" idx="1"/>
          </p:nvPr>
        </p:nvGraphicFramePr>
        <p:xfrm>
          <a:off x="395288" y="1628775"/>
          <a:ext cx="4176712" cy="4065588"/>
        </p:xfrm>
        <a:graphic>
          <a:graphicData uri="http://schemas.openxmlformats.org/presentationml/2006/ole">
            <mc:AlternateContent xmlns:mc="http://schemas.openxmlformats.org/markup-compatibility/2006">
              <mc:Choice xmlns:v="urn:schemas-microsoft-com:vml" Requires="v">
                <p:oleObj name="Denklem" r:id="rId2" imgW="2387520" imgH="2323800" progId="Equation.3">
                  <p:embed/>
                </p:oleObj>
              </mc:Choice>
              <mc:Fallback>
                <p:oleObj name="Denklem" r:id="rId2" imgW="2387520" imgH="2323800" progId="Equation.3">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628775"/>
                        <a:ext cx="4176712" cy="406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3828" name="Text Box 4">
            <a:extLst>
              <a:ext uri="{FF2B5EF4-FFF2-40B4-BE49-F238E27FC236}">
                <a16:creationId xmlns:a16="http://schemas.microsoft.com/office/drawing/2014/main" id="{C6FF7ACD-2912-4146-8CAE-B42BE02A7901}"/>
              </a:ext>
            </a:extLst>
          </p:cNvPr>
          <p:cNvSpPr txBox="1">
            <a:spLocks noChangeArrowheads="1"/>
          </p:cNvSpPr>
          <p:nvPr/>
        </p:nvSpPr>
        <p:spPr bwMode="auto">
          <a:xfrm>
            <a:off x="4213225" y="2708900"/>
            <a:ext cx="46799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tr-TR" altLang="en-US" sz="3200" dirty="0"/>
              <a:t>Order of </a:t>
            </a:r>
            <a:r>
              <a:rPr lang="tr-TR" altLang="en-US" sz="3200" i="1" dirty="0"/>
              <a:t>f(n)</a:t>
            </a:r>
            <a:r>
              <a:rPr lang="tr-TR" altLang="en-US" sz="3200" dirty="0"/>
              <a:t>: </a:t>
            </a:r>
            <a:r>
              <a:rPr lang="tr-TR" altLang="en-US" sz="3200" i="1" dirty="0">
                <a:solidFill>
                  <a:srgbClr val="FF3300"/>
                </a:solidFill>
              </a:rPr>
              <a:t>f(n)=O(nlgn)</a:t>
            </a:r>
            <a:endParaRPr lang="en-US" altLang="en-US" sz="3200" i="1" dirty="0">
              <a:solidFill>
                <a:srgbClr val="FF3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3828"/>
                                        </p:tgtEl>
                                        <p:attrNameLst>
                                          <p:attrName>style.visibility</p:attrName>
                                        </p:attrNameLst>
                                      </p:cBhvr>
                                      <p:to>
                                        <p:strVal val="visible"/>
                                      </p:to>
                                    </p:set>
                                    <p:animEffect transition="in" filter="blinds(horizontal)">
                                      <p:cBhvr>
                                        <p:cTn id="7" dur="500"/>
                                        <p:tgtEl>
                                          <p:spTgt spid="333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E98DC52E-C260-4125-8002-A087831D8F02}"/>
              </a:ext>
            </a:extLst>
          </p:cNvPr>
          <p:cNvSpPr>
            <a:spLocks noGrp="1"/>
          </p:cNvSpPr>
          <p:nvPr>
            <p:ph type="dt" sz="half" idx="10"/>
          </p:nvPr>
        </p:nvSpPr>
        <p:spPr/>
        <p:txBody>
          <a:bodyPr/>
          <a:lstStyle/>
          <a:p>
            <a:fld id="{6886FADD-1FC7-45B7-BAB4-F01E33329F33}" type="datetime4">
              <a:rPr lang="en-US" altLang="en-US"/>
              <a:pPr/>
              <a:t>November 5, 2025</a:t>
            </a:fld>
            <a:endParaRPr lang="en-US" altLang="en-US" dirty="0"/>
          </a:p>
        </p:txBody>
      </p:sp>
      <p:sp>
        <p:nvSpPr>
          <p:cNvPr id="5" name="Alt Bilgi Yer Tutucusu 4">
            <a:extLst>
              <a:ext uri="{FF2B5EF4-FFF2-40B4-BE49-F238E27FC236}">
                <a16:creationId xmlns:a16="http://schemas.microsoft.com/office/drawing/2014/main" id="{80EB55A8-8FAC-4D29-8A84-59041D0AFC5D}"/>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486894B1-345B-497C-BE48-3F01B9771220}"/>
              </a:ext>
            </a:extLst>
          </p:cNvPr>
          <p:cNvSpPr>
            <a:spLocks noGrp="1"/>
          </p:cNvSpPr>
          <p:nvPr>
            <p:ph type="sldNum" sz="quarter" idx="12"/>
          </p:nvPr>
        </p:nvSpPr>
        <p:spPr/>
        <p:txBody>
          <a:bodyPr/>
          <a:lstStyle/>
          <a:p>
            <a:fld id="{5BCCFA89-4092-4A74-AAD2-A576CBAEA013}" type="slidenum">
              <a:rPr lang="en-US" altLang="en-US"/>
              <a:pPr/>
              <a:t>78</a:t>
            </a:fld>
            <a:endParaRPr lang="en-US" altLang="en-US" dirty="0"/>
          </a:p>
        </p:txBody>
      </p:sp>
      <p:sp>
        <p:nvSpPr>
          <p:cNvPr id="267266" name="Rectangle 2">
            <a:extLst>
              <a:ext uri="{FF2B5EF4-FFF2-40B4-BE49-F238E27FC236}">
                <a16:creationId xmlns:a16="http://schemas.microsoft.com/office/drawing/2014/main" id="{A71D2033-0B53-4C69-BF1B-BBF3C9A2D827}"/>
              </a:ext>
            </a:extLst>
          </p:cNvPr>
          <p:cNvSpPr>
            <a:spLocks noGrp="1" noChangeArrowheads="1"/>
          </p:cNvSpPr>
          <p:nvPr>
            <p:ph type="title"/>
          </p:nvPr>
        </p:nvSpPr>
        <p:spPr/>
        <p:txBody>
          <a:bodyPr/>
          <a:lstStyle/>
          <a:p>
            <a:r>
              <a:rPr lang="en-US" altLang="en-US" sz="4000" dirty="0"/>
              <a:t>Non-recursive </a:t>
            </a:r>
            <a:r>
              <a:rPr lang="en-US" altLang="en-US" sz="4000" dirty="0">
                <a:latin typeface="Tahoma" panose="020B0604030504040204" pitchFamily="34" charset="0"/>
              </a:rPr>
              <a:t>FindMin </a:t>
            </a:r>
            <a:r>
              <a:rPr lang="en-US" altLang="en-US" sz="4000" dirty="0"/>
              <a:t>Function  in BSTs </a:t>
            </a:r>
          </a:p>
        </p:txBody>
      </p:sp>
      <p:sp>
        <p:nvSpPr>
          <p:cNvPr id="267267" name="Rectangle 3">
            <a:extLst>
              <a:ext uri="{FF2B5EF4-FFF2-40B4-BE49-F238E27FC236}">
                <a16:creationId xmlns:a16="http://schemas.microsoft.com/office/drawing/2014/main" id="{0CFE8048-EC55-48AF-8C61-90234652D857}"/>
              </a:ext>
            </a:extLst>
          </p:cNvPr>
          <p:cNvSpPr>
            <a:spLocks noGrp="1" noChangeArrowheads="1"/>
          </p:cNvSpPr>
          <p:nvPr>
            <p:ph type="body" idx="1"/>
          </p:nvPr>
        </p:nvSpPr>
        <p:spPr/>
        <p:txBody>
          <a:bodyPr/>
          <a:lstStyle/>
          <a:p>
            <a:pPr marL="357188" indent="-357188">
              <a:lnSpc>
                <a:spcPct val="90000"/>
              </a:lnSpc>
              <a:buFontTx/>
              <a:buNone/>
            </a:pPr>
            <a:r>
              <a:rPr lang="en-US" altLang="en-US" dirty="0">
                <a:latin typeface="Tahoma" panose="020B0604030504040204" pitchFamily="34" charset="0"/>
              </a:rPr>
              <a:t>BTNodeType *findMin (BTNodeType *p)</a:t>
            </a:r>
          </a:p>
          <a:p>
            <a:pPr marL="357188" indent="-357188">
              <a:lnSpc>
                <a:spcPct val="90000"/>
              </a:lnSpc>
              <a:buFontTx/>
              <a:buNone/>
            </a:pPr>
            <a:r>
              <a:rPr lang="en-US" altLang="en-US" dirty="0">
                <a:latin typeface="Tahoma" panose="020B0604030504040204" pitchFamily="34" charset="0"/>
              </a:rPr>
              <a:t>{</a:t>
            </a:r>
            <a:r>
              <a:rPr lang="en-US" altLang="en-US" sz="2200" dirty="0">
                <a:latin typeface="Tahoma" panose="020B0604030504040204" pitchFamily="34" charset="0"/>
              </a:rPr>
              <a:t>// returns a pointer to node with the minimum key in the BST.</a:t>
            </a:r>
          </a:p>
          <a:p>
            <a:pPr marL="357188" indent="-357188">
              <a:lnSpc>
                <a:spcPct val="90000"/>
              </a:lnSpc>
              <a:buFontTx/>
              <a:buNone/>
            </a:pPr>
            <a:r>
              <a:rPr lang="en-US" altLang="en-US" sz="2200" dirty="0">
                <a:latin typeface="Tahoma" panose="020B0604030504040204" pitchFamily="34" charset="0"/>
              </a:rPr>
              <a:t>  </a:t>
            </a:r>
            <a:r>
              <a:rPr lang="en-US" altLang="en-US" sz="2400" dirty="0">
                <a:latin typeface="Tahoma" panose="020B0604030504040204" pitchFamily="34" charset="0"/>
              </a:rPr>
              <a:t>// which one is the minimum key in a BST?</a:t>
            </a:r>
          </a:p>
          <a:p>
            <a:pPr marL="357188" indent="-357188">
              <a:lnSpc>
                <a:spcPct val="90000"/>
              </a:lnSpc>
              <a:buFontTx/>
              <a:buNone/>
            </a:pPr>
            <a:r>
              <a:rPr lang="en-US" altLang="en-US" sz="2200" dirty="0">
                <a:latin typeface="Tahoma" panose="020B0604030504040204" pitchFamily="34" charset="0"/>
              </a:rPr>
              <a:t> </a:t>
            </a:r>
          </a:p>
          <a:p>
            <a:pPr marL="357188" indent="-357188">
              <a:lnSpc>
                <a:spcPct val="90000"/>
              </a:lnSpc>
              <a:buFontTx/>
              <a:buNone/>
            </a:pPr>
            <a:r>
              <a:rPr lang="en-US" altLang="en-US" dirty="0">
                <a:latin typeface="Tahoma" panose="020B0604030504040204" pitchFamily="34" charset="0"/>
              </a:rPr>
              <a:t>	if (p != NULL)</a:t>
            </a:r>
          </a:p>
          <a:p>
            <a:pPr marL="357188" indent="-357188">
              <a:lnSpc>
                <a:spcPct val="90000"/>
              </a:lnSpc>
              <a:buFontTx/>
              <a:buNone/>
            </a:pPr>
            <a:r>
              <a:rPr lang="en-US" altLang="en-US" dirty="0">
                <a:latin typeface="Tahoma" panose="020B0604030504040204" pitchFamily="34" charset="0"/>
              </a:rPr>
              <a:t>		 while (p-&gt;left != NULL) p=p-&gt;left;</a:t>
            </a:r>
          </a:p>
          <a:p>
            <a:pPr marL="357188" indent="-357188">
              <a:lnSpc>
                <a:spcPct val="90000"/>
              </a:lnSpc>
              <a:buFontTx/>
              <a:buNone/>
            </a:pPr>
            <a:r>
              <a:rPr lang="en-US" altLang="en-US" dirty="0">
                <a:latin typeface="Tahoma" panose="020B0604030504040204" pitchFamily="34" charset="0"/>
              </a:rPr>
              <a:t>	return p;</a:t>
            </a:r>
          </a:p>
          <a:p>
            <a:pPr marL="357188" indent="-357188">
              <a:lnSpc>
                <a:spcPct val="90000"/>
              </a:lnSpc>
              <a:buFontTx/>
              <a:buNone/>
            </a:pPr>
            <a:r>
              <a:rPr lang="en-US" altLang="en-US" dirty="0">
                <a:latin typeface="Tahoma" panose="020B0604030504040204" pitchFamily="34" charset="0"/>
              </a:rPr>
              <a:t>   </a:t>
            </a:r>
          </a:p>
          <a:p>
            <a:pPr marL="357188" indent="-357188">
              <a:lnSpc>
                <a:spcPct val="90000"/>
              </a:lnSpc>
              <a:buFontTx/>
              <a:buNone/>
            </a:pPr>
            <a:r>
              <a:rPr lang="en-US" altLang="en-US" dirty="0">
                <a:latin typeface="Tahoma" panose="020B0604030504040204" pitchFamily="34" charset="0"/>
              </a:rPr>
              <a:t>}</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84DA748C-B360-45BB-B26F-2887DEDADF7E}"/>
              </a:ext>
            </a:extLst>
          </p:cNvPr>
          <p:cNvSpPr>
            <a:spLocks noGrp="1"/>
          </p:cNvSpPr>
          <p:nvPr>
            <p:ph type="dt" sz="half" idx="10"/>
          </p:nvPr>
        </p:nvSpPr>
        <p:spPr/>
        <p:txBody>
          <a:bodyPr/>
          <a:lstStyle/>
          <a:p>
            <a:fld id="{E45CCF1E-38F4-42FF-B6B0-B7CA2AC58CD3}" type="datetime4">
              <a:rPr lang="en-US" altLang="en-US"/>
              <a:pPr/>
              <a:t>November 5, 2025</a:t>
            </a:fld>
            <a:endParaRPr lang="en-US" altLang="en-US" dirty="0"/>
          </a:p>
        </p:txBody>
      </p:sp>
      <p:sp>
        <p:nvSpPr>
          <p:cNvPr id="5" name="Alt Bilgi Yer Tutucusu 4">
            <a:extLst>
              <a:ext uri="{FF2B5EF4-FFF2-40B4-BE49-F238E27FC236}">
                <a16:creationId xmlns:a16="http://schemas.microsoft.com/office/drawing/2014/main" id="{24C63003-25A1-48F9-B46E-15107811DF51}"/>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106D788B-A87A-4A7D-ADFA-577A20E80CCE}"/>
              </a:ext>
            </a:extLst>
          </p:cNvPr>
          <p:cNvSpPr>
            <a:spLocks noGrp="1"/>
          </p:cNvSpPr>
          <p:nvPr>
            <p:ph type="sldNum" sz="quarter" idx="12"/>
          </p:nvPr>
        </p:nvSpPr>
        <p:spPr/>
        <p:txBody>
          <a:bodyPr/>
          <a:lstStyle/>
          <a:p>
            <a:fld id="{2EAB8711-DEE3-43DE-B019-E186A13A46AD}" type="slidenum">
              <a:rPr lang="en-US" altLang="en-US"/>
              <a:pPr/>
              <a:t>79</a:t>
            </a:fld>
            <a:endParaRPr lang="en-US" altLang="en-US" dirty="0"/>
          </a:p>
        </p:txBody>
      </p:sp>
      <p:sp>
        <p:nvSpPr>
          <p:cNvPr id="265218" name="Rectangle 2">
            <a:extLst>
              <a:ext uri="{FF2B5EF4-FFF2-40B4-BE49-F238E27FC236}">
                <a16:creationId xmlns:a16="http://schemas.microsoft.com/office/drawing/2014/main" id="{D3268BC3-6373-479B-813D-5F7618A6D780}"/>
              </a:ext>
            </a:extLst>
          </p:cNvPr>
          <p:cNvSpPr>
            <a:spLocks noGrp="1" noChangeArrowheads="1"/>
          </p:cNvSpPr>
          <p:nvPr>
            <p:ph type="title"/>
          </p:nvPr>
        </p:nvSpPr>
        <p:spPr/>
        <p:txBody>
          <a:bodyPr/>
          <a:lstStyle/>
          <a:p>
            <a:r>
              <a:rPr lang="en-US" altLang="en-US" sz="4000" dirty="0"/>
              <a:t>Recursive </a:t>
            </a:r>
            <a:r>
              <a:rPr lang="en-US" altLang="en-US" sz="4000" dirty="0">
                <a:latin typeface="Tahoma" panose="020B0604030504040204" pitchFamily="34" charset="0"/>
              </a:rPr>
              <a:t>FindMax </a:t>
            </a:r>
            <a:r>
              <a:rPr lang="en-US" altLang="en-US" sz="4000" dirty="0"/>
              <a:t>Function  in BSTs </a:t>
            </a:r>
          </a:p>
        </p:txBody>
      </p:sp>
      <p:sp>
        <p:nvSpPr>
          <p:cNvPr id="265219" name="Rectangle 3">
            <a:extLst>
              <a:ext uri="{FF2B5EF4-FFF2-40B4-BE49-F238E27FC236}">
                <a16:creationId xmlns:a16="http://schemas.microsoft.com/office/drawing/2014/main" id="{976A074F-0FDC-4270-AA19-548A7CECBDFA}"/>
              </a:ext>
            </a:extLst>
          </p:cNvPr>
          <p:cNvSpPr>
            <a:spLocks noGrp="1" noChangeArrowheads="1"/>
          </p:cNvSpPr>
          <p:nvPr>
            <p:ph type="body" idx="1"/>
          </p:nvPr>
        </p:nvSpPr>
        <p:spPr/>
        <p:txBody>
          <a:bodyPr/>
          <a:lstStyle/>
          <a:p>
            <a:pPr marL="357188" indent="-357188">
              <a:buFontTx/>
              <a:buNone/>
            </a:pPr>
            <a:r>
              <a:rPr lang="en-US" altLang="en-US" dirty="0">
                <a:latin typeface="Tahoma" panose="020B0604030504040204" pitchFamily="34" charset="0"/>
              </a:rPr>
              <a:t>BTNodeType *findMax (BTNodeType *p)</a:t>
            </a:r>
          </a:p>
          <a:p>
            <a:pPr marL="357188" indent="-357188">
              <a:buFontTx/>
              <a:buNone/>
            </a:pPr>
            <a:r>
              <a:rPr lang="en-US" altLang="en-US" dirty="0">
                <a:latin typeface="Tahoma" panose="020B0604030504040204" pitchFamily="34" charset="0"/>
              </a:rPr>
              <a:t>{</a:t>
            </a:r>
            <a:r>
              <a:rPr lang="en-US" altLang="en-US" sz="2200" dirty="0">
                <a:latin typeface="Tahoma" panose="020B0604030504040204" pitchFamily="34" charset="0"/>
              </a:rPr>
              <a:t>// returns a pointer to node with the maximum key in the BST</a:t>
            </a:r>
          </a:p>
          <a:p>
            <a:pPr marL="357188" indent="-357188">
              <a:buFontTx/>
              <a:buNone/>
            </a:pPr>
            <a:r>
              <a:rPr lang="en-US" altLang="en-US" sz="2200" dirty="0">
                <a:latin typeface="Tahoma" panose="020B0604030504040204" pitchFamily="34" charset="0"/>
              </a:rPr>
              <a:t> </a:t>
            </a:r>
            <a:r>
              <a:rPr lang="en-US" altLang="en-US" dirty="0">
                <a:latin typeface="Tahoma" panose="020B0604030504040204" pitchFamily="34" charset="0"/>
              </a:rPr>
              <a:t>// which one is the maximum key in a BST?</a:t>
            </a:r>
            <a:r>
              <a:rPr lang="en-US" altLang="en-US" sz="2200" dirty="0">
                <a:latin typeface="Tahoma" panose="020B0604030504040204" pitchFamily="34" charset="0"/>
              </a:rPr>
              <a:t> </a:t>
            </a:r>
          </a:p>
          <a:p>
            <a:pPr marL="357188" indent="-357188">
              <a:buFontTx/>
              <a:buNone/>
            </a:pPr>
            <a:r>
              <a:rPr lang="en-US" altLang="en-US" dirty="0">
                <a:latin typeface="Tahoma" panose="020B0604030504040204" pitchFamily="34" charset="0"/>
              </a:rPr>
              <a:t>	if (p == NULL) return NULL;</a:t>
            </a:r>
          </a:p>
          <a:p>
            <a:pPr marL="357188" indent="-357188">
              <a:buFontTx/>
              <a:buNone/>
            </a:pPr>
            <a:r>
              <a:rPr lang="en-US" altLang="en-US" dirty="0">
                <a:latin typeface="Tahoma" panose="020B0604030504040204" pitchFamily="34" charset="0"/>
              </a:rPr>
              <a:t>	if (p-&gt;right == NULL) return p;</a:t>
            </a:r>
          </a:p>
          <a:p>
            <a:pPr marL="357188" indent="-357188">
              <a:buFontTx/>
              <a:buNone/>
            </a:pPr>
            <a:r>
              <a:rPr lang="en-US" altLang="en-US" dirty="0">
                <a:latin typeface="Tahoma" panose="020B0604030504040204" pitchFamily="34" charset="0"/>
              </a:rPr>
              <a:t>   return findMax(p-&gt;right);</a:t>
            </a:r>
          </a:p>
          <a:p>
            <a:pPr marL="357188" indent="-357188">
              <a:buFontTx/>
              <a:buNone/>
            </a:pPr>
            <a:r>
              <a:rPr lang="en-US" altLang="en-US" dirty="0">
                <a:latin typeface="Tahoma" panose="020B0604030504040204" pitchFamily="34" charset="0"/>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Veri Yer Tutucusu 3">
            <a:extLst>
              <a:ext uri="{FF2B5EF4-FFF2-40B4-BE49-F238E27FC236}">
                <a16:creationId xmlns:a16="http://schemas.microsoft.com/office/drawing/2014/main" id="{7222E1E2-59C1-417A-AE0A-1E1AA2B8EA93}"/>
              </a:ext>
            </a:extLst>
          </p:cNvPr>
          <p:cNvSpPr>
            <a:spLocks noGrp="1"/>
          </p:cNvSpPr>
          <p:nvPr>
            <p:ph type="dt" sz="half" idx="10"/>
          </p:nvPr>
        </p:nvSpPr>
        <p:spPr/>
        <p:txBody>
          <a:bodyPr/>
          <a:lstStyle/>
          <a:p>
            <a:fld id="{E26A100E-F83E-4DA1-93C9-368119C42925}" type="datetime4">
              <a:rPr lang="en-US" altLang="en-US"/>
              <a:pPr/>
              <a:t>November 5, 2025</a:t>
            </a:fld>
            <a:endParaRPr lang="en-US" altLang="en-US" dirty="0"/>
          </a:p>
        </p:txBody>
      </p:sp>
      <p:sp>
        <p:nvSpPr>
          <p:cNvPr id="11" name="Alt Bilgi Yer Tutucusu 4">
            <a:extLst>
              <a:ext uri="{FF2B5EF4-FFF2-40B4-BE49-F238E27FC236}">
                <a16:creationId xmlns:a16="http://schemas.microsoft.com/office/drawing/2014/main" id="{6734153E-9C60-4778-AF2B-C19F8B893C0F}"/>
              </a:ext>
            </a:extLst>
          </p:cNvPr>
          <p:cNvSpPr>
            <a:spLocks noGrp="1"/>
          </p:cNvSpPr>
          <p:nvPr>
            <p:ph type="ftr" sz="quarter" idx="11"/>
          </p:nvPr>
        </p:nvSpPr>
        <p:spPr/>
        <p:txBody>
          <a:bodyPr/>
          <a:lstStyle/>
          <a:p>
            <a:r>
              <a:rPr lang="en-US" altLang="en-US" dirty="0"/>
              <a:t>Borahan Tümer, Ph.D.                                                                                                                                                                          </a:t>
            </a:r>
          </a:p>
        </p:txBody>
      </p:sp>
      <p:sp>
        <p:nvSpPr>
          <p:cNvPr id="12" name="Slayt Numarası Yer Tutucusu 5">
            <a:extLst>
              <a:ext uri="{FF2B5EF4-FFF2-40B4-BE49-F238E27FC236}">
                <a16:creationId xmlns:a16="http://schemas.microsoft.com/office/drawing/2014/main" id="{9022FADA-59D6-41A3-9C0A-FDF1D7DF801F}"/>
              </a:ext>
            </a:extLst>
          </p:cNvPr>
          <p:cNvSpPr>
            <a:spLocks noGrp="1"/>
          </p:cNvSpPr>
          <p:nvPr>
            <p:ph type="sldNum" sz="quarter" idx="12"/>
          </p:nvPr>
        </p:nvSpPr>
        <p:spPr/>
        <p:txBody>
          <a:bodyPr/>
          <a:lstStyle/>
          <a:p>
            <a:fld id="{E7D7E28A-B33C-4A35-A196-8654CE3608F2}" type="slidenum">
              <a:rPr lang="en-US" altLang="en-US"/>
              <a:pPr/>
              <a:t>8</a:t>
            </a:fld>
            <a:endParaRPr lang="en-US" altLang="en-US" dirty="0"/>
          </a:p>
        </p:txBody>
      </p:sp>
      <p:sp>
        <p:nvSpPr>
          <p:cNvPr id="191490" name="Rectangle 2">
            <a:extLst>
              <a:ext uri="{FF2B5EF4-FFF2-40B4-BE49-F238E27FC236}">
                <a16:creationId xmlns:a16="http://schemas.microsoft.com/office/drawing/2014/main" id="{6FAA8788-1378-48E0-A412-7D33B25C105E}"/>
              </a:ext>
            </a:extLst>
          </p:cNvPr>
          <p:cNvSpPr>
            <a:spLocks noGrp="1" noChangeArrowheads="1"/>
          </p:cNvSpPr>
          <p:nvPr>
            <p:ph type="title"/>
          </p:nvPr>
        </p:nvSpPr>
        <p:spPr/>
        <p:txBody>
          <a:bodyPr/>
          <a:lstStyle/>
          <a:p>
            <a:r>
              <a:rPr lang="tr-TR" altLang="en-US" dirty="0"/>
              <a:t>A General Tree Example</a:t>
            </a:r>
            <a:endParaRPr lang="en-US" altLang="en-US" dirty="0"/>
          </a:p>
        </p:txBody>
      </p:sp>
      <p:sp>
        <p:nvSpPr>
          <p:cNvPr id="191491" name="Rectangle 3">
            <a:extLst>
              <a:ext uri="{FF2B5EF4-FFF2-40B4-BE49-F238E27FC236}">
                <a16:creationId xmlns:a16="http://schemas.microsoft.com/office/drawing/2014/main" id="{C0C12327-CEB8-4595-9BAF-71D52301081A}"/>
              </a:ext>
            </a:extLst>
          </p:cNvPr>
          <p:cNvSpPr>
            <a:spLocks noGrp="1" noChangeArrowheads="1"/>
          </p:cNvSpPr>
          <p:nvPr>
            <p:ph type="body" idx="1"/>
          </p:nvPr>
        </p:nvSpPr>
        <p:spPr>
          <a:xfrm>
            <a:off x="457200" y="1628775"/>
            <a:ext cx="3683000" cy="4497388"/>
          </a:xfrm>
        </p:spPr>
        <p:txBody>
          <a:bodyPr/>
          <a:lstStyle/>
          <a:p>
            <a:pPr>
              <a:tabLst>
                <a:tab pos="1524000" algn="l"/>
              </a:tabLst>
            </a:pPr>
            <a:r>
              <a:rPr lang="tr-TR" altLang="en-US" sz="2000" i="1" dirty="0"/>
              <a:t>Root</a:t>
            </a:r>
          </a:p>
          <a:p>
            <a:pPr lvl="1">
              <a:tabLst>
                <a:tab pos="1524000" algn="l"/>
              </a:tabLst>
            </a:pPr>
            <a:r>
              <a:rPr lang="tr-TR" altLang="en-US" sz="2000" b="1" dirty="0"/>
              <a:t>A</a:t>
            </a:r>
          </a:p>
          <a:p>
            <a:pPr>
              <a:tabLst>
                <a:tab pos="1524000" algn="l"/>
              </a:tabLst>
            </a:pPr>
            <a:r>
              <a:rPr lang="tr-TR" altLang="en-US" sz="2000" i="1" dirty="0"/>
              <a:t>C</a:t>
            </a:r>
            <a:r>
              <a:rPr lang="en-US" altLang="en-US" sz="2000" i="1" dirty="0"/>
              <a:t>hildren</a:t>
            </a:r>
            <a:r>
              <a:rPr lang="en-US" altLang="en-US" sz="2000" dirty="0"/>
              <a:t> </a:t>
            </a:r>
            <a:r>
              <a:rPr lang="tr-TR" altLang="en-US" sz="2000" dirty="0"/>
              <a:t>of A</a:t>
            </a:r>
          </a:p>
          <a:p>
            <a:pPr lvl="1">
              <a:tabLst>
                <a:tab pos="1524000" algn="l"/>
              </a:tabLst>
            </a:pPr>
            <a:r>
              <a:rPr lang="en-US" altLang="en-US" sz="2000" b="1" dirty="0"/>
              <a:t>B</a:t>
            </a:r>
            <a:r>
              <a:rPr lang="en-US" altLang="en-US" sz="2000" dirty="0"/>
              <a:t>, </a:t>
            </a:r>
            <a:r>
              <a:rPr lang="en-US" altLang="en-US" sz="2000" b="1" dirty="0"/>
              <a:t>C</a:t>
            </a:r>
            <a:r>
              <a:rPr lang="en-US" altLang="en-US" sz="2000" dirty="0"/>
              <a:t>, </a:t>
            </a:r>
            <a:r>
              <a:rPr lang="en-US" altLang="en-US" sz="2000" b="1" dirty="0"/>
              <a:t>D</a:t>
            </a:r>
            <a:r>
              <a:rPr lang="en-US" altLang="en-US" sz="2000" dirty="0"/>
              <a:t>, </a:t>
            </a:r>
            <a:r>
              <a:rPr lang="en-US" altLang="en-US" sz="2000" b="1" dirty="0"/>
              <a:t>E</a:t>
            </a:r>
            <a:r>
              <a:rPr lang="en-US" altLang="en-US" sz="2000" dirty="0"/>
              <a:t>, </a:t>
            </a:r>
            <a:r>
              <a:rPr lang="en-US" altLang="en-US" sz="2000" b="1" dirty="0"/>
              <a:t>F</a:t>
            </a:r>
            <a:r>
              <a:rPr lang="en-US" altLang="en-US" sz="2000" dirty="0"/>
              <a:t>.</a:t>
            </a:r>
            <a:endParaRPr lang="tr-TR" altLang="en-US" sz="2000" dirty="0"/>
          </a:p>
          <a:p>
            <a:pPr>
              <a:tabLst>
                <a:tab pos="1524000" algn="l"/>
              </a:tabLst>
            </a:pPr>
            <a:r>
              <a:rPr lang="en-US" altLang="en-US" sz="2000" dirty="0"/>
              <a:t>Leaves of the tree </a:t>
            </a:r>
            <a:endParaRPr lang="tr-TR" altLang="en-US" sz="2000" dirty="0"/>
          </a:p>
          <a:p>
            <a:pPr lvl="1">
              <a:tabLst>
                <a:tab pos="1524000" algn="l"/>
              </a:tabLst>
            </a:pPr>
            <a:r>
              <a:rPr lang="en-US" altLang="en-US" sz="2000" b="1" dirty="0"/>
              <a:t>C</a:t>
            </a:r>
            <a:r>
              <a:rPr lang="en-US" altLang="en-US" sz="2000" dirty="0"/>
              <a:t>, </a:t>
            </a:r>
            <a:r>
              <a:rPr lang="en-US" altLang="en-US" sz="2000" b="1" dirty="0"/>
              <a:t>D</a:t>
            </a:r>
            <a:r>
              <a:rPr lang="en-US" altLang="en-US" sz="2000" dirty="0"/>
              <a:t>, </a:t>
            </a:r>
            <a:r>
              <a:rPr lang="en-US" altLang="en-US" sz="2000" b="1" dirty="0"/>
              <a:t>G</a:t>
            </a:r>
            <a:r>
              <a:rPr lang="en-US" altLang="en-US" sz="2000" dirty="0"/>
              <a:t>, </a:t>
            </a:r>
            <a:r>
              <a:rPr lang="en-US" altLang="en-US" sz="2000" b="1" dirty="0"/>
              <a:t>H</a:t>
            </a:r>
            <a:r>
              <a:rPr lang="en-US" altLang="en-US" sz="2000" dirty="0"/>
              <a:t>, </a:t>
            </a:r>
            <a:r>
              <a:rPr lang="en-US" altLang="en-US" sz="2000" b="1" dirty="0"/>
              <a:t>I</a:t>
            </a:r>
            <a:r>
              <a:rPr lang="en-US" altLang="en-US" sz="2000" dirty="0"/>
              <a:t>, </a:t>
            </a:r>
            <a:r>
              <a:rPr lang="en-US" altLang="en-US" sz="2000" b="1" dirty="0"/>
              <a:t>K</a:t>
            </a:r>
            <a:r>
              <a:rPr lang="en-US" altLang="en-US" sz="2000" dirty="0"/>
              <a:t>, </a:t>
            </a:r>
            <a:r>
              <a:rPr lang="en-US" altLang="en-US" sz="2000" b="1" dirty="0"/>
              <a:t>L</a:t>
            </a:r>
            <a:r>
              <a:rPr lang="en-US" altLang="en-US" sz="2000" dirty="0"/>
              <a:t>, </a:t>
            </a:r>
            <a:r>
              <a:rPr lang="en-US" altLang="en-US" sz="2000" b="1" dirty="0"/>
              <a:t>M</a:t>
            </a:r>
            <a:r>
              <a:rPr lang="en-US" altLang="en-US" sz="2000" dirty="0"/>
              <a:t>,</a:t>
            </a:r>
            <a:r>
              <a:rPr lang="en-US" altLang="en-US" sz="2000" b="1" dirty="0"/>
              <a:t> </a:t>
            </a:r>
            <a:r>
              <a:rPr lang="en-US" altLang="en-US" sz="2000" dirty="0"/>
              <a:t>and</a:t>
            </a:r>
            <a:r>
              <a:rPr lang="en-US" altLang="en-US" sz="2000" b="1" dirty="0"/>
              <a:t> N</a:t>
            </a:r>
            <a:r>
              <a:rPr lang="en-US" altLang="en-US" sz="2000" dirty="0"/>
              <a:t>.</a:t>
            </a:r>
            <a:endParaRPr lang="tr-TR" altLang="en-US" sz="2000" dirty="0"/>
          </a:p>
          <a:p>
            <a:pPr>
              <a:tabLst>
                <a:tab pos="1524000" algn="l"/>
              </a:tabLst>
            </a:pPr>
            <a:r>
              <a:rPr lang="tr-TR" altLang="en-US" sz="2000" dirty="0"/>
              <a:t>Siblings of </a:t>
            </a:r>
            <a:r>
              <a:rPr lang="tr-TR" altLang="en-US" sz="2000" b="1" dirty="0"/>
              <a:t>G</a:t>
            </a:r>
            <a:endParaRPr lang="tr-TR" altLang="en-US" sz="2000" dirty="0"/>
          </a:p>
          <a:p>
            <a:pPr lvl="1">
              <a:tabLst>
                <a:tab pos="1524000" algn="l"/>
              </a:tabLst>
            </a:pPr>
            <a:r>
              <a:rPr lang="tr-TR" altLang="en-US" sz="1800" b="1" dirty="0"/>
              <a:t>H and I</a:t>
            </a:r>
            <a:r>
              <a:rPr lang="tr-TR" altLang="en-US" sz="1800" dirty="0"/>
              <a:t>.</a:t>
            </a:r>
            <a:endParaRPr lang="tr-TR" altLang="en-US" sz="1800" b="1" dirty="0"/>
          </a:p>
        </p:txBody>
      </p:sp>
      <p:sp>
        <p:nvSpPr>
          <p:cNvPr id="191493" name="Rectangle 5">
            <a:extLst>
              <a:ext uri="{FF2B5EF4-FFF2-40B4-BE49-F238E27FC236}">
                <a16:creationId xmlns:a16="http://schemas.microsoft.com/office/drawing/2014/main" id="{BA227AB1-5DA9-43C6-851A-BC71DEFF67CF}"/>
              </a:ext>
            </a:extLst>
          </p:cNvPr>
          <p:cNvSpPr>
            <a:spLocks noChangeArrowheads="1"/>
          </p:cNvSpPr>
          <p:nvPr/>
        </p:nvSpPr>
        <p:spPr bwMode="auto">
          <a:xfrm>
            <a:off x="0" y="2205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graphicFrame>
        <p:nvGraphicFramePr>
          <p:cNvPr id="191496" name="Object 8">
            <a:extLst>
              <a:ext uri="{FF2B5EF4-FFF2-40B4-BE49-F238E27FC236}">
                <a16:creationId xmlns:a16="http://schemas.microsoft.com/office/drawing/2014/main" id="{DEF1C5C4-CEF1-4610-8C11-48C79D7DDE6E}"/>
              </a:ext>
            </a:extLst>
          </p:cNvPr>
          <p:cNvGraphicFramePr>
            <a:graphicFrameLocks noChangeAspect="1"/>
          </p:cNvGraphicFramePr>
          <p:nvPr/>
        </p:nvGraphicFramePr>
        <p:xfrm>
          <a:off x="6156325" y="1700213"/>
          <a:ext cx="381000" cy="581025"/>
        </p:xfrm>
        <a:graphic>
          <a:graphicData uri="http://schemas.openxmlformats.org/presentationml/2006/ole">
            <mc:AlternateContent xmlns:mc="http://schemas.openxmlformats.org/markup-compatibility/2006">
              <mc:Choice xmlns:v="urn:schemas-microsoft-com:vml" Requires="v">
                <p:oleObj name="Bitmap Image" r:id="rId2" imgW="380852" imgH="581106" progId="Paint.Picture">
                  <p:embed/>
                </p:oleObj>
              </mc:Choice>
              <mc:Fallback>
                <p:oleObj name="Bitmap Image" r:id="rId2" imgW="380852" imgH="581106" progId="Paint.Picture">
                  <p:embed/>
                  <p:pic>
                    <p:nvPicPr>
                      <p:cNvPr id="0"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1700213"/>
                        <a:ext cx="381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91499" name="Picture 11">
            <a:extLst>
              <a:ext uri="{FF2B5EF4-FFF2-40B4-BE49-F238E27FC236}">
                <a16:creationId xmlns:a16="http://schemas.microsoft.com/office/drawing/2014/main" id="{E4AF25FF-F1AE-4681-98F7-CF3D3FAA72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2349500"/>
            <a:ext cx="4981575" cy="24479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1500" name="Object 12">
            <a:extLst>
              <a:ext uri="{FF2B5EF4-FFF2-40B4-BE49-F238E27FC236}">
                <a16:creationId xmlns:a16="http://schemas.microsoft.com/office/drawing/2014/main" id="{D0624CA5-1ADF-4284-88B9-1ECCADDC5C8C}"/>
              </a:ext>
            </a:extLst>
          </p:cNvPr>
          <p:cNvGraphicFramePr>
            <a:graphicFrameLocks noChangeAspect="1"/>
          </p:cNvGraphicFramePr>
          <p:nvPr/>
        </p:nvGraphicFramePr>
        <p:xfrm>
          <a:off x="4427538" y="2708275"/>
          <a:ext cx="4152900" cy="776288"/>
        </p:xfrm>
        <a:graphic>
          <a:graphicData uri="http://schemas.openxmlformats.org/presentationml/2006/ole">
            <mc:AlternateContent xmlns:mc="http://schemas.openxmlformats.org/markup-compatibility/2006">
              <mc:Choice xmlns:v="urn:schemas-microsoft-com:vml" Requires="v">
                <p:oleObj name="Photo Editor Photo" r:id="rId5" imgW="5447619" imgH="1019048" progId="MSPhotoEd.3">
                  <p:embed/>
                </p:oleObj>
              </mc:Choice>
              <mc:Fallback>
                <p:oleObj name="Photo Editor Photo" r:id="rId5" imgW="5447619" imgH="1019048" progId="MSPhotoEd.3">
                  <p:embed/>
                  <p:pic>
                    <p:nvPicPr>
                      <p:cNvPr id="0"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2708275"/>
                        <a:ext cx="4152900" cy="7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1501" name="Object 13">
            <a:extLst>
              <a:ext uri="{FF2B5EF4-FFF2-40B4-BE49-F238E27FC236}">
                <a16:creationId xmlns:a16="http://schemas.microsoft.com/office/drawing/2014/main" id="{53DD0DFD-0938-470F-A8A1-67FE68600089}"/>
              </a:ext>
            </a:extLst>
          </p:cNvPr>
          <p:cNvGraphicFramePr>
            <a:graphicFrameLocks noChangeAspect="1"/>
          </p:cNvGraphicFramePr>
          <p:nvPr/>
        </p:nvGraphicFramePr>
        <p:xfrm>
          <a:off x="4284663" y="2852738"/>
          <a:ext cx="4608512" cy="1944687"/>
        </p:xfrm>
        <a:graphic>
          <a:graphicData uri="http://schemas.openxmlformats.org/presentationml/2006/ole">
            <mc:AlternateContent xmlns:mc="http://schemas.openxmlformats.org/markup-compatibility/2006">
              <mc:Choice xmlns:v="urn:schemas-microsoft-com:vml" Requires="v">
                <p:oleObj name="Photo Editor Photo" r:id="rId7" imgW="6419048" imgH="2629267" progId="MSPhotoEd.3">
                  <p:embed/>
                </p:oleObj>
              </mc:Choice>
              <mc:Fallback>
                <p:oleObj name="Photo Editor Photo" r:id="rId7" imgW="6419048" imgH="2629267" progId="MSPhotoEd.3">
                  <p:embed/>
                  <p:pic>
                    <p:nvPicPr>
                      <p:cNvPr id="0" name="Object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4663" y="2852738"/>
                        <a:ext cx="4608512" cy="194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1503" name="Object 15">
            <a:extLst>
              <a:ext uri="{FF2B5EF4-FFF2-40B4-BE49-F238E27FC236}">
                <a16:creationId xmlns:a16="http://schemas.microsoft.com/office/drawing/2014/main" id="{EDEF20C9-BDB9-4362-BADD-363AACB10579}"/>
              </a:ext>
            </a:extLst>
          </p:cNvPr>
          <p:cNvGraphicFramePr>
            <a:graphicFrameLocks noChangeAspect="1"/>
          </p:cNvGraphicFramePr>
          <p:nvPr/>
        </p:nvGraphicFramePr>
        <p:xfrm>
          <a:off x="4787900" y="3573463"/>
          <a:ext cx="1516063" cy="630237"/>
        </p:xfrm>
        <a:graphic>
          <a:graphicData uri="http://schemas.openxmlformats.org/presentationml/2006/ole">
            <mc:AlternateContent xmlns:mc="http://schemas.openxmlformats.org/markup-compatibility/2006">
              <mc:Choice xmlns:v="urn:schemas-microsoft-com:vml" Requires="v">
                <p:oleObj name="Photo Editor Photo" r:id="rId9" imgW="1876190" imgH="781159" progId="MSPhotoEd.3">
                  <p:embed/>
                </p:oleObj>
              </mc:Choice>
              <mc:Fallback>
                <p:oleObj name="Photo Editor Photo" r:id="rId9" imgW="1876190" imgH="781159" progId="MSPhotoEd.3">
                  <p:embed/>
                  <p:pic>
                    <p:nvPicPr>
                      <p:cNvPr id="0" name="Object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87900" y="3573463"/>
                        <a:ext cx="1516063" cy="63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1000" fill="hold"/>
                                        <p:tgtEl>
                                          <p:spTgt spid="191491">
                                            <p:txEl>
                                              <p:pRg st="0" end="0"/>
                                            </p:txEl>
                                          </p:spTgt>
                                        </p:tgtEl>
                                        <p:attrNameLst>
                                          <p:attrName>style.color</p:attrName>
                                        </p:attrNameLst>
                                      </p:cBhvr>
                                      <p:to>
                                        <a:srgbClr val="FF0000"/>
                                      </p:to>
                                    </p:animClr>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91491">
                                            <p:txEl>
                                              <p:pRg st="1" end="1"/>
                                            </p:txEl>
                                          </p:spTgt>
                                        </p:tgtEl>
                                        <p:attrNameLst>
                                          <p:attrName>style.visibility</p:attrName>
                                        </p:attrNameLst>
                                      </p:cBhvr>
                                      <p:to>
                                        <p:strVal val="visible"/>
                                      </p:to>
                                    </p:set>
                                    <p:anim calcmode="lin" valueType="num">
                                      <p:cBhvr additive="base">
                                        <p:cTn id="11" dur="500" fill="hold"/>
                                        <p:tgtEl>
                                          <p:spTgt spid="19149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1491">
                                            <p:txEl>
                                              <p:pRg st="1" end="1"/>
                                            </p:txEl>
                                          </p:spTgt>
                                        </p:tgtEl>
                                        <p:attrNameLst>
                                          <p:attrName>ppt_y</p:attrName>
                                        </p:attrNameLst>
                                      </p:cBhvr>
                                      <p:tavLst>
                                        <p:tav tm="0">
                                          <p:val>
                                            <p:strVal val="1+#ppt_h/2"/>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19149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191491">
                                            <p:txEl>
                                              <p:pRg st="2" end="2"/>
                                            </p:txEl>
                                          </p:spTgt>
                                        </p:tgtEl>
                                        <p:attrNameLst>
                                          <p:attrName>style.visibility</p:attrName>
                                        </p:attrNameLst>
                                      </p:cBhvr>
                                      <p:to>
                                        <p:strVal val="visible"/>
                                      </p:to>
                                    </p:set>
                                    <p:animEffect transition="in" filter="blinds(horizontal)">
                                      <p:cBhvr>
                                        <p:cTn id="19" dur="500"/>
                                        <p:tgtEl>
                                          <p:spTgt spid="191491">
                                            <p:txEl>
                                              <p:pRg st="2" end="2"/>
                                            </p:txEl>
                                          </p:spTgt>
                                        </p:tgtEl>
                                      </p:cBhvr>
                                    </p:animEffect>
                                  </p:childTnLst>
                                </p:cTn>
                              </p:par>
                            </p:childTnLst>
                          </p:cTn>
                        </p:par>
                        <p:par>
                          <p:cTn id="20" fill="hold" nodeType="afterGroup">
                            <p:stCondLst>
                              <p:cond delay="500"/>
                            </p:stCondLst>
                            <p:childTnLst>
                              <p:par>
                                <p:cTn id="21" presetID="3" presetClass="emph" presetSubtype="2" fill="hold" nodeType="afterEffect">
                                  <p:stCondLst>
                                    <p:cond delay="0"/>
                                  </p:stCondLst>
                                  <p:childTnLst>
                                    <p:animClr clrSpc="rgb" dir="cw">
                                      <p:cBhvr override="childStyle">
                                        <p:cTn id="22" dur="1000" fill="hold"/>
                                        <p:tgtEl>
                                          <p:spTgt spid="191491">
                                            <p:txEl>
                                              <p:pRg st="2" end="2"/>
                                            </p:txEl>
                                          </p:spTgt>
                                        </p:tgtEl>
                                        <p:attrNameLst>
                                          <p:attrName>style.color</p:attrName>
                                        </p:attrNameLst>
                                      </p:cBhvr>
                                      <p:to>
                                        <a:srgbClr val="FF0000"/>
                                      </p:to>
                                    </p:animClr>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91491">
                                            <p:txEl>
                                              <p:pRg st="3" end="3"/>
                                            </p:txEl>
                                          </p:spTgt>
                                        </p:tgtEl>
                                        <p:attrNameLst>
                                          <p:attrName>style.visibility</p:attrName>
                                        </p:attrNameLst>
                                      </p:cBhvr>
                                      <p:to>
                                        <p:strVal val="visible"/>
                                      </p:to>
                                    </p:set>
                                    <p:anim calcmode="lin" valueType="num">
                                      <p:cBhvr additive="base">
                                        <p:cTn id="27" dur="500" fill="hold"/>
                                        <p:tgtEl>
                                          <p:spTgt spid="191491">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1491">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500"/>
                            </p:stCondLst>
                            <p:childTnLst>
                              <p:par>
                                <p:cTn id="30" presetID="1" presetClass="entr" presetSubtype="0" fill="hold" nodeType="afterEffect">
                                  <p:stCondLst>
                                    <p:cond delay="0"/>
                                  </p:stCondLst>
                                  <p:childTnLst>
                                    <p:set>
                                      <p:cBhvr>
                                        <p:cTn id="31" dur="1" fill="hold">
                                          <p:stCondLst>
                                            <p:cond delay="0"/>
                                          </p:stCondLst>
                                        </p:cTn>
                                        <p:tgtEl>
                                          <p:spTgt spid="191500"/>
                                        </p:tgtEl>
                                        <p:attrNameLst>
                                          <p:attrName>style.visibility</p:attrName>
                                        </p:attrNameLst>
                                      </p:cBhvr>
                                      <p:to>
                                        <p:strVal val="visible"/>
                                      </p:to>
                                    </p:set>
                                  </p:childTnLst>
                                </p:cTn>
                              </p:par>
                              <p:par>
                                <p:cTn id="32" presetID="26" presetClass="emph" presetSubtype="0" repeatCount="2000" fill="hold" nodeType="withEffect">
                                  <p:stCondLst>
                                    <p:cond delay="0"/>
                                  </p:stCondLst>
                                  <p:childTnLst>
                                    <p:animEffect transition="out" filter="fade">
                                      <p:cBhvr>
                                        <p:cTn id="33" dur="500" tmFilter="0, 0; .2, .5; .8, .5; 1, 0"/>
                                        <p:tgtEl>
                                          <p:spTgt spid="191500"/>
                                        </p:tgtEl>
                                      </p:cBhvr>
                                    </p:animEffect>
                                    <p:animScale>
                                      <p:cBhvr>
                                        <p:cTn id="34" dur="250" autoRev="1" fill="hold"/>
                                        <p:tgtEl>
                                          <p:spTgt spid="191500"/>
                                        </p:tgtEl>
                                      </p:cBhvr>
                                      <p:by x="105000" y="105000"/>
                                    </p:animScale>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191491">
                                            <p:txEl>
                                              <p:pRg st="4" end="4"/>
                                            </p:txEl>
                                          </p:spTgt>
                                        </p:tgtEl>
                                        <p:attrNameLst>
                                          <p:attrName>style.visibility</p:attrName>
                                        </p:attrNameLst>
                                      </p:cBhvr>
                                      <p:to>
                                        <p:strVal val="visible"/>
                                      </p:to>
                                    </p:set>
                                    <p:animEffect transition="in" filter="blinds(horizontal)">
                                      <p:cBhvr>
                                        <p:cTn id="39" dur="500"/>
                                        <p:tgtEl>
                                          <p:spTgt spid="191491">
                                            <p:txEl>
                                              <p:pRg st="4" end="4"/>
                                            </p:txEl>
                                          </p:spTgt>
                                        </p:tgtEl>
                                      </p:cBhvr>
                                    </p:animEffect>
                                  </p:childTnLst>
                                </p:cTn>
                              </p:par>
                            </p:childTnLst>
                          </p:cTn>
                        </p:par>
                        <p:par>
                          <p:cTn id="40" fill="hold" nodeType="afterGroup">
                            <p:stCondLst>
                              <p:cond delay="500"/>
                            </p:stCondLst>
                            <p:childTnLst>
                              <p:par>
                                <p:cTn id="41" presetID="3" presetClass="emph" presetSubtype="2" fill="hold" nodeType="afterEffect">
                                  <p:stCondLst>
                                    <p:cond delay="0"/>
                                  </p:stCondLst>
                                  <p:childTnLst>
                                    <p:animClr clrSpc="rgb" dir="cw">
                                      <p:cBhvr override="childStyle">
                                        <p:cTn id="42" dur="1000" fill="hold"/>
                                        <p:tgtEl>
                                          <p:spTgt spid="191491">
                                            <p:txEl>
                                              <p:pRg st="4" end="4"/>
                                            </p:txEl>
                                          </p:spTgt>
                                        </p:tgtEl>
                                        <p:attrNameLst>
                                          <p:attrName>style.color</p:attrName>
                                        </p:attrNameLst>
                                      </p:cBhvr>
                                      <p:to>
                                        <a:srgbClr val="FF0000"/>
                                      </p:to>
                                    </p:animClr>
                                  </p:childTnLst>
                                </p:cTn>
                              </p:par>
                              <p:par>
                                <p:cTn id="43" presetID="1" presetClass="exit" presetSubtype="0" fill="hold" nodeType="withEffect">
                                  <p:stCondLst>
                                    <p:cond delay="0"/>
                                  </p:stCondLst>
                                  <p:childTnLst>
                                    <p:set>
                                      <p:cBhvr>
                                        <p:cTn id="44" dur="1" fill="hold">
                                          <p:stCondLst>
                                            <p:cond delay="0"/>
                                          </p:stCondLst>
                                        </p:cTn>
                                        <p:tgtEl>
                                          <p:spTgt spid="191500"/>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91491">
                                            <p:txEl>
                                              <p:pRg st="5" end="5"/>
                                            </p:txEl>
                                          </p:spTgt>
                                        </p:tgtEl>
                                        <p:attrNameLst>
                                          <p:attrName>style.visibility</p:attrName>
                                        </p:attrNameLst>
                                      </p:cBhvr>
                                      <p:to>
                                        <p:strVal val="visible"/>
                                      </p:to>
                                    </p:set>
                                    <p:anim calcmode="lin" valueType="num">
                                      <p:cBhvr additive="base">
                                        <p:cTn id="49" dur="500" fill="hold"/>
                                        <p:tgtEl>
                                          <p:spTgt spid="191491">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91491">
                                            <p:txEl>
                                              <p:pRg st="5" end="5"/>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91501"/>
                                        </p:tgtEl>
                                        <p:attrNameLst>
                                          <p:attrName>style.visibility</p:attrName>
                                        </p:attrNameLst>
                                      </p:cBhvr>
                                      <p:to>
                                        <p:strVal val="visible"/>
                                      </p:to>
                                    </p:set>
                                    <p:anim calcmode="lin" valueType="num">
                                      <p:cBhvr additive="base">
                                        <p:cTn id="53" dur="500" fill="hold"/>
                                        <p:tgtEl>
                                          <p:spTgt spid="191501"/>
                                        </p:tgtEl>
                                        <p:attrNameLst>
                                          <p:attrName>ppt_x</p:attrName>
                                        </p:attrNameLst>
                                      </p:cBhvr>
                                      <p:tavLst>
                                        <p:tav tm="0">
                                          <p:val>
                                            <p:strVal val="#ppt_x"/>
                                          </p:val>
                                        </p:tav>
                                        <p:tav tm="100000">
                                          <p:val>
                                            <p:strVal val="#ppt_x"/>
                                          </p:val>
                                        </p:tav>
                                      </p:tavLst>
                                    </p:anim>
                                    <p:anim calcmode="lin" valueType="num">
                                      <p:cBhvr additive="base">
                                        <p:cTn id="54" dur="500" fill="hold"/>
                                        <p:tgtEl>
                                          <p:spTgt spid="191501"/>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nodeType="clickEffect">
                                  <p:stCondLst>
                                    <p:cond delay="0"/>
                                  </p:stCondLst>
                                  <p:childTnLst>
                                    <p:set>
                                      <p:cBhvr>
                                        <p:cTn id="58" dur="1" fill="hold">
                                          <p:stCondLst>
                                            <p:cond delay="0"/>
                                          </p:stCondLst>
                                        </p:cTn>
                                        <p:tgtEl>
                                          <p:spTgt spid="191491">
                                            <p:txEl>
                                              <p:pRg st="6" end="6"/>
                                            </p:txEl>
                                          </p:spTgt>
                                        </p:tgtEl>
                                        <p:attrNameLst>
                                          <p:attrName>style.visibility</p:attrName>
                                        </p:attrNameLst>
                                      </p:cBhvr>
                                      <p:to>
                                        <p:strVal val="visible"/>
                                      </p:to>
                                    </p:set>
                                    <p:anim calcmode="lin" valueType="num">
                                      <p:cBhvr additive="base">
                                        <p:cTn id="59" dur="500" fill="hold"/>
                                        <p:tgtEl>
                                          <p:spTgt spid="191491">
                                            <p:txEl>
                                              <p:pRg st="6" end="6"/>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91491">
                                            <p:txEl>
                                              <p:pRg st="6" end="6"/>
                                            </p:txEl>
                                          </p:spTgt>
                                        </p:tgtEl>
                                        <p:attrNameLst>
                                          <p:attrName>ppt_y</p:attrName>
                                        </p:attrNameLst>
                                      </p:cBhvr>
                                      <p:tavLst>
                                        <p:tav tm="0">
                                          <p:val>
                                            <p:strVal val="1+#ppt_h/2"/>
                                          </p:val>
                                        </p:tav>
                                        <p:tav tm="100000">
                                          <p:val>
                                            <p:strVal val="#ppt_y"/>
                                          </p:val>
                                        </p:tav>
                                      </p:tavLst>
                                    </p:anim>
                                  </p:childTnLst>
                                </p:cTn>
                              </p:par>
                            </p:childTnLst>
                          </p:cTn>
                        </p:par>
                        <p:par>
                          <p:cTn id="61" fill="hold" nodeType="afterGroup">
                            <p:stCondLst>
                              <p:cond delay="500"/>
                            </p:stCondLst>
                            <p:childTnLst>
                              <p:par>
                                <p:cTn id="62" presetID="3" presetClass="emph" presetSubtype="2" fill="hold" nodeType="afterEffect">
                                  <p:stCondLst>
                                    <p:cond delay="0"/>
                                  </p:stCondLst>
                                  <p:childTnLst>
                                    <p:animClr clrSpc="rgb" dir="cw">
                                      <p:cBhvr override="childStyle">
                                        <p:cTn id="63" dur="2000" fill="hold"/>
                                        <p:tgtEl>
                                          <p:spTgt spid="191491">
                                            <p:txEl>
                                              <p:pRg st="6" end="6"/>
                                            </p:txEl>
                                          </p:spTgt>
                                        </p:tgtEl>
                                        <p:attrNameLst>
                                          <p:attrName>style.color</p:attrName>
                                        </p:attrNameLst>
                                      </p:cBhvr>
                                      <p:to>
                                        <a:srgbClr val="FF0000"/>
                                      </p:to>
                                    </p:animClr>
                                  </p:childTnLst>
                                </p:cTn>
                              </p:par>
                              <p:par>
                                <p:cTn id="64" presetID="1" presetClass="exit" presetSubtype="0" fill="hold" nodeType="withEffect">
                                  <p:stCondLst>
                                    <p:cond delay="0"/>
                                  </p:stCondLst>
                                  <p:childTnLst>
                                    <p:set>
                                      <p:cBhvr>
                                        <p:cTn id="65" dur="1" fill="hold">
                                          <p:stCondLst>
                                            <p:cond delay="0"/>
                                          </p:stCondLst>
                                        </p:cTn>
                                        <p:tgtEl>
                                          <p:spTgt spid="191501"/>
                                        </p:tgtEl>
                                        <p:attrNameLst>
                                          <p:attrName>style.visibility</p:attrName>
                                        </p:attrNameLst>
                                      </p:cBhvr>
                                      <p:to>
                                        <p:strVal val="hidden"/>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2" presetClass="entr" presetSubtype="4" fill="hold" nodeType="clickEffect">
                                  <p:stCondLst>
                                    <p:cond delay="0"/>
                                  </p:stCondLst>
                                  <p:childTnLst>
                                    <p:set>
                                      <p:cBhvr>
                                        <p:cTn id="69" dur="1" fill="hold">
                                          <p:stCondLst>
                                            <p:cond delay="0"/>
                                          </p:stCondLst>
                                        </p:cTn>
                                        <p:tgtEl>
                                          <p:spTgt spid="191491">
                                            <p:txEl>
                                              <p:pRg st="7" end="7"/>
                                            </p:txEl>
                                          </p:spTgt>
                                        </p:tgtEl>
                                        <p:attrNameLst>
                                          <p:attrName>style.visibility</p:attrName>
                                        </p:attrNameLst>
                                      </p:cBhvr>
                                      <p:to>
                                        <p:strVal val="visible"/>
                                      </p:to>
                                    </p:set>
                                    <p:anim calcmode="lin" valueType="num">
                                      <p:cBhvr additive="base">
                                        <p:cTn id="70" dur="500" fill="hold"/>
                                        <p:tgtEl>
                                          <p:spTgt spid="191491">
                                            <p:txEl>
                                              <p:pRg st="7" end="7"/>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191491">
                                            <p:txEl>
                                              <p:pRg st="7" end="7"/>
                                            </p:txEl>
                                          </p:spTgt>
                                        </p:tgtEl>
                                        <p:attrNameLst>
                                          <p:attrName>ppt_y</p:attrName>
                                        </p:attrNameLst>
                                      </p:cBhvr>
                                      <p:tavLst>
                                        <p:tav tm="0">
                                          <p:val>
                                            <p:strVal val="1+#ppt_h/2"/>
                                          </p:val>
                                        </p:tav>
                                        <p:tav tm="100000">
                                          <p:val>
                                            <p:strVal val="#ppt_y"/>
                                          </p:val>
                                        </p:tav>
                                      </p:tavLst>
                                    </p:anim>
                                  </p:childTnLst>
                                </p:cTn>
                              </p:par>
                              <p:par>
                                <p:cTn id="72" presetID="1" presetClass="entr" presetSubtype="0" fill="hold" nodeType="withEffect">
                                  <p:stCondLst>
                                    <p:cond delay="0"/>
                                  </p:stCondLst>
                                  <p:childTnLst>
                                    <p:set>
                                      <p:cBhvr>
                                        <p:cTn id="73" dur="1" fill="hold">
                                          <p:stCondLst>
                                            <p:cond delay="0"/>
                                          </p:stCondLst>
                                        </p:cTn>
                                        <p:tgtEl>
                                          <p:spTgt spid="191503"/>
                                        </p:tgtEl>
                                        <p:attrNameLst>
                                          <p:attrName>style.visibility</p:attrName>
                                        </p:attrNameLst>
                                      </p:cBhvr>
                                      <p:to>
                                        <p:strVal val="visible"/>
                                      </p:to>
                                    </p:set>
                                  </p:childTnLst>
                                </p:cTn>
                              </p:par>
                            </p:childTnLst>
                          </p:cTn>
                        </p:par>
                        <p:par>
                          <p:cTn id="74" fill="hold" nodeType="afterGroup">
                            <p:stCondLst>
                              <p:cond delay="500"/>
                            </p:stCondLst>
                            <p:childTnLst>
                              <p:par>
                                <p:cTn id="75" presetID="26" presetClass="emph" presetSubtype="0" repeatCount="2000" fill="hold" nodeType="afterEffect">
                                  <p:stCondLst>
                                    <p:cond delay="0"/>
                                  </p:stCondLst>
                                  <p:childTnLst>
                                    <p:animEffect transition="out" filter="fade">
                                      <p:cBhvr>
                                        <p:cTn id="76" dur="500" tmFilter="0, 0; .2, .5; .8, .5; 1, 0"/>
                                        <p:tgtEl>
                                          <p:spTgt spid="191503"/>
                                        </p:tgtEl>
                                      </p:cBhvr>
                                    </p:animEffect>
                                    <p:animScale>
                                      <p:cBhvr>
                                        <p:cTn id="77" dur="250" autoRev="1" fill="hold"/>
                                        <p:tgtEl>
                                          <p:spTgt spid="19150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C601FC0D-9928-41C5-9FCB-9BC9F8BAAD82}"/>
              </a:ext>
            </a:extLst>
          </p:cNvPr>
          <p:cNvSpPr>
            <a:spLocks noGrp="1"/>
          </p:cNvSpPr>
          <p:nvPr>
            <p:ph type="dt" sz="half" idx="10"/>
          </p:nvPr>
        </p:nvSpPr>
        <p:spPr/>
        <p:txBody>
          <a:bodyPr/>
          <a:lstStyle/>
          <a:p>
            <a:fld id="{44E3AEA6-00E2-4A80-B18C-3431B39B7D34}" type="datetime4">
              <a:rPr lang="en-US" altLang="en-US"/>
              <a:pPr/>
              <a:t>November 5, 2025</a:t>
            </a:fld>
            <a:endParaRPr lang="en-US" altLang="en-US" dirty="0"/>
          </a:p>
        </p:txBody>
      </p:sp>
      <p:sp>
        <p:nvSpPr>
          <p:cNvPr id="5" name="Alt Bilgi Yer Tutucusu 4">
            <a:extLst>
              <a:ext uri="{FF2B5EF4-FFF2-40B4-BE49-F238E27FC236}">
                <a16:creationId xmlns:a16="http://schemas.microsoft.com/office/drawing/2014/main" id="{B3B28106-79A9-489A-BBFE-D752C0ED81A7}"/>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3ADD29B4-77B0-4DAD-805A-BA8C407F2329}"/>
              </a:ext>
            </a:extLst>
          </p:cNvPr>
          <p:cNvSpPr>
            <a:spLocks noGrp="1"/>
          </p:cNvSpPr>
          <p:nvPr>
            <p:ph type="sldNum" sz="quarter" idx="12"/>
          </p:nvPr>
        </p:nvSpPr>
        <p:spPr/>
        <p:txBody>
          <a:bodyPr/>
          <a:lstStyle/>
          <a:p>
            <a:fld id="{643E5BB2-F546-4BD3-9A6F-5BE473D848C4}" type="slidenum">
              <a:rPr lang="en-US" altLang="en-US"/>
              <a:pPr/>
              <a:t>80</a:t>
            </a:fld>
            <a:endParaRPr lang="en-US" altLang="en-US" dirty="0"/>
          </a:p>
        </p:txBody>
      </p:sp>
      <p:sp>
        <p:nvSpPr>
          <p:cNvPr id="268290" name="Rectangle 2">
            <a:extLst>
              <a:ext uri="{FF2B5EF4-FFF2-40B4-BE49-F238E27FC236}">
                <a16:creationId xmlns:a16="http://schemas.microsoft.com/office/drawing/2014/main" id="{EBBBE505-BE0D-4417-8E65-92297F3084F0}"/>
              </a:ext>
            </a:extLst>
          </p:cNvPr>
          <p:cNvSpPr>
            <a:spLocks noGrp="1" noChangeArrowheads="1"/>
          </p:cNvSpPr>
          <p:nvPr>
            <p:ph type="title"/>
          </p:nvPr>
        </p:nvSpPr>
        <p:spPr/>
        <p:txBody>
          <a:bodyPr/>
          <a:lstStyle/>
          <a:p>
            <a:r>
              <a:rPr lang="en-US" altLang="en-US" sz="4000" dirty="0"/>
              <a:t>Recursive </a:t>
            </a:r>
            <a:r>
              <a:rPr lang="en-US" altLang="en-US" sz="4000" dirty="0">
                <a:latin typeface="Tahoma" panose="020B0604030504040204" pitchFamily="34" charset="0"/>
              </a:rPr>
              <a:t>Insert </a:t>
            </a:r>
            <a:r>
              <a:rPr lang="en-US" altLang="en-US" sz="4000" dirty="0"/>
              <a:t>Function  in BSTs </a:t>
            </a:r>
          </a:p>
        </p:txBody>
      </p:sp>
      <p:sp>
        <p:nvSpPr>
          <p:cNvPr id="268291" name="Rectangle 3">
            <a:extLst>
              <a:ext uri="{FF2B5EF4-FFF2-40B4-BE49-F238E27FC236}">
                <a16:creationId xmlns:a16="http://schemas.microsoft.com/office/drawing/2014/main" id="{9EB38A8A-279D-47BB-950A-82E56CAC02FD}"/>
              </a:ext>
            </a:extLst>
          </p:cNvPr>
          <p:cNvSpPr>
            <a:spLocks noGrp="1" noChangeArrowheads="1"/>
          </p:cNvSpPr>
          <p:nvPr>
            <p:ph type="body" idx="1"/>
          </p:nvPr>
        </p:nvSpPr>
        <p:spPr/>
        <p:txBody>
          <a:bodyPr/>
          <a:lstStyle/>
          <a:p>
            <a:pPr marL="357188" indent="-357188">
              <a:lnSpc>
                <a:spcPct val="80000"/>
              </a:lnSpc>
              <a:buFontTx/>
              <a:buNone/>
            </a:pPr>
            <a:r>
              <a:rPr lang="en-US" altLang="en-US" sz="1800" dirty="0">
                <a:latin typeface="Tahoma" panose="020B0604030504040204" pitchFamily="34" charset="0"/>
              </a:rPr>
              <a:t>BTNodeType *</a:t>
            </a:r>
            <a:r>
              <a:rPr lang="tr-TR" altLang="en-US" sz="1800" dirty="0">
                <a:latin typeface="Tahoma" panose="020B0604030504040204" pitchFamily="34" charset="0"/>
              </a:rPr>
              <a:t>i</a:t>
            </a:r>
            <a:r>
              <a:rPr lang="en-US" altLang="en-US" sz="1800" dirty="0">
                <a:latin typeface="Tahoma" panose="020B0604030504040204" pitchFamily="34" charset="0"/>
              </a:rPr>
              <a:t>nsert (infotype * key, BTNodeType *p)</a:t>
            </a:r>
          </a:p>
          <a:p>
            <a:pPr marL="357188" indent="-357188">
              <a:lnSpc>
                <a:spcPct val="80000"/>
              </a:lnSpc>
              <a:buFontTx/>
              <a:buNone/>
            </a:pPr>
            <a:r>
              <a:rPr lang="en-US" altLang="en-US" sz="1800" dirty="0">
                <a:latin typeface="Tahoma" panose="020B0604030504040204" pitchFamily="34" charset="0"/>
              </a:rPr>
              <a:t>{</a:t>
            </a:r>
            <a:r>
              <a:rPr lang="en-US" altLang="en-US" sz="1300" dirty="0">
                <a:latin typeface="Tahoma" panose="020B0604030504040204" pitchFamily="34" charset="0"/>
              </a:rPr>
              <a:t>// returns a pointer to new node with key inserted in the BST.</a:t>
            </a:r>
          </a:p>
          <a:p>
            <a:pPr marL="357188" indent="-357188">
              <a:lnSpc>
                <a:spcPct val="80000"/>
              </a:lnSpc>
              <a:buFontTx/>
              <a:buNone/>
            </a:pPr>
            <a:r>
              <a:rPr lang="en-US" altLang="en-US" sz="1300" dirty="0">
                <a:latin typeface="Tahoma" panose="020B0604030504040204" pitchFamily="34" charset="0"/>
              </a:rPr>
              <a:t>  </a:t>
            </a:r>
            <a:r>
              <a:rPr lang="en-US" altLang="en-US" sz="1800" dirty="0">
                <a:latin typeface="Tahoma" panose="020B0604030504040204" pitchFamily="34" charset="0"/>
              </a:rPr>
              <a:t>	if (p == NULL) {                                                  //empty tree</a:t>
            </a:r>
          </a:p>
          <a:p>
            <a:pPr marL="357188" indent="-357188">
              <a:lnSpc>
                <a:spcPct val="80000"/>
              </a:lnSpc>
              <a:buFontTx/>
              <a:buNone/>
            </a:pPr>
            <a:r>
              <a:rPr lang="en-US" altLang="en-US" sz="1800" dirty="0">
                <a:latin typeface="Tahoma" panose="020B0604030504040204" pitchFamily="34" charset="0"/>
              </a:rPr>
              <a:t>		p=malloc(sizeof(BTNodeType));</a:t>
            </a:r>
          </a:p>
          <a:p>
            <a:pPr marL="357188" indent="-357188">
              <a:lnSpc>
                <a:spcPct val="80000"/>
              </a:lnSpc>
              <a:buFontTx/>
              <a:buNone/>
            </a:pPr>
            <a:r>
              <a:rPr lang="en-US" altLang="en-US" sz="1800" dirty="0">
                <a:latin typeface="Tahoma" panose="020B0604030504040204" pitchFamily="34" charset="0"/>
              </a:rPr>
              <a:t>		if (p == NULL) return OutofMemoryError;	 //no heap space left!!!</a:t>
            </a:r>
          </a:p>
          <a:p>
            <a:pPr marL="357188" indent="-357188">
              <a:lnSpc>
                <a:spcPct val="80000"/>
              </a:lnSpc>
              <a:buFontTx/>
              <a:buNone/>
            </a:pPr>
            <a:r>
              <a:rPr lang="en-US" altLang="en-US" sz="1800" dirty="0">
                <a:latin typeface="Tahoma" panose="020B0604030504040204" pitchFamily="34" charset="0"/>
              </a:rPr>
              <a:t>		p-&gt;data=key;</a:t>
            </a:r>
          </a:p>
          <a:p>
            <a:pPr marL="357188" indent="-357188">
              <a:lnSpc>
                <a:spcPct val="80000"/>
              </a:lnSpc>
              <a:buFontTx/>
              <a:buNone/>
            </a:pPr>
            <a:r>
              <a:rPr lang="en-US" altLang="en-US" sz="1800" dirty="0">
                <a:latin typeface="Tahoma" panose="020B0604030504040204" pitchFamily="34" charset="0"/>
              </a:rPr>
              <a:t>		p-&gt;left=p-&gt;right=NULL;</a:t>
            </a:r>
          </a:p>
          <a:p>
            <a:pPr marL="357188" indent="-357188">
              <a:lnSpc>
                <a:spcPct val="80000"/>
              </a:lnSpc>
              <a:buFontTx/>
              <a:buNone/>
            </a:pPr>
            <a:r>
              <a:rPr lang="en-US" altLang="en-US" sz="1800" dirty="0">
                <a:latin typeface="Tahoma" panose="020B0604030504040204" pitchFamily="34" charset="0"/>
              </a:rPr>
              <a:t>		return p;			</a:t>
            </a:r>
          </a:p>
          <a:p>
            <a:pPr marL="357188" indent="-357188">
              <a:lnSpc>
                <a:spcPct val="80000"/>
              </a:lnSpc>
              <a:buFontTx/>
              <a:buNone/>
            </a:pPr>
            <a:r>
              <a:rPr lang="en-US" altLang="en-US" sz="1800" dirty="0">
                <a:latin typeface="Tahoma" panose="020B0604030504040204" pitchFamily="34" charset="0"/>
              </a:rPr>
              <a:t>	}</a:t>
            </a:r>
          </a:p>
          <a:p>
            <a:pPr marL="357188" indent="-357188">
              <a:lnSpc>
                <a:spcPct val="80000"/>
              </a:lnSpc>
              <a:buFontTx/>
              <a:buNone/>
            </a:pPr>
            <a:r>
              <a:rPr lang="en-US" altLang="en-US" sz="1800" dirty="0">
                <a:latin typeface="Tahoma" panose="020B0604030504040204" pitchFamily="34" charset="0"/>
              </a:rPr>
              <a:t>	else if (key &lt; p-&gt;data)				//tree exists, key </a:t>
            </a:r>
            <a:r>
              <a:rPr lang="tr-TR" altLang="en-US" sz="1800" dirty="0">
                <a:latin typeface="Tahoma" panose="020B0604030504040204" pitchFamily="34" charset="0"/>
              </a:rPr>
              <a:t>&lt; root</a:t>
            </a:r>
            <a:endParaRPr lang="en-US" altLang="en-US" sz="1800" dirty="0">
              <a:latin typeface="Tahoma" panose="020B0604030504040204" pitchFamily="34" charset="0"/>
            </a:endParaRPr>
          </a:p>
          <a:p>
            <a:pPr marL="357188" indent="-357188">
              <a:lnSpc>
                <a:spcPct val="80000"/>
              </a:lnSpc>
              <a:buFontTx/>
              <a:buNone/>
            </a:pPr>
            <a:r>
              <a:rPr lang="en-US" altLang="en-US" sz="1800" dirty="0">
                <a:latin typeface="Tahoma" panose="020B0604030504040204" pitchFamily="34" charset="0"/>
              </a:rPr>
              <a:t>		  p-&gt;left=insert(key,p-&gt;left);</a:t>
            </a:r>
          </a:p>
          <a:p>
            <a:pPr marL="357188" indent="-357188">
              <a:lnSpc>
                <a:spcPct val="80000"/>
              </a:lnSpc>
              <a:buFontTx/>
              <a:buNone/>
            </a:pPr>
            <a:r>
              <a:rPr lang="en-US" altLang="en-US" sz="1800" dirty="0">
                <a:latin typeface="Tahoma" panose="020B0604030504040204" pitchFamily="34" charset="0"/>
              </a:rPr>
              <a:t>	else if (key &gt; p-&gt;data)</a:t>
            </a:r>
            <a:r>
              <a:rPr lang="tr-TR" altLang="en-US" sz="1800" dirty="0">
                <a:latin typeface="Tahoma" panose="020B0604030504040204" pitchFamily="34" charset="0"/>
              </a:rPr>
              <a:t>				</a:t>
            </a:r>
            <a:r>
              <a:rPr lang="en-US" altLang="en-US" sz="1800" dirty="0">
                <a:latin typeface="Tahoma" panose="020B0604030504040204" pitchFamily="34" charset="0"/>
              </a:rPr>
              <a:t>//tree exists, key &gt;</a:t>
            </a:r>
            <a:r>
              <a:rPr lang="tr-TR" altLang="en-US" sz="1800" dirty="0">
                <a:latin typeface="Tahoma" panose="020B0604030504040204" pitchFamily="34" charset="0"/>
              </a:rPr>
              <a:t> root</a:t>
            </a:r>
            <a:endParaRPr lang="en-US" altLang="en-US" sz="1800" dirty="0">
              <a:latin typeface="Tahoma" panose="020B0604030504040204" pitchFamily="34" charset="0"/>
            </a:endParaRPr>
          </a:p>
          <a:p>
            <a:pPr marL="357188" indent="-357188">
              <a:lnSpc>
                <a:spcPct val="80000"/>
              </a:lnSpc>
              <a:buFontTx/>
              <a:buNone/>
            </a:pPr>
            <a:r>
              <a:rPr lang="en-US" altLang="en-US" sz="1800" dirty="0">
                <a:latin typeface="Tahoma" panose="020B0604030504040204" pitchFamily="34" charset="0"/>
              </a:rPr>
              <a:t>		  p-&gt;right=insert(key,p-&gt;right);</a:t>
            </a:r>
          </a:p>
          <a:p>
            <a:pPr marL="357188" indent="-357188">
              <a:lnSpc>
                <a:spcPct val="80000"/>
              </a:lnSpc>
              <a:buFontTx/>
              <a:buNone/>
            </a:pPr>
            <a:r>
              <a:rPr lang="en-US" altLang="en-US" sz="1800" dirty="0">
                <a:latin typeface="Tahoma" panose="020B0604030504040204" pitchFamily="34" charset="0"/>
              </a:rPr>
              <a:t>     return p;				            //key found	</a:t>
            </a:r>
          </a:p>
          <a:p>
            <a:pPr marL="357188" indent="-357188">
              <a:lnSpc>
                <a:spcPct val="80000"/>
              </a:lnSpc>
              <a:buFontTx/>
              <a:buNone/>
            </a:pPr>
            <a:r>
              <a:rPr lang="en-US" altLang="en-US" sz="1800" dirty="0">
                <a:latin typeface="Tahoma" panose="020B0604030504040204" pitchFamily="34" charset="0"/>
              </a:rPr>
              <a:t>}</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619EEBA9-FC11-4541-84B9-1EFD56A9A6E4}"/>
              </a:ext>
            </a:extLst>
          </p:cNvPr>
          <p:cNvSpPr>
            <a:spLocks noGrp="1"/>
          </p:cNvSpPr>
          <p:nvPr>
            <p:ph type="dt" sz="half" idx="10"/>
          </p:nvPr>
        </p:nvSpPr>
        <p:spPr/>
        <p:txBody>
          <a:bodyPr/>
          <a:lstStyle/>
          <a:p>
            <a:fld id="{865F1F53-3106-48E3-9545-DFE84B652F70}" type="datetime4">
              <a:rPr lang="en-US" altLang="en-US"/>
              <a:pPr/>
              <a:t>November 5, 2025</a:t>
            </a:fld>
            <a:endParaRPr lang="en-US" altLang="en-US" dirty="0"/>
          </a:p>
        </p:txBody>
      </p:sp>
      <p:sp>
        <p:nvSpPr>
          <p:cNvPr id="5" name="Alt Bilgi Yer Tutucusu 4">
            <a:extLst>
              <a:ext uri="{FF2B5EF4-FFF2-40B4-BE49-F238E27FC236}">
                <a16:creationId xmlns:a16="http://schemas.microsoft.com/office/drawing/2014/main" id="{298E33DD-7464-40D4-9CD8-A8C51D3EBFB1}"/>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D9D2A492-2AEB-4A8E-B3B9-9C8DB2215C74}"/>
              </a:ext>
            </a:extLst>
          </p:cNvPr>
          <p:cNvSpPr>
            <a:spLocks noGrp="1"/>
          </p:cNvSpPr>
          <p:nvPr>
            <p:ph type="sldNum" sz="quarter" idx="12"/>
          </p:nvPr>
        </p:nvSpPr>
        <p:spPr/>
        <p:txBody>
          <a:bodyPr/>
          <a:lstStyle/>
          <a:p>
            <a:fld id="{081CDCBD-B861-495E-A531-7AF3E932DF70}" type="slidenum">
              <a:rPr lang="en-US" altLang="en-US"/>
              <a:pPr/>
              <a:t>81</a:t>
            </a:fld>
            <a:endParaRPr lang="en-US" altLang="en-US" dirty="0"/>
          </a:p>
        </p:txBody>
      </p:sp>
      <p:sp>
        <p:nvSpPr>
          <p:cNvPr id="269314" name="Rectangle 2">
            <a:extLst>
              <a:ext uri="{FF2B5EF4-FFF2-40B4-BE49-F238E27FC236}">
                <a16:creationId xmlns:a16="http://schemas.microsoft.com/office/drawing/2014/main" id="{3EA3CEF7-7F1D-43D6-83A0-4D21587565AB}"/>
              </a:ext>
            </a:extLst>
          </p:cNvPr>
          <p:cNvSpPr>
            <a:spLocks noGrp="1" noChangeArrowheads="1"/>
          </p:cNvSpPr>
          <p:nvPr>
            <p:ph type="title"/>
          </p:nvPr>
        </p:nvSpPr>
        <p:spPr/>
        <p:txBody>
          <a:bodyPr/>
          <a:lstStyle/>
          <a:p>
            <a:r>
              <a:rPr lang="en-US" altLang="en-US" sz="4000" dirty="0"/>
              <a:t>Recursive </a:t>
            </a:r>
            <a:r>
              <a:rPr lang="en-US" altLang="en-US" sz="4000" dirty="0">
                <a:latin typeface="Tahoma" panose="020B0604030504040204" pitchFamily="34" charset="0"/>
              </a:rPr>
              <a:t>Remove </a:t>
            </a:r>
            <a:r>
              <a:rPr lang="en-US" altLang="en-US" sz="4000" dirty="0"/>
              <a:t>Function  in BSTs </a:t>
            </a:r>
          </a:p>
        </p:txBody>
      </p:sp>
      <p:sp>
        <p:nvSpPr>
          <p:cNvPr id="269315" name="Rectangle 3">
            <a:extLst>
              <a:ext uri="{FF2B5EF4-FFF2-40B4-BE49-F238E27FC236}">
                <a16:creationId xmlns:a16="http://schemas.microsoft.com/office/drawing/2014/main" id="{D086105F-8127-4B98-ABBD-03E5B8A30A2C}"/>
              </a:ext>
            </a:extLst>
          </p:cNvPr>
          <p:cNvSpPr>
            <a:spLocks noGrp="1" noChangeArrowheads="1"/>
          </p:cNvSpPr>
          <p:nvPr>
            <p:ph type="body" idx="1"/>
          </p:nvPr>
        </p:nvSpPr>
        <p:spPr>
          <a:xfrm>
            <a:off x="466725" y="1341438"/>
            <a:ext cx="8229600" cy="4535487"/>
          </a:xfrm>
        </p:spPr>
        <p:txBody>
          <a:bodyPr/>
          <a:lstStyle/>
          <a:p>
            <a:pPr marL="357188" indent="-357188">
              <a:lnSpc>
                <a:spcPct val="80000"/>
              </a:lnSpc>
              <a:buFontTx/>
              <a:buNone/>
            </a:pPr>
            <a:r>
              <a:rPr lang="en-US" altLang="en-US" sz="1200" dirty="0">
                <a:latin typeface="Tahoma" panose="020B0604030504040204" pitchFamily="34" charset="0"/>
              </a:rPr>
              <a:t>BTNodeType *Remove (infotype *key, BTNodeType *p)</a:t>
            </a:r>
          </a:p>
          <a:p>
            <a:pPr marL="357188" indent="-357188">
              <a:lnSpc>
                <a:spcPct val="80000"/>
              </a:lnSpc>
              <a:buFontTx/>
              <a:buNone/>
            </a:pPr>
            <a:r>
              <a:rPr lang="en-US" altLang="en-US" sz="1200" dirty="0">
                <a:latin typeface="Tahoma" panose="020B0604030504040204" pitchFamily="34" charset="0"/>
              </a:rPr>
              <a:t>{// returns a pointer to node </a:t>
            </a:r>
            <a:r>
              <a:rPr lang="tr-TR" altLang="en-US" sz="1200" dirty="0">
                <a:latin typeface="Tahoma" panose="020B0604030504040204" pitchFamily="34" charset="0"/>
              </a:rPr>
              <a:t>replacing the node removed</a:t>
            </a:r>
            <a:r>
              <a:rPr lang="en-US" altLang="en-US" sz="1200" dirty="0">
                <a:latin typeface="Tahoma" panose="020B0604030504040204" pitchFamily="34" charset="0"/>
              </a:rPr>
              <a:t>.</a:t>
            </a:r>
          </a:p>
          <a:p>
            <a:pPr marL="357188" indent="-357188">
              <a:lnSpc>
                <a:spcPct val="80000"/>
              </a:lnSpc>
              <a:buFontTx/>
              <a:buNone/>
            </a:pPr>
            <a:r>
              <a:rPr lang="en-US" altLang="en-US" sz="1200" dirty="0">
                <a:latin typeface="Tahoma" panose="020B0604030504040204" pitchFamily="34" charset="0"/>
              </a:rPr>
              <a:t>	BTNodeType *TempPtr;</a:t>
            </a:r>
          </a:p>
          <a:p>
            <a:pPr marL="357188" indent="-357188">
              <a:lnSpc>
                <a:spcPct val="80000"/>
              </a:lnSpc>
              <a:buFontTx/>
              <a:buNone/>
            </a:pPr>
            <a:r>
              <a:rPr lang="en-US" altLang="en-US" sz="1200" dirty="0">
                <a:latin typeface="Tahoma" panose="020B0604030504040204" pitchFamily="34" charset="0"/>
              </a:rPr>
              <a:t>	if (p == NULL)                                                        //empty tree</a:t>
            </a:r>
          </a:p>
          <a:p>
            <a:pPr marL="357188" indent="-357188">
              <a:lnSpc>
                <a:spcPct val="80000"/>
              </a:lnSpc>
              <a:buFontTx/>
              <a:buNone/>
            </a:pPr>
            <a:r>
              <a:rPr lang="en-US" altLang="en-US" sz="1200" dirty="0">
                <a:latin typeface="Tahoma" panose="020B0604030504040204" pitchFamily="34" charset="0"/>
              </a:rPr>
              <a:t>		return errorMessage(“empty tree”);</a:t>
            </a:r>
          </a:p>
          <a:p>
            <a:pPr marL="357188" indent="-357188">
              <a:lnSpc>
                <a:spcPct val="80000"/>
              </a:lnSpc>
              <a:buFontTx/>
              <a:buNone/>
            </a:pPr>
            <a:r>
              <a:rPr lang="en-US" altLang="en-US" sz="1200" dirty="0">
                <a:latin typeface="Tahoma" panose="020B0604030504040204" pitchFamily="34" charset="0"/>
              </a:rPr>
              <a:t>	if (key &lt; p-&gt;data)</a:t>
            </a:r>
          </a:p>
          <a:p>
            <a:pPr marL="357188" indent="-357188">
              <a:lnSpc>
                <a:spcPct val="80000"/>
              </a:lnSpc>
              <a:buFontTx/>
              <a:buNone/>
            </a:pPr>
            <a:r>
              <a:rPr lang="en-US" altLang="en-US" sz="1200" dirty="0">
                <a:latin typeface="Tahoma" panose="020B0604030504040204" pitchFamily="34" charset="0"/>
              </a:rPr>
              <a:t>	  p-&gt;left=Remove(key,p-&gt;left);</a:t>
            </a:r>
          </a:p>
          <a:p>
            <a:pPr marL="357188" indent="-357188">
              <a:lnSpc>
                <a:spcPct val="80000"/>
              </a:lnSpc>
              <a:buFontTx/>
              <a:buNone/>
            </a:pPr>
            <a:r>
              <a:rPr lang="en-US" altLang="en-US" sz="1200" dirty="0">
                <a:latin typeface="Tahoma" panose="020B0604030504040204" pitchFamily="34" charset="0"/>
              </a:rPr>
              <a:t>	else if (key &gt; p-&gt;data)</a:t>
            </a:r>
          </a:p>
          <a:p>
            <a:pPr marL="357188" indent="-357188">
              <a:lnSpc>
                <a:spcPct val="80000"/>
              </a:lnSpc>
              <a:buFontTx/>
              <a:buNone/>
            </a:pPr>
            <a:r>
              <a:rPr lang="en-US" altLang="en-US" sz="1200" dirty="0">
                <a:latin typeface="Tahoma" panose="020B0604030504040204" pitchFamily="34" charset="0"/>
              </a:rPr>
              <a:t>	  p-&gt;right=Remove(key,p-&gt;right); 		</a:t>
            </a:r>
          </a:p>
          <a:p>
            <a:pPr marL="357188" indent="-357188">
              <a:lnSpc>
                <a:spcPct val="80000"/>
              </a:lnSpc>
              <a:buFontTx/>
              <a:buNone/>
            </a:pPr>
            <a:r>
              <a:rPr lang="en-US" altLang="en-US" sz="1200" dirty="0">
                <a:latin typeface="Tahoma" panose="020B0604030504040204" pitchFamily="34" charset="0"/>
              </a:rPr>
              <a:t>	else   			          	       //node with key found!!!</a:t>
            </a:r>
          </a:p>
          <a:p>
            <a:pPr marL="357188" indent="-357188">
              <a:lnSpc>
                <a:spcPct val="80000"/>
              </a:lnSpc>
              <a:buFontTx/>
              <a:buNone/>
            </a:pPr>
            <a:r>
              <a:rPr lang="en-US" altLang="en-US" sz="1200" dirty="0">
                <a:latin typeface="Tahoma" panose="020B0604030504040204" pitchFamily="34" charset="0"/>
              </a:rPr>
              <a:t>	  if (p-&gt;right &amp;&amp; p-&gt;left) {		       //if node has two children</a:t>
            </a:r>
          </a:p>
          <a:p>
            <a:pPr marL="357188" indent="-357188">
              <a:lnSpc>
                <a:spcPct val="80000"/>
              </a:lnSpc>
              <a:buFontTx/>
              <a:buNone/>
            </a:pPr>
            <a:r>
              <a:rPr lang="en-US" altLang="en-US" sz="1200" dirty="0">
                <a:latin typeface="Tahoma" panose="020B0604030504040204" pitchFamily="34" charset="0"/>
              </a:rPr>
              <a:t>	     TmpPtr=findMin(p-&gt;right);	                          //find smallest key of right subtree of node with key</a:t>
            </a:r>
          </a:p>
          <a:p>
            <a:pPr marL="357188" indent="-357188">
              <a:lnSpc>
                <a:spcPct val="80000"/>
              </a:lnSpc>
              <a:buFontTx/>
              <a:buNone/>
            </a:pPr>
            <a:r>
              <a:rPr lang="en-US" altLang="en-US" sz="1200" dirty="0">
                <a:latin typeface="Tahoma" panose="020B0604030504040204" pitchFamily="34" charset="0"/>
              </a:rPr>
              <a:t>	     p-&gt;data=TmpPtr-&gt;data; 	                          //replace removed data by smallest key of right subtree</a:t>
            </a:r>
          </a:p>
          <a:p>
            <a:pPr marL="357188" indent="-357188">
              <a:lnSpc>
                <a:spcPct val="80000"/>
              </a:lnSpc>
              <a:buFontTx/>
              <a:buNone/>
            </a:pPr>
            <a:r>
              <a:rPr lang="en-US" altLang="en-US" sz="1200" dirty="0">
                <a:latin typeface="Tahoma" panose="020B0604030504040204" pitchFamily="34" charset="0"/>
              </a:rPr>
              <a:t>	     p-&gt;right=Remove(p-&gt;data,p-&gt;right);	</a:t>
            </a:r>
          </a:p>
          <a:p>
            <a:pPr marL="357188" indent="-357188">
              <a:lnSpc>
                <a:spcPct val="80000"/>
              </a:lnSpc>
              <a:buFontTx/>
              <a:buNone/>
            </a:pPr>
            <a:r>
              <a:rPr lang="en-US" altLang="en-US" sz="1200" dirty="0">
                <a:latin typeface="Tahoma" panose="020B0604030504040204" pitchFamily="34" charset="0"/>
              </a:rPr>
              <a:t>	}</a:t>
            </a:r>
          </a:p>
          <a:p>
            <a:pPr marL="357188" indent="-357188">
              <a:lnSpc>
                <a:spcPct val="80000"/>
              </a:lnSpc>
              <a:buFontTx/>
              <a:buNone/>
            </a:pPr>
            <a:r>
              <a:rPr lang="en-US" altLang="en-US" sz="1200" dirty="0">
                <a:latin typeface="Tahoma" panose="020B0604030504040204" pitchFamily="34" charset="0"/>
              </a:rPr>
              <a:t>	else {				       //if node has less than two children</a:t>
            </a:r>
          </a:p>
          <a:p>
            <a:pPr marL="357188" indent="-357188">
              <a:lnSpc>
                <a:spcPct val="80000"/>
              </a:lnSpc>
              <a:buFontTx/>
              <a:buNone/>
            </a:pPr>
            <a:r>
              <a:rPr lang="en-US" altLang="en-US" sz="1200" dirty="0">
                <a:latin typeface="Tahoma" panose="020B0604030504040204" pitchFamily="34" charset="0"/>
              </a:rPr>
              <a:t>	     TmpPtr=p;</a:t>
            </a:r>
          </a:p>
          <a:p>
            <a:pPr marL="357188" indent="-357188">
              <a:lnSpc>
                <a:spcPct val="80000"/>
              </a:lnSpc>
              <a:buFontTx/>
              <a:buNone/>
            </a:pPr>
            <a:r>
              <a:rPr lang="en-US" altLang="en-US" sz="1200" dirty="0">
                <a:latin typeface="Tahoma" panose="020B0604030504040204" pitchFamily="34" charset="0"/>
              </a:rPr>
              <a:t>	     if (p-&gt;left == NULL) p=p-&gt;right;</a:t>
            </a:r>
          </a:p>
          <a:p>
            <a:pPr marL="357188" indent="-357188">
              <a:lnSpc>
                <a:spcPct val="80000"/>
              </a:lnSpc>
              <a:buFontTx/>
              <a:buNone/>
            </a:pPr>
            <a:r>
              <a:rPr lang="en-US" altLang="en-US" sz="1200" dirty="0">
                <a:latin typeface="Tahoma" panose="020B0604030504040204" pitchFamily="34" charset="0"/>
              </a:rPr>
              <a:t>	     else if (p-&gt;right == NULL) p=p-&gt;left; </a:t>
            </a:r>
          </a:p>
          <a:p>
            <a:pPr marL="357188" indent="-357188">
              <a:lnSpc>
                <a:spcPct val="80000"/>
              </a:lnSpc>
              <a:buFontTx/>
              <a:buNone/>
            </a:pPr>
            <a:r>
              <a:rPr lang="en-US" altLang="en-US" sz="1200" dirty="0">
                <a:latin typeface="Tahoma" panose="020B0604030504040204" pitchFamily="34" charset="0"/>
              </a:rPr>
              <a:t>	     free(TmpPtr);	</a:t>
            </a:r>
          </a:p>
          <a:p>
            <a:pPr marL="357188" indent="-357188">
              <a:lnSpc>
                <a:spcPct val="80000"/>
              </a:lnSpc>
              <a:buFontTx/>
              <a:buNone/>
            </a:pPr>
            <a:r>
              <a:rPr lang="en-US" altLang="en-US" sz="1200" dirty="0">
                <a:latin typeface="Tahoma" panose="020B0604030504040204" pitchFamily="34" charset="0"/>
              </a:rPr>
              <a:t>	}</a:t>
            </a:r>
          </a:p>
          <a:p>
            <a:pPr marL="357188" indent="-357188">
              <a:lnSpc>
                <a:spcPct val="80000"/>
              </a:lnSpc>
              <a:buFontTx/>
              <a:buNone/>
            </a:pPr>
            <a:r>
              <a:rPr lang="en-US" altLang="en-US" sz="1200" dirty="0">
                <a:latin typeface="Tahoma" panose="020B0604030504040204" pitchFamily="34" charset="0"/>
              </a:rPr>
              <a:t>	return p;				            	</a:t>
            </a:r>
          </a:p>
          <a:p>
            <a:pPr marL="357188" indent="-357188">
              <a:lnSpc>
                <a:spcPct val="80000"/>
              </a:lnSpc>
              <a:buFontTx/>
              <a:buNone/>
            </a:pPr>
            <a:r>
              <a:rPr lang="en-US" altLang="en-US" sz="1200" dirty="0">
                <a:latin typeface="Tahoma" panose="020B0604030504040204" pitchFamily="34" charset="0"/>
              </a:rPr>
              <a:t>}</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4B61AC0-DD0F-CADE-7016-78A953FE9E22}"/>
              </a:ext>
            </a:extLst>
          </p:cNvPr>
          <p:cNvSpPr>
            <a:spLocks noGrp="1"/>
          </p:cNvSpPr>
          <p:nvPr>
            <p:ph type="ctrTitle"/>
          </p:nvPr>
        </p:nvSpPr>
        <p:spPr/>
        <p:txBody>
          <a:bodyPr/>
          <a:lstStyle/>
          <a:p>
            <a:r>
              <a:rPr lang="en-US" sz="6000" dirty="0"/>
              <a:t>Removing a key at a node with a single child </a:t>
            </a:r>
            <a:endParaRPr lang="en-US" dirty="0"/>
          </a:p>
        </p:txBody>
      </p:sp>
      <p:sp>
        <p:nvSpPr>
          <p:cNvPr id="3" name="Alt Başlık 2">
            <a:extLst>
              <a:ext uri="{FF2B5EF4-FFF2-40B4-BE49-F238E27FC236}">
                <a16:creationId xmlns:a16="http://schemas.microsoft.com/office/drawing/2014/main" id="{D30B7BBF-F02C-3A91-CCA8-B0AEB66D27D6}"/>
              </a:ext>
            </a:extLst>
          </p:cNvPr>
          <p:cNvSpPr>
            <a:spLocks noGrp="1"/>
          </p:cNvSpPr>
          <p:nvPr>
            <p:ph type="subTitle" idx="1"/>
          </p:nvPr>
        </p:nvSpPr>
        <p:spPr>
          <a:xfrm>
            <a:off x="1141298" y="4221110"/>
            <a:ext cx="6858000" cy="907112"/>
          </a:xfrm>
        </p:spPr>
        <p:txBody>
          <a:bodyPr/>
          <a:lstStyle/>
          <a:p>
            <a:r>
              <a:rPr lang="en-US" sz="5400" dirty="0">
                <a:solidFill>
                  <a:srgbClr val="0033CC"/>
                </a:solidFill>
              </a:rPr>
              <a:t>An Example…</a:t>
            </a:r>
          </a:p>
          <a:p>
            <a:endParaRPr lang="en-US" dirty="0"/>
          </a:p>
        </p:txBody>
      </p:sp>
    </p:spTree>
    <p:extLst>
      <p:ext uri="{BB962C8B-B14F-4D97-AF65-F5344CB8AC3E}">
        <p14:creationId xmlns:p14="http://schemas.microsoft.com/office/powerpoint/2010/main" val="20285653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4B0AB2F-CCD6-734F-4488-DBB794F92449}"/>
              </a:ext>
            </a:extLst>
          </p:cNvPr>
          <p:cNvSpPr>
            <a:spLocks noGrp="1"/>
          </p:cNvSpPr>
          <p:nvPr>
            <p:ph idx="1"/>
          </p:nvPr>
        </p:nvSpPr>
        <p:spPr>
          <a:xfrm>
            <a:off x="3957356" y="1196690"/>
            <a:ext cx="4935244" cy="4929473"/>
          </a:xfrm>
        </p:spPr>
        <p:txBody>
          <a:bodyPr/>
          <a:lstStyle/>
          <a:p>
            <a:pPr marL="357188" indent="-357188">
              <a:lnSpc>
                <a:spcPct val="80000"/>
              </a:lnSpc>
              <a:buFontTx/>
              <a:buNone/>
            </a:pPr>
            <a:r>
              <a:rPr lang="en-US" altLang="en-US" sz="1400" dirty="0" err="1">
                <a:latin typeface="Tahoma" panose="020B0604030504040204" pitchFamily="34" charset="0"/>
              </a:rPr>
              <a:t>BTNodeType</a:t>
            </a:r>
            <a:r>
              <a:rPr lang="en-US" altLang="en-US" sz="1400" dirty="0">
                <a:latin typeface="Tahoma" panose="020B0604030504040204" pitchFamily="34" charset="0"/>
              </a:rPr>
              <a:t> *Remove (</a:t>
            </a:r>
            <a:r>
              <a:rPr lang="en-US" altLang="en-US" sz="1400" dirty="0" err="1">
                <a:latin typeface="Tahoma" panose="020B0604030504040204" pitchFamily="34" charset="0"/>
              </a:rPr>
              <a:t>infotype</a:t>
            </a:r>
            <a:r>
              <a:rPr lang="en-US" altLang="en-US" sz="1400" dirty="0">
                <a:latin typeface="Tahoma" panose="020B0604030504040204" pitchFamily="34" charset="0"/>
              </a:rPr>
              <a:t> *key, </a:t>
            </a:r>
            <a:r>
              <a:rPr lang="en-US" altLang="en-US" sz="1400" dirty="0" err="1">
                <a:latin typeface="Tahoma" panose="020B0604030504040204" pitchFamily="34" charset="0"/>
              </a:rPr>
              <a:t>BTNodeType</a:t>
            </a:r>
            <a:r>
              <a:rPr lang="en-US" altLang="en-US" sz="1400" dirty="0">
                <a:latin typeface="Tahoma" panose="020B0604030504040204" pitchFamily="34" charset="0"/>
              </a:rPr>
              <a:t> *p)</a:t>
            </a:r>
          </a:p>
          <a:p>
            <a:pPr marL="357188" indent="-357188">
              <a:lnSpc>
                <a:spcPct val="80000"/>
              </a:lnSpc>
              <a:buFontTx/>
              <a:buNone/>
            </a:pPr>
            <a:r>
              <a:rPr lang="en-US" altLang="en-US" sz="1400" dirty="0">
                <a:latin typeface="Tahoma" panose="020B0604030504040204" pitchFamily="34" charset="0"/>
              </a:rPr>
              <a:t>{// returns a pointer to node </a:t>
            </a:r>
            <a:r>
              <a:rPr lang="tr-TR" altLang="en-US" sz="1400" dirty="0" err="1">
                <a:latin typeface="Tahoma" panose="020B0604030504040204" pitchFamily="34" charset="0"/>
              </a:rPr>
              <a:t>replacing</a:t>
            </a:r>
            <a:r>
              <a:rPr lang="tr-TR" altLang="en-US" sz="1400" dirty="0">
                <a:latin typeface="Tahoma" panose="020B0604030504040204" pitchFamily="34" charset="0"/>
              </a:rPr>
              <a:t> </a:t>
            </a:r>
            <a:r>
              <a:rPr lang="tr-TR" altLang="en-US" sz="1400" dirty="0" err="1">
                <a:latin typeface="Tahoma" panose="020B0604030504040204" pitchFamily="34" charset="0"/>
              </a:rPr>
              <a:t>the</a:t>
            </a:r>
            <a:r>
              <a:rPr lang="tr-TR" altLang="en-US" sz="1400" dirty="0">
                <a:latin typeface="Tahoma" panose="020B0604030504040204" pitchFamily="34" charset="0"/>
              </a:rPr>
              <a:t> </a:t>
            </a:r>
            <a:r>
              <a:rPr lang="tr-TR" altLang="en-US" sz="1400" dirty="0" err="1">
                <a:latin typeface="Tahoma" panose="020B0604030504040204" pitchFamily="34" charset="0"/>
              </a:rPr>
              <a:t>node</a:t>
            </a:r>
            <a:r>
              <a:rPr lang="tr-TR" altLang="en-US" sz="1400" dirty="0">
                <a:latin typeface="Tahoma" panose="020B0604030504040204" pitchFamily="34" charset="0"/>
              </a:rPr>
              <a:t> </a:t>
            </a:r>
            <a:r>
              <a:rPr lang="tr-TR" altLang="en-US" sz="1400" dirty="0" err="1">
                <a:latin typeface="Tahoma" panose="020B0604030504040204" pitchFamily="34" charset="0"/>
              </a:rPr>
              <a:t>removed</a:t>
            </a:r>
            <a:r>
              <a:rPr lang="en-US" altLang="en-US" sz="1400" dirty="0">
                <a:latin typeface="Tahoma" panose="020B0604030504040204" pitchFamily="34" charset="0"/>
              </a:rPr>
              <a:t>.</a:t>
            </a:r>
          </a:p>
          <a:p>
            <a:pPr marL="357188" indent="-357188">
              <a:lnSpc>
                <a:spcPct val="80000"/>
              </a:lnSpc>
              <a:buFontTx/>
              <a:buNone/>
            </a:pPr>
            <a:r>
              <a:rPr lang="en-US" altLang="en-US" sz="1400" dirty="0">
                <a:latin typeface="Tahoma" panose="020B0604030504040204" pitchFamily="34" charset="0"/>
              </a:rPr>
              <a:t>	</a:t>
            </a:r>
            <a:r>
              <a:rPr lang="en-US" altLang="en-US" sz="1400" dirty="0" err="1">
                <a:latin typeface="Tahoma" panose="020B0604030504040204" pitchFamily="34" charset="0"/>
              </a:rPr>
              <a:t>BTNodeType</a:t>
            </a:r>
            <a:r>
              <a:rPr lang="en-US" altLang="en-US" sz="1400" dirty="0">
                <a:latin typeface="Tahoma" panose="020B0604030504040204" pitchFamily="34" charset="0"/>
              </a:rPr>
              <a:t> *</a:t>
            </a:r>
            <a:r>
              <a:rPr lang="en-US" altLang="en-US" sz="1400" dirty="0" err="1">
                <a:latin typeface="Tahoma" panose="020B0604030504040204" pitchFamily="34" charset="0"/>
              </a:rPr>
              <a:t>TempPtr</a:t>
            </a:r>
            <a:r>
              <a:rPr lang="en-US" altLang="en-US" sz="1400" dirty="0">
                <a:latin typeface="Tahoma" panose="020B0604030504040204" pitchFamily="34" charset="0"/>
              </a:rPr>
              <a:t>;</a:t>
            </a:r>
          </a:p>
          <a:p>
            <a:pPr marL="357188" indent="-357188">
              <a:lnSpc>
                <a:spcPct val="80000"/>
              </a:lnSpc>
              <a:buFontTx/>
              <a:buNone/>
            </a:pPr>
            <a:r>
              <a:rPr lang="en-US" altLang="en-US" sz="1400" dirty="0">
                <a:latin typeface="Tahoma" panose="020B0604030504040204" pitchFamily="34" charset="0"/>
              </a:rPr>
              <a:t>	if (p == NULL)                                               		return </a:t>
            </a:r>
            <a:r>
              <a:rPr lang="en-US" altLang="en-US" sz="1400" dirty="0" err="1">
                <a:latin typeface="Tahoma" panose="020B0604030504040204" pitchFamily="34" charset="0"/>
              </a:rPr>
              <a:t>errorMessage</a:t>
            </a:r>
            <a:r>
              <a:rPr lang="en-US" altLang="en-US" sz="1400" dirty="0">
                <a:latin typeface="Tahoma" panose="020B0604030504040204" pitchFamily="34" charset="0"/>
              </a:rPr>
              <a:t>(“empty tree”);</a:t>
            </a:r>
          </a:p>
          <a:p>
            <a:pPr marL="357188" indent="-357188">
              <a:lnSpc>
                <a:spcPct val="80000"/>
              </a:lnSpc>
              <a:buFontTx/>
              <a:buNone/>
            </a:pPr>
            <a:r>
              <a:rPr lang="en-US" altLang="en-US" sz="1400" dirty="0">
                <a:latin typeface="Tahoma" panose="020B0604030504040204" pitchFamily="34" charset="0"/>
              </a:rPr>
              <a:t>	if (key &lt; p-&gt;data)</a:t>
            </a:r>
          </a:p>
          <a:p>
            <a:pPr marL="357188" indent="-357188">
              <a:lnSpc>
                <a:spcPct val="80000"/>
              </a:lnSpc>
              <a:buFontTx/>
              <a:buNone/>
            </a:pPr>
            <a:r>
              <a:rPr lang="en-US" altLang="en-US" sz="1400" dirty="0">
                <a:latin typeface="Tahoma" panose="020B0604030504040204" pitchFamily="34" charset="0"/>
              </a:rPr>
              <a:t>	  p-&gt;left=Remove(</a:t>
            </a:r>
            <a:r>
              <a:rPr lang="en-US" altLang="en-US" sz="1400" dirty="0" err="1">
                <a:latin typeface="Tahoma" panose="020B0604030504040204" pitchFamily="34" charset="0"/>
              </a:rPr>
              <a:t>key,p</a:t>
            </a:r>
            <a:r>
              <a:rPr lang="en-US" altLang="en-US" sz="1400" dirty="0">
                <a:latin typeface="Tahoma" panose="020B0604030504040204" pitchFamily="34" charset="0"/>
              </a:rPr>
              <a:t>-&gt;left);</a:t>
            </a:r>
          </a:p>
          <a:p>
            <a:pPr marL="357188" indent="-357188">
              <a:lnSpc>
                <a:spcPct val="80000"/>
              </a:lnSpc>
              <a:buFontTx/>
              <a:buNone/>
            </a:pPr>
            <a:r>
              <a:rPr lang="en-US" altLang="en-US" sz="1400" dirty="0">
                <a:latin typeface="Tahoma" panose="020B0604030504040204" pitchFamily="34" charset="0"/>
              </a:rPr>
              <a:t>	else if (</a:t>
            </a:r>
            <a:r>
              <a:rPr lang="en-US" altLang="en-US" sz="1400" dirty="0">
                <a:highlight>
                  <a:srgbClr val="66FF66"/>
                </a:highlight>
                <a:latin typeface="Tahoma" panose="020B0604030504040204" pitchFamily="34" charset="0"/>
              </a:rPr>
              <a:t>key &gt; p-&gt;data</a:t>
            </a:r>
            <a:r>
              <a:rPr lang="en-US" altLang="en-US" sz="1400" dirty="0">
                <a:latin typeface="Tahoma" panose="020B0604030504040204" pitchFamily="34" charset="0"/>
              </a:rPr>
              <a:t>)</a:t>
            </a:r>
          </a:p>
          <a:p>
            <a:pPr marL="357188" indent="-357188">
              <a:lnSpc>
                <a:spcPct val="80000"/>
              </a:lnSpc>
              <a:buFontTx/>
              <a:buNone/>
            </a:pPr>
            <a:r>
              <a:rPr lang="en-US" altLang="en-US" sz="1400" dirty="0">
                <a:latin typeface="Tahoma" panose="020B0604030504040204" pitchFamily="34" charset="0"/>
              </a:rPr>
              <a:t>	  </a:t>
            </a:r>
            <a:r>
              <a:rPr lang="en-US" altLang="en-US" sz="1400" dirty="0">
                <a:solidFill>
                  <a:srgbClr val="FF0000"/>
                </a:solidFill>
                <a:latin typeface="Tahoma" panose="020B0604030504040204" pitchFamily="34" charset="0"/>
              </a:rPr>
              <a:t>p-&gt;right=Remove(</a:t>
            </a:r>
            <a:r>
              <a:rPr lang="en-US" altLang="en-US" sz="1400" dirty="0" err="1">
                <a:solidFill>
                  <a:srgbClr val="FF0000"/>
                </a:solidFill>
                <a:latin typeface="Tahoma" panose="020B0604030504040204" pitchFamily="34" charset="0"/>
              </a:rPr>
              <a:t>key,p</a:t>
            </a:r>
            <a:r>
              <a:rPr lang="en-US" altLang="en-US" sz="1400" dirty="0">
                <a:solidFill>
                  <a:srgbClr val="FF0000"/>
                </a:solidFill>
                <a:latin typeface="Tahoma" panose="020B0604030504040204" pitchFamily="34" charset="0"/>
              </a:rPr>
              <a:t>-&gt;right);</a:t>
            </a: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else   			</a:t>
            </a:r>
          </a:p>
          <a:p>
            <a:pPr marL="357188" indent="-357188">
              <a:lnSpc>
                <a:spcPct val="80000"/>
              </a:lnSpc>
              <a:buFontTx/>
              <a:buNone/>
            </a:pPr>
            <a:r>
              <a:rPr lang="en-US" altLang="en-US" sz="1400" dirty="0">
                <a:latin typeface="Tahoma" panose="020B0604030504040204" pitchFamily="34" charset="0"/>
              </a:rPr>
              <a:t>	  if (p-&gt;right &amp;&amp; p-&gt;left) {	</a:t>
            </a:r>
          </a:p>
          <a:p>
            <a:pPr marL="357188" indent="-357188">
              <a:lnSpc>
                <a:spcPct val="80000"/>
              </a:lnSpc>
              <a:buFontTx/>
              <a:buNone/>
            </a:pPr>
            <a:r>
              <a:rPr lang="en-US" altLang="en-US" sz="1400" dirty="0">
                <a:latin typeface="Tahoma" panose="020B0604030504040204" pitchFamily="34" charset="0"/>
              </a:rPr>
              <a:t>	     </a:t>
            </a:r>
            <a:r>
              <a:rPr lang="en-US" altLang="en-US" sz="1400" dirty="0" err="1">
                <a:latin typeface="Tahoma" panose="020B0604030504040204" pitchFamily="34" charset="0"/>
              </a:rPr>
              <a:t>TmpPtr</a:t>
            </a:r>
            <a:r>
              <a:rPr lang="en-US" altLang="en-US" sz="1400" dirty="0">
                <a:latin typeface="Tahoma" panose="020B0604030504040204" pitchFamily="34" charset="0"/>
              </a:rPr>
              <a:t>=</a:t>
            </a:r>
            <a:r>
              <a:rPr lang="en-US" altLang="en-US" sz="1400" dirty="0" err="1">
                <a:latin typeface="Tahoma" panose="020B0604030504040204" pitchFamily="34" charset="0"/>
              </a:rPr>
              <a:t>findMin</a:t>
            </a:r>
            <a:r>
              <a:rPr lang="en-US" altLang="en-US" sz="1400" dirty="0">
                <a:latin typeface="Tahoma" panose="020B0604030504040204" pitchFamily="34" charset="0"/>
              </a:rPr>
              <a:t>(p-&gt;right);	 </a:t>
            </a:r>
          </a:p>
          <a:p>
            <a:pPr marL="357188" indent="-357188">
              <a:lnSpc>
                <a:spcPct val="80000"/>
              </a:lnSpc>
              <a:buFontTx/>
              <a:buNone/>
            </a:pPr>
            <a:r>
              <a:rPr lang="en-US" altLang="en-US" sz="1400" dirty="0">
                <a:latin typeface="Tahoma" panose="020B0604030504040204" pitchFamily="34" charset="0"/>
              </a:rPr>
              <a:t>	     p-&gt;data=</a:t>
            </a:r>
            <a:r>
              <a:rPr lang="en-US" altLang="en-US" sz="1400" dirty="0" err="1">
                <a:latin typeface="Tahoma" panose="020B0604030504040204" pitchFamily="34" charset="0"/>
              </a:rPr>
              <a:t>TmpPtr</a:t>
            </a:r>
            <a:r>
              <a:rPr lang="en-US" altLang="en-US" sz="1400" dirty="0">
                <a:latin typeface="Tahoma" panose="020B0604030504040204" pitchFamily="34" charset="0"/>
              </a:rPr>
              <a:t>-&gt;data; 	    </a:t>
            </a:r>
          </a:p>
          <a:p>
            <a:pPr marL="357188" indent="-357188">
              <a:lnSpc>
                <a:spcPct val="80000"/>
              </a:lnSpc>
              <a:buFontTx/>
              <a:buNone/>
            </a:pPr>
            <a:r>
              <a:rPr lang="en-US" altLang="en-US" sz="1400" dirty="0">
                <a:latin typeface="Tahoma" panose="020B0604030504040204" pitchFamily="34" charset="0"/>
              </a:rPr>
              <a:t>	     p-&gt;right=Remove(p-&gt;</a:t>
            </a:r>
            <a:r>
              <a:rPr lang="en-US" altLang="en-US" sz="1400" dirty="0" err="1">
                <a:latin typeface="Tahoma" panose="020B0604030504040204" pitchFamily="34" charset="0"/>
              </a:rPr>
              <a:t>data,p</a:t>
            </a:r>
            <a:r>
              <a:rPr lang="en-US" altLang="en-US" sz="1400" dirty="0">
                <a:latin typeface="Tahoma" panose="020B0604030504040204" pitchFamily="34" charset="0"/>
              </a:rPr>
              <a:t>-&gt;right);	</a:t>
            </a:r>
          </a:p>
          <a:p>
            <a:pPr marL="357188" indent="-357188">
              <a:lnSpc>
                <a:spcPct val="80000"/>
              </a:lnSpc>
              <a:buFontTx/>
              <a:buNone/>
            </a:pP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else {			</a:t>
            </a:r>
          </a:p>
          <a:p>
            <a:pPr marL="357188" indent="-357188">
              <a:lnSpc>
                <a:spcPct val="80000"/>
              </a:lnSpc>
              <a:buFontTx/>
              <a:buNone/>
            </a:pPr>
            <a:r>
              <a:rPr lang="en-US" altLang="en-US" sz="1400" dirty="0">
                <a:latin typeface="Tahoma" panose="020B0604030504040204" pitchFamily="34" charset="0"/>
              </a:rPr>
              <a:t>	     </a:t>
            </a:r>
            <a:r>
              <a:rPr lang="en-US" altLang="en-US" sz="1400" dirty="0" err="1">
                <a:latin typeface="Tahoma" panose="020B0604030504040204" pitchFamily="34" charset="0"/>
              </a:rPr>
              <a:t>TmpPtr</a:t>
            </a:r>
            <a:r>
              <a:rPr lang="en-US" altLang="en-US" sz="1400" dirty="0">
                <a:latin typeface="Tahoma" panose="020B0604030504040204" pitchFamily="34" charset="0"/>
              </a:rPr>
              <a:t>=p;</a:t>
            </a:r>
          </a:p>
          <a:p>
            <a:pPr marL="357188" indent="-357188">
              <a:lnSpc>
                <a:spcPct val="80000"/>
              </a:lnSpc>
              <a:buFontTx/>
              <a:buNone/>
            </a:pPr>
            <a:r>
              <a:rPr lang="en-US" altLang="en-US" sz="1400" dirty="0">
                <a:latin typeface="Tahoma" panose="020B0604030504040204" pitchFamily="34" charset="0"/>
              </a:rPr>
              <a:t>	     if (p-&gt;left == NULL) p=p-&gt;right;</a:t>
            </a:r>
          </a:p>
          <a:p>
            <a:pPr marL="357188" indent="-357188">
              <a:lnSpc>
                <a:spcPct val="80000"/>
              </a:lnSpc>
              <a:buFontTx/>
              <a:buNone/>
            </a:pPr>
            <a:r>
              <a:rPr lang="en-US" altLang="en-US" sz="1400" dirty="0">
                <a:latin typeface="Tahoma" panose="020B0604030504040204" pitchFamily="34" charset="0"/>
              </a:rPr>
              <a:t>	     else if (p-&gt;right == NULL) p=p-&gt;left; </a:t>
            </a:r>
          </a:p>
          <a:p>
            <a:pPr marL="357188" indent="-357188">
              <a:lnSpc>
                <a:spcPct val="80000"/>
              </a:lnSpc>
              <a:buFontTx/>
              <a:buNone/>
            </a:pPr>
            <a:r>
              <a:rPr lang="en-US" altLang="en-US" sz="1400" dirty="0">
                <a:latin typeface="Tahoma" panose="020B0604030504040204" pitchFamily="34" charset="0"/>
              </a:rPr>
              <a:t>	     free(</a:t>
            </a:r>
            <a:r>
              <a:rPr lang="en-US" altLang="en-US" sz="1400" dirty="0" err="1">
                <a:latin typeface="Tahoma" panose="020B0604030504040204" pitchFamily="34" charset="0"/>
              </a:rPr>
              <a:t>TmpPtr</a:t>
            </a: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return p;</a:t>
            </a:r>
            <a:endParaRPr lang="en-US" sz="1400" dirty="0"/>
          </a:p>
        </p:txBody>
      </p:sp>
      <p:sp>
        <p:nvSpPr>
          <p:cNvPr id="4" name="Veri Yer Tutucusu 3">
            <a:extLst>
              <a:ext uri="{FF2B5EF4-FFF2-40B4-BE49-F238E27FC236}">
                <a16:creationId xmlns:a16="http://schemas.microsoft.com/office/drawing/2014/main" id="{5BBCD60D-E175-B27C-D2B3-FA5AC82EC7E0}"/>
              </a:ext>
            </a:extLst>
          </p:cNvPr>
          <p:cNvSpPr>
            <a:spLocks noGrp="1"/>
          </p:cNvSpPr>
          <p:nvPr>
            <p:ph type="dt" sz="half" idx="10"/>
          </p:nvPr>
        </p:nvSpPr>
        <p:spPr/>
        <p:txBody>
          <a:bodyPr/>
          <a:lstStyle/>
          <a:p>
            <a:fld id="{0F92DB3B-1097-4618-8664-8FF5E565DAC1}" type="datetime4">
              <a:rPr lang="en-US" altLang="en-US" smtClean="0"/>
              <a:pPr/>
              <a:t>November 5, 2025</a:t>
            </a:fld>
            <a:endParaRPr lang="en-US" altLang="en-US" dirty="0"/>
          </a:p>
        </p:txBody>
      </p:sp>
      <p:sp>
        <p:nvSpPr>
          <p:cNvPr id="5" name="Alt Bilgi Yer Tutucusu 4">
            <a:extLst>
              <a:ext uri="{FF2B5EF4-FFF2-40B4-BE49-F238E27FC236}">
                <a16:creationId xmlns:a16="http://schemas.microsoft.com/office/drawing/2014/main" id="{151E49B6-F78B-B4F3-74F4-B3DEE585341C}"/>
              </a:ext>
            </a:extLst>
          </p:cNvPr>
          <p:cNvSpPr>
            <a:spLocks noGrp="1"/>
          </p:cNvSpPr>
          <p:nvPr>
            <p:ph type="ftr" sz="quarter" idx="11"/>
          </p:nvPr>
        </p:nvSpPr>
        <p:spPr/>
        <p:txBody>
          <a:bodyPr/>
          <a:lstStyle/>
          <a:p>
            <a:r>
              <a:rPr lang="en-US" altLang="en-US"/>
              <a:t>Borahan Tümer, Ph.D.                                                                                                                                                                          </a:t>
            </a:r>
            <a:endParaRPr lang="en-US" altLang="en-US" dirty="0"/>
          </a:p>
        </p:txBody>
      </p:sp>
      <p:sp>
        <p:nvSpPr>
          <p:cNvPr id="6" name="Slayt Numarası Yer Tutucusu 5">
            <a:extLst>
              <a:ext uri="{FF2B5EF4-FFF2-40B4-BE49-F238E27FC236}">
                <a16:creationId xmlns:a16="http://schemas.microsoft.com/office/drawing/2014/main" id="{211CD70C-665E-6917-6854-F2B59EA3E4EC}"/>
              </a:ext>
            </a:extLst>
          </p:cNvPr>
          <p:cNvSpPr>
            <a:spLocks noGrp="1"/>
          </p:cNvSpPr>
          <p:nvPr>
            <p:ph type="sldNum" sz="quarter" idx="12"/>
          </p:nvPr>
        </p:nvSpPr>
        <p:spPr/>
        <p:txBody>
          <a:bodyPr/>
          <a:lstStyle/>
          <a:p>
            <a:fld id="{7BBBEAB4-9E35-4AD2-B30F-971FEF33D279}" type="slidenum">
              <a:rPr lang="en-US" altLang="en-US" smtClean="0"/>
              <a:pPr/>
              <a:t>83</a:t>
            </a:fld>
            <a:endParaRPr lang="en-US" altLang="en-US" dirty="0"/>
          </a:p>
        </p:txBody>
      </p:sp>
      <p:sp>
        <p:nvSpPr>
          <p:cNvPr id="7" name="Başlık 6">
            <a:extLst>
              <a:ext uri="{FF2B5EF4-FFF2-40B4-BE49-F238E27FC236}">
                <a16:creationId xmlns:a16="http://schemas.microsoft.com/office/drawing/2014/main" id="{1974FF2F-3AC7-59AF-4F13-F81D68DCC374}"/>
              </a:ext>
            </a:extLst>
          </p:cNvPr>
          <p:cNvSpPr>
            <a:spLocks noGrp="1"/>
          </p:cNvSpPr>
          <p:nvPr>
            <p:ph type="title"/>
          </p:nvPr>
        </p:nvSpPr>
        <p:spPr>
          <a:xfrm>
            <a:off x="35370" y="274638"/>
            <a:ext cx="9108630" cy="706022"/>
          </a:xfrm>
        </p:spPr>
        <p:txBody>
          <a:bodyPr/>
          <a:lstStyle/>
          <a:p>
            <a:r>
              <a:rPr lang="en-US" sz="4000" dirty="0"/>
              <a:t>Removing a key of node with a single child </a:t>
            </a:r>
          </a:p>
        </p:txBody>
      </p:sp>
      <p:sp>
        <p:nvSpPr>
          <p:cNvPr id="8" name="Oval 7">
            <a:extLst>
              <a:ext uri="{FF2B5EF4-FFF2-40B4-BE49-F238E27FC236}">
                <a16:creationId xmlns:a16="http://schemas.microsoft.com/office/drawing/2014/main" id="{F62EA3E4-2978-C6CA-2A78-9BD4707D5FDE}"/>
              </a:ext>
            </a:extLst>
          </p:cNvPr>
          <p:cNvSpPr/>
          <p:nvPr/>
        </p:nvSpPr>
        <p:spPr>
          <a:xfrm>
            <a:off x="2051650" y="105267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12</a:t>
            </a:r>
          </a:p>
        </p:txBody>
      </p:sp>
      <p:sp>
        <p:nvSpPr>
          <p:cNvPr id="9" name="Oval 8">
            <a:extLst>
              <a:ext uri="{FF2B5EF4-FFF2-40B4-BE49-F238E27FC236}">
                <a16:creationId xmlns:a16="http://schemas.microsoft.com/office/drawing/2014/main" id="{85AC2F45-83F6-2939-CB3E-37D37460981E}"/>
              </a:ext>
            </a:extLst>
          </p:cNvPr>
          <p:cNvSpPr/>
          <p:nvPr/>
        </p:nvSpPr>
        <p:spPr>
          <a:xfrm>
            <a:off x="1259540" y="177277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8</a:t>
            </a:r>
          </a:p>
        </p:txBody>
      </p:sp>
      <p:cxnSp>
        <p:nvCxnSpPr>
          <p:cNvPr id="11" name="Düz Bağlayıcı 10">
            <a:extLst>
              <a:ext uri="{FF2B5EF4-FFF2-40B4-BE49-F238E27FC236}">
                <a16:creationId xmlns:a16="http://schemas.microsoft.com/office/drawing/2014/main" id="{EB6F4F94-8877-90B1-AAB0-95CAAE6BCEB0}"/>
              </a:ext>
            </a:extLst>
          </p:cNvPr>
          <p:cNvCxnSpPr>
            <a:stCxn id="8" idx="3"/>
            <a:endCxn id="9" idx="7"/>
          </p:cNvCxnSpPr>
          <p:nvPr/>
        </p:nvCxnSpPr>
        <p:spPr>
          <a:xfrm flipH="1">
            <a:off x="1566862" y="1359992"/>
            <a:ext cx="537516" cy="4655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3ADECA4B-8726-AF26-68C5-0EBEF7DB73FB}"/>
              </a:ext>
            </a:extLst>
          </p:cNvPr>
          <p:cNvSpPr/>
          <p:nvPr/>
        </p:nvSpPr>
        <p:spPr>
          <a:xfrm>
            <a:off x="827480"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4</a:t>
            </a:r>
          </a:p>
        </p:txBody>
      </p:sp>
      <p:cxnSp>
        <p:nvCxnSpPr>
          <p:cNvPr id="13" name="Düz Bağlayıcı 12">
            <a:extLst>
              <a:ext uri="{FF2B5EF4-FFF2-40B4-BE49-F238E27FC236}">
                <a16:creationId xmlns:a16="http://schemas.microsoft.com/office/drawing/2014/main" id="{E404D2C6-5A57-FADF-E40C-48444E6485EC}"/>
              </a:ext>
            </a:extLst>
          </p:cNvPr>
          <p:cNvCxnSpPr>
            <a:cxnSpLocks/>
            <a:stCxn id="9" idx="3"/>
            <a:endCxn id="12" idx="0"/>
          </p:cNvCxnSpPr>
          <p:nvPr/>
        </p:nvCxnSpPr>
        <p:spPr>
          <a:xfrm flipH="1">
            <a:off x="1007505" y="2080092"/>
            <a:ext cx="304763"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8EC3773D-2C49-3D02-9866-276B4C922666}"/>
              </a:ext>
            </a:extLst>
          </p:cNvPr>
          <p:cNvSpPr/>
          <p:nvPr/>
        </p:nvSpPr>
        <p:spPr>
          <a:xfrm>
            <a:off x="1638872"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10</a:t>
            </a:r>
          </a:p>
        </p:txBody>
      </p:sp>
      <p:cxnSp>
        <p:nvCxnSpPr>
          <p:cNvPr id="17" name="Düz Bağlayıcı 16">
            <a:extLst>
              <a:ext uri="{FF2B5EF4-FFF2-40B4-BE49-F238E27FC236}">
                <a16:creationId xmlns:a16="http://schemas.microsoft.com/office/drawing/2014/main" id="{EBC0E575-89FE-A3AE-9138-A34490272BE3}"/>
              </a:ext>
            </a:extLst>
          </p:cNvPr>
          <p:cNvCxnSpPr>
            <a:cxnSpLocks/>
            <a:stCxn id="9" idx="5"/>
            <a:endCxn id="16" idx="0"/>
          </p:cNvCxnSpPr>
          <p:nvPr/>
        </p:nvCxnSpPr>
        <p:spPr>
          <a:xfrm>
            <a:off x="1566862" y="2080092"/>
            <a:ext cx="252035"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A60EE469-3776-4186-E6DE-2C3970848622}"/>
              </a:ext>
            </a:extLst>
          </p:cNvPr>
          <p:cNvSpPr/>
          <p:nvPr/>
        </p:nvSpPr>
        <p:spPr>
          <a:xfrm>
            <a:off x="2968498" y="177277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24</a:t>
            </a:r>
          </a:p>
        </p:txBody>
      </p:sp>
      <p:cxnSp>
        <p:nvCxnSpPr>
          <p:cNvPr id="20" name="Düz Bağlayıcı 19">
            <a:extLst>
              <a:ext uri="{FF2B5EF4-FFF2-40B4-BE49-F238E27FC236}">
                <a16:creationId xmlns:a16="http://schemas.microsoft.com/office/drawing/2014/main" id="{8E278832-67D3-D799-85AA-EEB679E4F709}"/>
              </a:ext>
            </a:extLst>
          </p:cNvPr>
          <p:cNvCxnSpPr>
            <a:cxnSpLocks/>
            <a:stCxn id="8" idx="5"/>
            <a:endCxn id="19" idx="1"/>
          </p:cNvCxnSpPr>
          <p:nvPr/>
        </p:nvCxnSpPr>
        <p:spPr>
          <a:xfrm>
            <a:off x="2358972" y="1359992"/>
            <a:ext cx="662254" cy="4655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C0F91AC5-D276-1FD3-FEAA-85AB794C891B}"/>
              </a:ext>
            </a:extLst>
          </p:cNvPr>
          <p:cNvSpPr/>
          <p:nvPr/>
        </p:nvSpPr>
        <p:spPr>
          <a:xfrm>
            <a:off x="2536438"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16</a:t>
            </a:r>
          </a:p>
        </p:txBody>
      </p:sp>
      <p:cxnSp>
        <p:nvCxnSpPr>
          <p:cNvPr id="22" name="Düz Bağlayıcı 21">
            <a:extLst>
              <a:ext uri="{FF2B5EF4-FFF2-40B4-BE49-F238E27FC236}">
                <a16:creationId xmlns:a16="http://schemas.microsoft.com/office/drawing/2014/main" id="{3D35E7C3-EE36-62CA-A9BA-0589582FF394}"/>
              </a:ext>
            </a:extLst>
          </p:cNvPr>
          <p:cNvCxnSpPr>
            <a:cxnSpLocks/>
            <a:stCxn id="19" idx="3"/>
            <a:endCxn id="21" idx="0"/>
          </p:cNvCxnSpPr>
          <p:nvPr/>
        </p:nvCxnSpPr>
        <p:spPr>
          <a:xfrm flipH="1">
            <a:off x="2716463" y="2080092"/>
            <a:ext cx="304763"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C19F9811-7367-EFEC-FF03-21A5EDD9ECDA}"/>
              </a:ext>
            </a:extLst>
          </p:cNvPr>
          <p:cNvSpPr/>
          <p:nvPr/>
        </p:nvSpPr>
        <p:spPr>
          <a:xfrm>
            <a:off x="3347830"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48</a:t>
            </a:r>
          </a:p>
        </p:txBody>
      </p:sp>
      <p:cxnSp>
        <p:nvCxnSpPr>
          <p:cNvPr id="24" name="Düz Bağlayıcı 23">
            <a:extLst>
              <a:ext uri="{FF2B5EF4-FFF2-40B4-BE49-F238E27FC236}">
                <a16:creationId xmlns:a16="http://schemas.microsoft.com/office/drawing/2014/main" id="{3E773F4D-7312-F1C7-E865-6A9F2E680979}"/>
              </a:ext>
            </a:extLst>
          </p:cNvPr>
          <p:cNvCxnSpPr>
            <a:cxnSpLocks/>
            <a:stCxn id="19" idx="5"/>
            <a:endCxn id="23" idx="0"/>
          </p:cNvCxnSpPr>
          <p:nvPr/>
        </p:nvCxnSpPr>
        <p:spPr>
          <a:xfrm>
            <a:off x="3275820" y="2080092"/>
            <a:ext cx="252035"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4081FC77-1098-C3F8-6AFF-B254589BEFEA}"/>
              </a:ext>
            </a:extLst>
          </p:cNvPr>
          <p:cNvSpPr/>
          <p:nvPr/>
        </p:nvSpPr>
        <p:spPr>
          <a:xfrm>
            <a:off x="3131800" y="378905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32</a:t>
            </a:r>
          </a:p>
        </p:txBody>
      </p:sp>
      <p:cxnSp>
        <p:nvCxnSpPr>
          <p:cNvPr id="30" name="Düz Bağlayıcı 29">
            <a:extLst>
              <a:ext uri="{FF2B5EF4-FFF2-40B4-BE49-F238E27FC236}">
                <a16:creationId xmlns:a16="http://schemas.microsoft.com/office/drawing/2014/main" id="{A00E2E1E-9759-57A1-A9DA-CDA883CFF858}"/>
              </a:ext>
            </a:extLst>
          </p:cNvPr>
          <p:cNvCxnSpPr>
            <a:cxnSpLocks/>
            <a:stCxn id="23" idx="4"/>
            <a:endCxn id="29" idx="0"/>
          </p:cNvCxnSpPr>
          <p:nvPr/>
        </p:nvCxnSpPr>
        <p:spPr>
          <a:xfrm flipH="1">
            <a:off x="3311825" y="3140960"/>
            <a:ext cx="216030" cy="6480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E9816913-369C-48A4-6ACB-D7839E49329C}"/>
              </a:ext>
            </a:extLst>
          </p:cNvPr>
          <p:cNvSpPr/>
          <p:nvPr/>
        </p:nvSpPr>
        <p:spPr>
          <a:xfrm>
            <a:off x="3563860" y="378905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60</a:t>
            </a:r>
          </a:p>
        </p:txBody>
      </p:sp>
      <p:cxnSp>
        <p:nvCxnSpPr>
          <p:cNvPr id="32" name="Düz Bağlayıcı 31">
            <a:extLst>
              <a:ext uri="{FF2B5EF4-FFF2-40B4-BE49-F238E27FC236}">
                <a16:creationId xmlns:a16="http://schemas.microsoft.com/office/drawing/2014/main" id="{1F420695-749C-A4C7-B329-BE406A1FC713}"/>
              </a:ext>
            </a:extLst>
          </p:cNvPr>
          <p:cNvCxnSpPr>
            <a:cxnSpLocks/>
            <a:stCxn id="23" idx="4"/>
            <a:endCxn id="31" idx="0"/>
          </p:cNvCxnSpPr>
          <p:nvPr/>
        </p:nvCxnSpPr>
        <p:spPr>
          <a:xfrm>
            <a:off x="3527855" y="3140960"/>
            <a:ext cx="216030" cy="6480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6C56CFB8-8D6E-7BC5-5DE5-A7808597B576}"/>
              </a:ext>
            </a:extLst>
          </p:cNvPr>
          <p:cNvSpPr/>
          <p:nvPr/>
        </p:nvSpPr>
        <p:spPr>
          <a:xfrm>
            <a:off x="2699740" y="378905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18</a:t>
            </a:r>
          </a:p>
        </p:txBody>
      </p:sp>
      <p:cxnSp>
        <p:nvCxnSpPr>
          <p:cNvPr id="36" name="Düz Bağlayıcı 35">
            <a:extLst>
              <a:ext uri="{FF2B5EF4-FFF2-40B4-BE49-F238E27FC236}">
                <a16:creationId xmlns:a16="http://schemas.microsoft.com/office/drawing/2014/main" id="{D4B6A9AC-4230-635A-D7F6-2B9272A970E9}"/>
              </a:ext>
            </a:extLst>
          </p:cNvPr>
          <p:cNvCxnSpPr>
            <a:cxnSpLocks/>
            <a:stCxn id="21" idx="4"/>
            <a:endCxn id="35" idx="0"/>
          </p:cNvCxnSpPr>
          <p:nvPr/>
        </p:nvCxnSpPr>
        <p:spPr>
          <a:xfrm>
            <a:off x="2716463" y="3140960"/>
            <a:ext cx="163302" cy="6480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Metin kutusu 40">
                <a:extLst>
                  <a:ext uri="{FF2B5EF4-FFF2-40B4-BE49-F238E27FC236}">
                    <a16:creationId xmlns:a16="http://schemas.microsoft.com/office/drawing/2014/main" id="{BE4755D5-E5C9-5C96-DFB6-484989A9F1C6}"/>
                  </a:ext>
                </a:extLst>
              </p:cNvPr>
              <p:cNvSpPr txBox="1"/>
              <p:nvPr/>
            </p:nvSpPr>
            <p:spPr>
              <a:xfrm>
                <a:off x="593690" y="4479545"/>
                <a:ext cx="3363665" cy="923330"/>
              </a:xfrm>
              <a:prstGeom prst="rect">
                <a:avLst/>
              </a:prstGeom>
              <a:noFill/>
            </p:spPr>
            <p:txBody>
              <a:bodyPr wrap="square" rtlCol="0">
                <a:spAutoFit/>
              </a:bodyPr>
              <a:lstStyle/>
              <a:p>
                <a:r>
                  <a:rPr lang="en-US" b="1" dirty="0"/>
                  <a:t>Call #0: non-recursive</a:t>
                </a:r>
              </a:p>
              <a:p>
                <a:r>
                  <a:rPr lang="en-US" dirty="0">
                    <a:latin typeface="Tahoma" panose="020B0604030504040204" pitchFamily="34" charset="0"/>
                    <a:ea typeface="Tahoma" panose="020B0604030504040204" pitchFamily="34" charset="0"/>
                    <a:cs typeface="Tahoma" panose="020B0604030504040204" pitchFamily="34" charset="0"/>
                  </a:rPr>
                  <a:t>p</a:t>
                </a:r>
                <a:r>
                  <a:rPr lang="en-US" dirty="0"/>
                  <a:t> points to root! i.e., </a:t>
                </a:r>
                <a:r>
                  <a:rPr lang="en-US" dirty="0">
                    <a:latin typeface="Tahoma" panose="020B0604030504040204" pitchFamily="34" charset="0"/>
                    <a:ea typeface="Tahoma" panose="020B0604030504040204" pitchFamily="34" charset="0"/>
                    <a:cs typeface="Tahoma" panose="020B0604030504040204" pitchFamily="34" charset="0"/>
                  </a:rPr>
                  <a:t>p </a:t>
                </a:r>
                <a14:m>
                  <m:oMath xmlns:m="http://schemas.openxmlformats.org/officeDocument/2006/math">
                    <m:r>
                      <a:rPr lang="en-US" i="1" smtClean="0">
                        <a:latin typeface="Cambria Math" panose="02040503050406030204" pitchFamily="18" charset="0"/>
                        <a:ea typeface="Cambria Math" panose="02040503050406030204" pitchFamily="18" charset="0"/>
                        <a:cs typeface="Tahoma" panose="020B0604030504040204" pitchFamily="34" charset="0"/>
                      </a:rPr>
                      <m:t>→</m:t>
                    </m:r>
                    <m:r>
                      <a:rPr lang="en-US" b="0" i="1" smtClean="0">
                        <a:latin typeface="Cambria Math" panose="02040503050406030204" pitchFamily="18" charset="0"/>
                        <a:ea typeface="Cambria Math" panose="02040503050406030204" pitchFamily="18" charset="0"/>
                        <a:cs typeface="Tahoma" panose="020B0604030504040204" pitchFamily="34" charset="0"/>
                      </a:rPr>
                      <m:t>12</m:t>
                    </m:r>
                  </m:oMath>
                </a14:m>
                <a:endParaRPr lang="en-US" dirty="0"/>
              </a:p>
              <a:p>
                <a:r>
                  <a:rPr lang="en-US" dirty="0">
                    <a:latin typeface="Tahoma" panose="020B0604030504040204" pitchFamily="34" charset="0"/>
                    <a:ea typeface="Tahoma" panose="020B0604030504040204" pitchFamily="34" charset="0"/>
                    <a:cs typeface="Tahoma" panose="020B0604030504040204" pitchFamily="34" charset="0"/>
                  </a:rPr>
                  <a:t>key &gt;</a:t>
                </a:r>
                <a:r>
                  <a:rPr lang="en-US" dirty="0"/>
                  <a:t> </a:t>
                </a:r>
                <a:r>
                  <a:rPr lang="en-US" dirty="0" err="1">
                    <a:latin typeface="Tahoma" panose="020B0604030504040204" pitchFamily="34" charset="0"/>
                    <a:ea typeface="Tahoma" panose="020B0604030504040204" pitchFamily="34" charset="0"/>
                    <a:cs typeface="Tahoma" panose="020B0604030504040204" pitchFamily="34" charset="0"/>
                  </a:rPr>
                  <a:t>p→data</a:t>
                </a:r>
                <a:endParaRPr lang="en-US"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1" name="Metin kutusu 40">
                <a:extLst>
                  <a:ext uri="{FF2B5EF4-FFF2-40B4-BE49-F238E27FC236}">
                    <a16:creationId xmlns:a16="http://schemas.microsoft.com/office/drawing/2014/main" id="{BE4755D5-E5C9-5C96-DFB6-484989A9F1C6}"/>
                  </a:ext>
                </a:extLst>
              </p:cNvPr>
              <p:cNvSpPr txBox="1">
                <a:spLocks noRot="1" noChangeAspect="1" noMove="1" noResize="1" noEditPoints="1" noAdjustHandles="1" noChangeArrowheads="1" noChangeShapeType="1" noTextEdit="1"/>
              </p:cNvSpPr>
              <p:nvPr/>
            </p:nvSpPr>
            <p:spPr>
              <a:xfrm>
                <a:off x="593690" y="4479545"/>
                <a:ext cx="3363665" cy="923330"/>
              </a:xfrm>
              <a:prstGeom prst="rect">
                <a:avLst/>
              </a:prstGeom>
              <a:blipFill>
                <a:blip r:embed="rId2"/>
                <a:stretch>
                  <a:fillRect l="-1449" t="-3974" b="-9272"/>
                </a:stretch>
              </a:blipFill>
            </p:spPr>
            <p:txBody>
              <a:bodyPr/>
              <a:lstStyle/>
              <a:p>
                <a:r>
                  <a:rPr lang="en-US">
                    <a:noFill/>
                  </a:rPr>
                  <a:t> </a:t>
                </a:r>
              </a:p>
            </p:txBody>
          </p:sp>
        </mc:Fallback>
      </mc:AlternateContent>
      <p:sp>
        <p:nvSpPr>
          <p:cNvPr id="42" name="Metin kutusu 41">
            <a:extLst>
              <a:ext uri="{FF2B5EF4-FFF2-40B4-BE49-F238E27FC236}">
                <a16:creationId xmlns:a16="http://schemas.microsoft.com/office/drawing/2014/main" id="{07B397CC-8930-0BFA-7445-1E5EB7D5B910}"/>
              </a:ext>
            </a:extLst>
          </p:cNvPr>
          <p:cNvSpPr txBox="1"/>
          <p:nvPr/>
        </p:nvSpPr>
        <p:spPr>
          <a:xfrm>
            <a:off x="51312" y="836640"/>
            <a:ext cx="2133600" cy="461665"/>
          </a:xfrm>
          <a:prstGeom prst="rect">
            <a:avLst/>
          </a:prstGeom>
          <a:noFill/>
        </p:spPr>
        <p:txBody>
          <a:bodyPr wrap="square" rtlCol="0">
            <a:spAutoFit/>
          </a:bodyPr>
          <a:lstStyle/>
          <a:p>
            <a:r>
              <a:rPr lang="en-US" sz="2400" b="1" dirty="0">
                <a:solidFill>
                  <a:srgbClr val="FF0000"/>
                </a:solidFill>
                <a:highlight>
                  <a:srgbClr val="FFFF00"/>
                </a:highlight>
              </a:rPr>
              <a:t>Remove 16 !!!</a:t>
            </a:r>
          </a:p>
        </p:txBody>
      </p:sp>
      <p:sp>
        <p:nvSpPr>
          <p:cNvPr id="43" name="Metin kutusu 42">
            <a:extLst>
              <a:ext uri="{FF2B5EF4-FFF2-40B4-BE49-F238E27FC236}">
                <a16:creationId xmlns:a16="http://schemas.microsoft.com/office/drawing/2014/main" id="{93D4FA74-A5D3-23A5-7E63-E07D81CAE1F8}"/>
              </a:ext>
            </a:extLst>
          </p:cNvPr>
          <p:cNvSpPr txBox="1"/>
          <p:nvPr/>
        </p:nvSpPr>
        <p:spPr>
          <a:xfrm>
            <a:off x="2411700" y="899955"/>
            <a:ext cx="902811" cy="584775"/>
          </a:xfrm>
          <a:prstGeom prst="rect">
            <a:avLst/>
          </a:prstGeom>
          <a:noFill/>
        </p:spPr>
        <p:txBody>
          <a:bodyPr wrap="none" rtlCol="0">
            <a:spAutoFit/>
          </a:bodyPr>
          <a:lstStyle/>
          <a:p>
            <a:r>
              <a:rPr lang="en-US" sz="3200" dirty="0">
                <a:solidFill>
                  <a:srgbClr val="FF0000"/>
                </a:solidFill>
              </a:rPr>
              <a:t>← p</a:t>
            </a:r>
          </a:p>
        </p:txBody>
      </p:sp>
      <p:sp>
        <p:nvSpPr>
          <p:cNvPr id="44" name="Metin kutusu 43">
            <a:extLst>
              <a:ext uri="{FF2B5EF4-FFF2-40B4-BE49-F238E27FC236}">
                <a16:creationId xmlns:a16="http://schemas.microsoft.com/office/drawing/2014/main" id="{2011155E-C81A-37CE-B33A-56D56CFDF0CC}"/>
              </a:ext>
            </a:extLst>
          </p:cNvPr>
          <p:cNvSpPr txBox="1"/>
          <p:nvPr/>
        </p:nvSpPr>
        <p:spPr>
          <a:xfrm>
            <a:off x="335956" y="5357566"/>
            <a:ext cx="3191899" cy="646331"/>
          </a:xfrm>
          <a:prstGeom prst="rect">
            <a:avLst/>
          </a:prstGeom>
          <a:noFill/>
        </p:spPr>
        <p:txBody>
          <a:bodyPr wrap="none" rtlCol="0">
            <a:spAutoFit/>
          </a:bodyPr>
          <a:lstStyle/>
          <a:p>
            <a:r>
              <a:rPr lang="en-US" dirty="0">
                <a:highlight>
                  <a:srgbClr val="FF0000"/>
                </a:highlight>
              </a:rPr>
              <a:t>Red background</a:t>
            </a:r>
            <a:r>
              <a:rPr lang="en-US" dirty="0"/>
              <a:t>: condition false</a:t>
            </a:r>
          </a:p>
          <a:p>
            <a:r>
              <a:rPr lang="en-US" dirty="0">
                <a:highlight>
                  <a:srgbClr val="00FF00"/>
                </a:highlight>
              </a:rPr>
              <a:t>Green </a:t>
            </a:r>
            <a:r>
              <a:rPr lang="en-US" dirty="0" err="1">
                <a:highlight>
                  <a:srgbClr val="00FF00"/>
                </a:highlight>
              </a:rPr>
              <a:t>backgrnd</a:t>
            </a:r>
            <a:r>
              <a:rPr lang="en-US" dirty="0"/>
              <a:t>: condition true</a:t>
            </a:r>
          </a:p>
        </p:txBody>
      </p:sp>
    </p:spTree>
    <p:extLst>
      <p:ext uri="{BB962C8B-B14F-4D97-AF65-F5344CB8AC3E}">
        <p14:creationId xmlns:p14="http://schemas.microsoft.com/office/powerpoint/2010/main" val="15999106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4B0AB2F-CCD6-734F-4488-DBB794F92449}"/>
              </a:ext>
            </a:extLst>
          </p:cNvPr>
          <p:cNvSpPr>
            <a:spLocks noGrp="1"/>
          </p:cNvSpPr>
          <p:nvPr>
            <p:ph idx="1"/>
          </p:nvPr>
        </p:nvSpPr>
        <p:spPr>
          <a:xfrm>
            <a:off x="3760608" y="1196690"/>
            <a:ext cx="5383392" cy="4929473"/>
          </a:xfrm>
        </p:spPr>
        <p:txBody>
          <a:bodyPr/>
          <a:lstStyle/>
          <a:p>
            <a:pPr marL="357188" indent="-357188">
              <a:lnSpc>
                <a:spcPct val="80000"/>
              </a:lnSpc>
              <a:buFontTx/>
              <a:buNone/>
            </a:pPr>
            <a:r>
              <a:rPr lang="en-US" altLang="en-US" sz="1400" dirty="0" err="1">
                <a:latin typeface="Tahoma" panose="020B0604030504040204" pitchFamily="34" charset="0"/>
              </a:rPr>
              <a:t>BTNodeType</a:t>
            </a:r>
            <a:r>
              <a:rPr lang="en-US" altLang="en-US" sz="1400" dirty="0">
                <a:latin typeface="Tahoma" panose="020B0604030504040204" pitchFamily="34" charset="0"/>
              </a:rPr>
              <a:t> *Remove (</a:t>
            </a:r>
            <a:r>
              <a:rPr lang="en-US" altLang="en-US" sz="1400" dirty="0" err="1">
                <a:latin typeface="Tahoma" panose="020B0604030504040204" pitchFamily="34" charset="0"/>
              </a:rPr>
              <a:t>infotype</a:t>
            </a:r>
            <a:r>
              <a:rPr lang="en-US" altLang="en-US" sz="1400" dirty="0">
                <a:latin typeface="Tahoma" panose="020B0604030504040204" pitchFamily="34" charset="0"/>
              </a:rPr>
              <a:t> *key, </a:t>
            </a:r>
            <a:r>
              <a:rPr lang="en-US" altLang="en-US" sz="1400" dirty="0" err="1">
                <a:latin typeface="Tahoma" panose="020B0604030504040204" pitchFamily="34" charset="0"/>
              </a:rPr>
              <a:t>BTNodeType</a:t>
            </a:r>
            <a:r>
              <a:rPr lang="en-US" altLang="en-US" sz="1400" dirty="0">
                <a:latin typeface="Tahoma" panose="020B0604030504040204" pitchFamily="34" charset="0"/>
              </a:rPr>
              <a:t> *p)</a:t>
            </a:r>
          </a:p>
          <a:p>
            <a:pPr marL="357188" indent="-357188">
              <a:lnSpc>
                <a:spcPct val="80000"/>
              </a:lnSpc>
              <a:buFontTx/>
              <a:buNone/>
            </a:pPr>
            <a:r>
              <a:rPr lang="en-US" altLang="en-US" sz="1400" dirty="0">
                <a:latin typeface="Tahoma" panose="020B0604030504040204" pitchFamily="34" charset="0"/>
              </a:rPr>
              <a:t>{// returns a pointer to node </a:t>
            </a:r>
            <a:r>
              <a:rPr lang="tr-TR" altLang="en-US" sz="1400" dirty="0" err="1">
                <a:latin typeface="Tahoma" panose="020B0604030504040204" pitchFamily="34" charset="0"/>
              </a:rPr>
              <a:t>replacing</a:t>
            </a:r>
            <a:r>
              <a:rPr lang="tr-TR" altLang="en-US" sz="1400" dirty="0">
                <a:latin typeface="Tahoma" panose="020B0604030504040204" pitchFamily="34" charset="0"/>
              </a:rPr>
              <a:t> </a:t>
            </a:r>
            <a:r>
              <a:rPr lang="tr-TR" altLang="en-US" sz="1400" dirty="0" err="1">
                <a:latin typeface="Tahoma" panose="020B0604030504040204" pitchFamily="34" charset="0"/>
              </a:rPr>
              <a:t>the</a:t>
            </a:r>
            <a:r>
              <a:rPr lang="tr-TR" altLang="en-US" sz="1400" dirty="0">
                <a:latin typeface="Tahoma" panose="020B0604030504040204" pitchFamily="34" charset="0"/>
              </a:rPr>
              <a:t> </a:t>
            </a:r>
            <a:r>
              <a:rPr lang="tr-TR" altLang="en-US" sz="1400" dirty="0" err="1">
                <a:latin typeface="Tahoma" panose="020B0604030504040204" pitchFamily="34" charset="0"/>
              </a:rPr>
              <a:t>node</a:t>
            </a:r>
            <a:r>
              <a:rPr lang="tr-TR" altLang="en-US" sz="1400" dirty="0">
                <a:latin typeface="Tahoma" panose="020B0604030504040204" pitchFamily="34" charset="0"/>
              </a:rPr>
              <a:t> </a:t>
            </a:r>
            <a:r>
              <a:rPr lang="tr-TR" altLang="en-US" sz="1400" dirty="0" err="1">
                <a:latin typeface="Tahoma" panose="020B0604030504040204" pitchFamily="34" charset="0"/>
              </a:rPr>
              <a:t>removed</a:t>
            </a:r>
            <a:r>
              <a:rPr lang="en-US" altLang="en-US" sz="1400" dirty="0">
                <a:latin typeface="Tahoma" panose="020B0604030504040204" pitchFamily="34" charset="0"/>
              </a:rPr>
              <a:t>.</a:t>
            </a:r>
          </a:p>
          <a:p>
            <a:pPr marL="357188" indent="-357188">
              <a:lnSpc>
                <a:spcPct val="80000"/>
              </a:lnSpc>
              <a:buFontTx/>
              <a:buNone/>
            </a:pPr>
            <a:r>
              <a:rPr lang="en-US" altLang="en-US" sz="1400" dirty="0">
                <a:latin typeface="Tahoma" panose="020B0604030504040204" pitchFamily="34" charset="0"/>
              </a:rPr>
              <a:t>	</a:t>
            </a:r>
            <a:r>
              <a:rPr lang="en-US" altLang="en-US" sz="1400" dirty="0" err="1">
                <a:latin typeface="Tahoma" panose="020B0604030504040204" pitchFamily="34" charset="0"/>
              </a:rPr>
              <a:t>BTNodeType</a:t>
            </a:r>
            <a:r>
              <a:rPr lang="en-US" altLang="en-US" sz="1400" dirty="0">
                <a:latin typeface="Tahoma" panose="020B0604030504040204" pitchFamily="34" charset="0"/>
              </a:rPr>
              <a:t> *</a:t>
            </a:r>
            <a:r>
              <a:rPr lang="en-US" altLang="en-US" sz="1400" dirty="0" err="1">
                <a:latin typeface="Tahoma" panose="020B0604030504040204" pitchFamily="34" charset="0"/>
              </a:rPr>
              <a:t>TempPtr</a:t>
            </a:r>
            <a:r>
              <a:rPr lang="en-US" altLang="en-US" sz="1400" dirty="0">
                <a:latin typeface="Tahoma" panose="020B0604030504040204" pitchFamily="34" charset="0"/>
              </a:rPr>
              <a:t>;</a:t>
            </a:r>
          </a:p>
          <a:p>
            <a:pPr marL="357188" indent="-357188">
              <a:lnSpc>
                <a:spcPct val="80000"/>
              </a:lnSpc>
              <a:buFontTx/>
              <a:buNone/>
            </a:pPr>
            <a:r>
              <a:rPr lang="en-US" altLang="en-US" sz="1400" dirty="0">
                <a:latin typeface="Tahoma" panose="020B0604030504040204" pitchFamily="34" charset="0"/>
              </a:rPr>
              <a:t>	if (p == NULL)                                               		return </a:t>
            </a:r>
            <a:r>
              <a:rPr lang="en-US" altLang="en-US" sz="1400" dirty="0" err="1">
                <a:latin typeface="Tahoma" panose="020B0604030504040204" pitchFamily="34" charset="0"/>
              </a:rPr>
              <a:t>errorMessage</a:t>
            </a:r>
            <a:r>
              <a:rPr lang="en-US" altLang="en-US" sz="1400" dirty="0">
                <a:latin typeface="Tahoma" panose="020B0604030504040204" pitchFamily="34" charset="0"/>
              </a:rPr>
              <a:t>(“empty tree”);</a:t>
            </a:r>
          </a:p>
          <a:p>
            <a:pPr marL="357188" indent="-357188">
              <a:lnSpc>
                <a:spcPct val="80000"/>
              </a:lnSpc>
              <a:buFontTx/>
              <a:buNone/>
            </a:pPr>
            <a:r>
              <a:rPr lang="en-US" altLang="en-US" sz="1400" dirty="0">
                <a:latin typeface="Tahoma" panose="020B0604030504040204" pitchFamily="34" charset="0"/>
              </a:rPr>
              <a:t>	if (</a:t>
            </a:r>
            <a:r>
              <a:rPr lang="en-US" altLang="en-US" sz="1400" dirty="0">
                <a:highlight>
                  <a:srgbClr val="00FF00"/>
                </a:highlight>
                <a:latin typeface="Tahoma" panose="020B0604030504040204" pitchFamily="34" charset="0"/>
              </a:rPr>
              <a:t>key &lt; p-&gt;data</a:t>
            </a:r>
            <a:r>
              <a:rPr lang="en-US" altLang="en-US" sz="1400" dirty="0">
                <a:latin typeface="Tahoma" panose="020B0604030504040204" pitchFamily="34" charset="0"/>
              </a:rPr>
              <a:t>)</a:t>
            </a:r>
          </a:p>
          <a:p>
            <a:pPr marL="357188" indent="-357188">
              <a:lnSpc>
                <a:spcPct val="80000"/>
              </a:lnSpc>
              <a:buFontTx/>
              <a:buNone/>
            </a:pPr>
            <a:r>
              <a:rPr lang="en-US" altLang="en-US" sz="1400" dirty="0">
                <a:latin typeface="Tahoma" panose="020B0604030504040204" pitchFamily="34" charset="0"/>
              </a:rPr>
              <a:t>	  </a:t>
            </a:r>
            <a:r>
              <a:rPr lang="en-US" altLang="en-US" sz="1400" dirty="0">
                <a:solidFill>
                  <a:srgbClr val="FF0000"/>
                </a:solidFill>
                <a:latin typeface="Tahoma" panose="020B0604030504040204" pitchFamily="34" charset="0"/>
              </a:rPr>
              <a:t>p-&gt;left=Remove(</a:t>
            </a:r>
            <a:r>
              <a:rPr lang="en-US" altLang="en-US" sz="1400" dirty="0" err="1">
                <a:solidFill>
                  <a:srgbClr val="FF0000"/>
                </a:solidFill>
                <a:latin typeface="Tahoma" panose="020B0604030504040204" pitchFamily="34" charset="0"/>
              </a:rPr>
              <a:t>key,p</a:t>
            </a:r>
            <a:r>
              <a:rPr lang="en-US" altLang="en-US" sz="1400" dirty="0">
                <a:solidFill>
                  <a:srgbClr val="FF0000"/>
                </a:solidFill>
                <a:latin typeface="Tahoma" panose="020B0604030504040204" pitchFamily="34" charset="0"/>
              </a:rPr>
              <a:t>-&gt;left);</a:t>
            </a:r>
          </a:p>
          <a:p>
            <a:pPr marL="357188" indent="-357188">
              <a:lnSpc>
                <a:spcPct val="80000"/>
              </a:lnSpc>
              <a:buFontTx/>
              <a:buNone/>
            </a:pPr>
            <a:r>
              <a:rPr lang="en-US" altLang="en-US" sz="1400" dirty="0">
                <a:latin typeface="Tahoma" panose="020B0604030504040204" pitchFamily="34" charset="0"/>
              </a:rPr>
              <a:t>	else if (key &gt; p-&gt;data)</a:t>
            </a:r>
          </a:p>
          <a:p>
            <a:pPr marL="357188" indent="-357188">
              <a:lnSpc>
                <a:spcPct val="80000"/>
              </a:lnSpc>
              <a:buFontTx/>
              <a:buNone/>
            </a:pPr>
            <a:r>
              <a:rPr lang="en-US" altLang="en-US" sz="1400" dirty="0">
                <a:latin typeface="Tahoma" panose="020B0604030504040204" pitchFamily="34" charset="0"/>
              </a:rPr>
              <a:t>	  p-&gt;right=Remove(</a:t>
            </a:r>
            <a:r>
              <a:rPr lang="en-US" altLang="en-US" sz="1400" dirty="0" err="1">
                <a:latin typeface="Tahoma" panose="020B0604030504040204" pitchFamily="34" charset="0"/>
              </a:rPr>
              <a:t>key,p</a:t>
            </a:r>
            <a:r>
              <a:rPr lang="en-US" altLang="en-US" sz="1400" dirty="0">
                <a:latin typeface="Tahoma" panose="020B0604030504040204" pitchFamily="34" charset="0"/>
              </a:rPr>
              <a:t>-&gt;right); </a:t>
            </a:r>
            <a:r>
              <a:rPr lang="en-US" altLang="en-US" sz="1400" b="1" dirty="0">
                <a:solidFill>
                  <a:srgbClr val="FF0000"/>
                </a:solidFill>
                <a:latin typeface="Tahoma" panose="020B0604030504040204" pitchFamily="34" charset="0"/>
              </a:rPr>
              <a:t>Call #1 point !!!</a:t>
            </a:r>
            <a:endParaRPr lang="en-US" altLang="en-US" sz="1400" dirty="0">
              <a:latin typeface="Tahoma" panose="020B0604030504040204" pitchFamily="34" charset="0"/>
            </a:endParaRPr>
          </a:p>
          <a:p>
            <a:pPr marL="357188" indent="-357188">
              <a:lnSpc>
                <a:spcPct val="80000"/>
              </a:lnSpc>
              <a:buFontTx/>
              <a:buNone/>
            </a:pPr>
            <a:r>
              <a:rPr lang="en-US" altLang="en-US" sz="1400" dirty="0">
                <a:latin typeface="Tahoma" panose="020B0604030504040204" pitchFamily="34" charset="0"/>
              </a:rPr>
              <a:t>	else   			</a:t>
            </a:r>
          </a:p>
          <a:p>
            <a:pPr marL="357188" indent="-357188">
              <a:lnSpc>
                <a:spcPct val="80000"/>
              </a:lnSpc>
              <a:buFontTx/>
              <a:buNone/>
            </a:pPr>
            <a:r>
              <a:rPr lang="en-US" altLang="en-US" sz="1400" dirty="0">
                <a:latin typeface="Tahoma" panose="020B0604030504040204" pitchFamily="34" charset="0"/>
              </a:rPr>
              <a:t>	  if (p-&gt;right &amp;&amp; p-&gt;left) {	</a:t>
            </a:r>
          </a:p>
          <a:p>
            <a:pPr marL="357188" indent="-357188">
              <a:lnSpc>
                <a:spcPct val="80000"/>
              </a:lnSpc>
              <a:buFontTx/>
              <a:buNone/>
            </a:pPr>
            <a:r>
              <a:rPr lang="en-US" altLang="en-US" sz="1400" dirty="0">
                <a:latin typeface="Tahoma" panose="020B0604030504040204" pitchFamily="34" charset="0"/>
              </a:rPr>
              <a:t>	     </a:t>
            </a:r>
            <a:r>
              <a:rPr lang="en-US" altLang="en-US" sz="1400" dirty="0" err="1">
                <a:latin typeface="Tahoma" panose="020B0604030504040204" pitchFamily="34" charset="0"/>
              </a:rPr>
              <a:t>TmpPtr</a:t>
            </a:r>
            <a:r>
              <a:rPr lang="en-US" altLang="en-US" sz="1400" dirty="0">
                <a:latin typeface="Tahoma" panose="020B0604030504040204" pitchFamily="34" charset="0"/>
              </a:rPr>
              <a:t>=</a:t>
            </a:r>
            <a:r>
              <a:rPr lang="en-US" altLang="en-US" sz="1400" dirty="0" err="1">
                <a:latin typeface="Tahoma" panose="020B0604030504040204" pitchFamily="34" charset="0"/>
              </a:rPr>
              <a:t>findMin</a:t>
            </a:r>
            <a:r>
              <a:rPr lang="en-US" altLang="en-US" sz="1400" dirty="0">
                <a:latin typeface="Tahoma" panose="020B0604030504040204" pitchFamily="34" charset="0"/>
              </a:rPr>
              <a:t>(p-&gt;right);	 </a:t>
            </a:r>
          </a:p>
          <a:p>
            <a:pPr marL="357188" indent="-357188">
              <a:lnSpc>
                <a:spcPct val="80000"/>
              </a:lnSpc>
              <a:buFontTx/>
              <a:buNone/>
            </a:pPr>
            <a:r>
              <a:rPr lang="en-US" altLang="en-US" sz="1400" dirty="0">
                <a:latin typeface="Tahoma" panose="020B0604030504040204" pitchFamily="34" charset="0"/>
              </a:rPr>
              <a:t>	     p-&gt;data=</a:t>
            </a:r>
            <a:r>
              <a:rPr lang="en-US" altLang="en-US" sz="1400" dirty="0" err="1">
                <a:latin typeface="Tahoma" panose="020B0604030504040204" pitchFamily="34" charset="0"/>
              </a:rPr>
              <a:t>TmpPtr</a:t>
            </a:r>
            <a:r>
              <a:rPr lang="en-US" altLang="en-US" sz="1400" dirty="0">
                <a:latin typeface="Tahoma" panose="020B0604030504040204" pitchFamily="34" charset="0"/>
              </a:rPr>
              <a:t>-&gt;data; 	    </a:t>
            </a:r>
          </a:p>
          <a:p>
            <a:pPr marL="357188" indent="-357188">
              <a:lnSpc>
                <a:spcPct val="80000"/>
              </a:lnSpc>
              <a:buFontTx/>
              <a:buNone/>
            </a:pPr>
            <a:r>
              <a:rPr lang="en-US" altLang="en-US" sz="1400" dirty="0">
                <a:latin typeface="Tahoma" panose="020B0604030504040204" pitchFamily="34" charset="0"/>
              </a:rPr>
              <a:t>	     p-&gt;right=Remove(p-&gt;</a:t>
            </a:r>
            <a:r>
              <a:rPr lang="en-US" altLang="en-US" sz="1400" dirty="0" err="1">
                <a:latin typeface="Tahoma" panose="020B0604030504040204" pitchFamily="34" charset="0"/>
              </a:rPr>
              <a:t>data,p</a:t>
            </a:r>
            <a:r>
              <a:rPr lang="en-US" altLang="en-US" sz="1400" dirty="0">
                <a:latin typeface="Tahoma" panose="020B0604030504040204" pitchFamily="34" charset="0"/>
              </a:rPr>
              <a:t>-&gt;right);	</a:t>
            </a:r>
          </a:p>
          <a:p>
            <a:pPr marL="357188" indent="-357188">
              <a:lnSpc>
                <a:spcPct val="80000"/>
              </a:lnSpc>
              <a:buFontTx/>
              <a:buNone/>
            </a:pP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else {			</a:t>
            </a:r>
          </a:p>
          <a:p>
            <a:pPr marL="357188" indent="-357188">
              <a:lnSpc>
                <a:spcPct val="80000"/>
              </a:lnSpc>
              <a:buFontTx/>
              <a:buNone/>
            </a:pPr>
            <a:r>
              <a:rPr lang="en-US" altLang="en-US" sz="1400" dirty="0">
                <a:latin typeface="Tahoma" panose="020B0604030504040204" pitchFamily="34" charset="0"/>
              </a:rPr>
              <a:t>	     </a:t>
            </a:r>
            <a:r>
              <a:rPr lang="en-US" altLang="en-US" sz="1400" dirty="0" err="1">
                <a:latin typeface="Tahoma" panose="020B0604030504040204" pitchFamily="34" charset="0"/>
              </a:rPr>
              <a:t>TmpPtr</a:t>
            </a:r>
            <a:r>
              <a:rPr lang="en-US" altLang="en-US" sz="1400" dirty="0">
                <a:latin typeface="Tahoma" panose="020B0604030504040204" pitchFamily="34" charset="0"/>
              </a:rPr>
              <a:t>=p;</a:t>
            </a:r>
          </a:p>
          <a:p>
            <a:pPr marL="357188" indent="-357188">
              <a:lnSpc>
                <a:spcPct val="80000"/>
              </a:lnSpc>
              <a:buFontTx/>
              <a:buNone/>
            </a:pPr>
            <a:r>
              <a:rPr lang="en-US" altLang="en-US" sz="1400" dirty="0">
                <a:latin typeface="Tahoma" panose="020B0604030504040204" pitchFamily="34" charset="0"/>
              </a:rPr>
              <a:t>	     if (p-&gt;left == NULL) p=p-&gt;right;</a:t>
            </a:r>
          </a:p>
          <a:p>
            <a:pPr marL="357188" indent="-357188">
              <a:lnSpc>
                <a:spcPct val="80000"/>
              </a:lnSpc>
              <a:buFontTx/>
              <a:buNone/>
            </a:pPr>
            <a:r>
              <a:rPr lang="en-US" altLang="en-US" sz="1400" dirty="0">
                <a:latin typeface="Tahoma" panose="020B0604030504040204" pitchFamily="34" charset="0"/>
              </a:rPr>
              <a:t>	     else if (p-&gt;right == NULL) p=p-&gt;left; </a:t>
            </a:r>
          </a:p>
          <a:p>
            <a:pPr marL="357188" indent="-357188">
              <a:lnSpc>
                <a:spcPct val="80000"/>
              </a:lnSpc>
              <a:buFontTx/>
              <a:buNone/>
            </a:pPr>
            <a:r>
              <a:rPr lang="en-US" altLang="en-US" sz="1400" dirty="0">
                <a:latin typeface="Tahoma" panose="020B0604030504040204" pitchFamily="34" charset="0"/>
              </a:rPr>
              <a:t>	     free(</a:t>
            </a:r>
            <a:r>
              <a:rPr lang="en-US" altLang="en-US" sz="1400" dirty="0" err="1">
                <a:latin typeface="Tahoma" panose="020B0604030504040204" pitchFamily="34" charset="0"/>
              </a:rPr>
              <a:t>TmpPtr</a:t>
            </a: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return p;</a:t>
            </a:r>
            <a:endParaRPr lang="en-US" sz="1400" dirty="0"/>
          </a:p>
        </p:txBody>
      </p:sp>
      <p:sp>
        <p:nvSpPr>
          <p:cNvPr id="4" name="Veri Yer Tutucusu 3">
            <a:extLst>
              <a:ext uri="{FF2B5EF4-FFF2-40B4-BE49-F238E27FC236}">
                <a16:creationId xmlns:a16="http://schemas.microsoft.com/office/drawing/2014/main" id="{5BBCD60D-E175-B27C-D2B3-FA5AC82EC7E0}"/>
              </a:ext>
            </a:extLst>
          </p:cNvPr>
          <p:cNvSpPr>
            <a:spLocks noGrp="1"/>
          </p:cNvSpPr>
          <p:nvPr>
            <p:ph type="dt" sz="half" idx="10"/>
          </p:nvPr>
        </p:nvSpPr>
        <p:spPr/>
        <p:txBody>
          <a:bodyPr/>
          <a:lstStyle/>
          <a:p>
            <a:fld id="{0F92DB3B-1097-4618-8664-8FF5E565DAC1}" type="datetime4">
              <a:rPr lang="en-US" altLang="en-US" smtClean="0"/>
              <a:pPr/>
              <a:t>November 5, 2025</a:t>
            </a:fld>
            <a:endParaRPr lang="en-US" altLang="en-US" dirty="0"/>
          </a:p>
        </p:txBody>
      </p:sp>
      <p:sp>
        <p:nvSpPr>
          <p:cNvPr id="5" name="Alt Bilgi Yer Tutucusu 4">
            <a:extLst>
              <a:ext uri="{FF2B5EF4-FFF2-40B4-BE49-F238E27FC236}">
                <a16:creationId xmlns:a16="http://schemas.microsoft.com/office/drawing/2014/main" id="{151E49B6-F78B-B4F3-74F4-B3DEE585341C}"/>
              </a:ext>
            </a:extLst>
          </p:cNvPr>
          <p:cNvSpPr>
            <a:spLocks noGrp="1"/>
          </p:cNvSpPr>
          <p:nvPr>
            <p:ph type="ftr" sz="quarter" idx="11"/>
          </p:nvPr>
        </p:nvSpPr>
        <p:spPr/>
        <p:txBody>
          <a:bodyPr/>
          <a:lstStyle/>
          <a:p>
            <a:r>
              <a:rPr lang="en-US" altLang="en-US"/>
              <a:t>Borahan Tümer, Ph.D.                                                                                                                                                                          </a:t>
            </a:r>
            <a:endParaRPr lang="en-US" altLang="en-US" dirty="0"/>
          </a:p>
        </p:txBody>
      </p:sp>
      <p:sp>
        <p:nvSpPr>
          <p:cNvPr id="6" name="Slayt Numarası Yer Tutucusu 5">
            <a:extLst>
              <a:ext uri="{FF2B5EF4-FFF2-40B4-BE49-F238E27FC236}">
                <a16:creationId xmlns:a16="http://schemas.microsoft.com/office/drawing/2014/main" id="{211CD70C-665E-6917-6854-F2B59EA3E4EC}"/>
              </a:ext>
            </a:extLst>
          </p:cNvPr>
          <p:cNvSpPr>
            <a:spLocks noGrp="1"/>
          </p:cNvSpPr>
          <p:nvPr>
            <p:ph type="sldNum" sz="quarter" idx="12"/>
          </p:nvPr>
        </p:nvSpPr>
        <p:spPr/>
        <p:txBody>
          <a:bodyPr/>
          <a:lstStyle/>
          <a:p>
            <a:fld id="{7BBBEAB4-9E35-4AD2-B30F-971FEF33D279}" type="slidenum">
              <a:rPr lang="en-US" altLang="en-US" smtClean="0"/>
              <a:pPr/>
              <a:t>84</a:t>
            </a:fld>
            <a:endParaRPr lang="en-US" altLang="en-US" dirty="0"/>
          </a:p>
        </p:txBody>
      </p:sp>
      <p:sp>
        <p:nvSpPr>
          <p:cNvPr id="7" name="Başlık 6">
            <a:extLst>
              <a:ext uri="{FF2B5EF4-FFF2-40B4-BE49-F238E27FC236}">
                <a16:creationId xmlns:a16="http://schemas.microsoft.com/office/drawing/2014/main" id="{1974FF2F-3AC7-59AF-4F13-F81D68DCC374}"/>
              </a:ext>
            </a:extLst>
          </p:cNvPr>
          <p:cNvSpPr>
            <a:spLocks noGrp="1"/>
          </p:cNvSpPr>
          <p:nvPr>
            <p:ph type="title"/>
          </p:nvPr>
        </p:nvSpPr>
        <p:spPr>
          <a:xfrm>
            <a:off x="35370" y="274638"/>
            <a:ext cx="9108630" cy="706022"/>
          </a:xfrm>
        </p:spPr>
        <p:txBody>
          <a:bodyPr/>
          <a:lstStyle/>
          <a:p>
            <a:r>
              <a:rPr lang="en-US" sz="4000" dirty="0"/>
              <a:t>Removing a key of node with a single child </a:t>
            </a:r>
          </a:p>
        </p:txBody>
      </p:sp>
      <p:sp>
        <p:nvSpPr>
          <p:cNvPr id="8" name="Oval 7">
            <a:extLst>
              <a:ext uri="{FF2B5EF4-FFF2-40B4-BE49-F238E27FC236}">
                <a16:creationId xmlns:a16="http://schemas.microsoft.com/office/drawing/2014/main" id="{F62EA3E4-2978-C6CA-2A78-9BD4707D5FDE}"/>
              </a:ext>
            </a:extLst>
          </p:cNvPr>
          <p:cNvSpPr/>
          <p:nvPr/>
        </p:nvSpPr>
        <p:spPr>
          <a:xfrm>
            <a:off x="2051650" y="105267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12</a:t>
            </a:r>
          </a:p>
        </p:txBody>
      </p:sp>
      <p:sp>
        <p:nvSpPr>
          <p:cNvPr id="9" name="Oval 8">
            <a:extLst>
              <a:ext uri="{FF2B5EF4-FFF2-40B4-BE49-F238E27FC236}">
                <a16:creationId xmlns:a16="http://schemas.microsoft.com/office/drawing/2014/main" id="{85AC2F45-83F6-2939-CB3E-37D37460981E}"/>
              </a:ext>
            </a:extLst>
          </p:cNvPr>
          <p:cNvSpPr/>
          <p:nvPr/>
        </p:nvSpPr>
        <p:spPr>
          <a:xfrm>
            <a:off x="1259540" y="177277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8</a:t>
            </a:r>
          </a:p>
        </p:txBody>
      </p:sp>
      <p:cxnSp>
        <p:nvCxnSpPr>
          <p:cNvPr id="11" name="Düz Bağlayıcı 10">
            <a:extLst>
              <a:ext uri="{FF2B5EF4-FFF2-40B4-BE49-F238E27FC236}">
                <a16:creationId xmlns:a16="http://schemas.microsoft.com/office/drawing/2014/main" id="{EB6F4F94-8877-90B1-AAB0-95CAAE6BCEB0}"/>
              </a:ext>
            </a:extLst>
          </p:cNvPr>
          <p:cNvCxnSpPr>
            <a:stCxn id="8" idx="3"/>
            <a:endCxn id="9" idx="7"/>
          </p:cNvCxnSpPr>
          <p:nvPr/>
        </p:nvCxnSpPr>
        <p:spPr>
          <a:xfrm flipH="1">
            <a:off x="1566862" y="1359992"/>
            <a:ext cx="537516" cy="4655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3ADECA4B-8726-AF26-68C5-0EBEF7DB73FB}"/>
              </a:ext>
            </a:extLst>
          </p:cNvPr>
          <p:cNvSpPr/>
          <p:nvPr/>
        </p:nvSpPr>
        <p:spPr>
          <a:xfrm>
            <a:off x="827480"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4</a:t>
            </a:r>
          </a:p>
        </p:txBody>
      </p:sp>
      <p:cxnSp>
        <p:nvCxnSpPr>
          <p:cNvPr id="13" name="Düz Bağlayıcı 12">
            <a:extLst>
              <a:ext uri="{FF2B5EF4-FFF2-40B4-BE49-F238E27FC236}">
                <a16:creationId xmlns:a16="http://schemas.microsoft.com/office/drawing/2014/main" id="{E404D2C6-5A57-FADF-E40C-48444E6485EC}"/>
              </a:ext>
            </a:extLst>
          </p:cNvPr>
          <p:cNvCxnSpPr>
            <a:cxnSpLocks/>
            <a:stCxn id="9" idx="3"/>
            <a:endCxn id="12" idx="0"/>
          </p:cNvCxnSpPr>
          <p:nvPr/>
        </p:nvCxnSpPr>
        <p:spPr>
          <a:xfrm flipH="1">
            <a:off x="1007505" y="2080092"/>
            <a:ext cx="304763"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8EC3773D-2C49-3D02-9866-276B4C922666}"/>
              </a:ext>
            </a:extLst>
          </p:cNvPr>
          <p:cNvSpPr/>
          <p:nvPr/>
        </p:nvSpPr>
        <p:spPr>
          <a:xfrm>
            <a:off x="1638872"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10</a:t>
            </a:r>
          </a:p>
        </p:txBody>
      </p:sp>
      <p:cxnSp>
        <p:nvCxnSpPr>
          <p:cNvPr id="17" name="Düz Bağlayıcı 16">
            <a:extLst>
              <a:ext uri="{FF2B5EF4-FFF2-40B4-BE49-F238E27FC236}">
                <a16:creationId xmlns:a16="http://schemas.microsoft.com/office/drawing/2014/main" id="{EBC0E575-89FE-A3AE-9138-A34490272BE3}"/>
              </a:ext>
            </a:extLst>
          </p:cNvPr>
          <p:cNvCxnSpPr>
            <a:cxnSpLocks/>
            <a:stCxn id="9" idx="5"/>
            <a:endCxn id="16" idx="0"/>
          </p:cNvCxnSpPr>
          <p:nvPr/>
        </p:nvCxnSpPr>
        <p:spPr>
          <a:xfrm>
            <a:off x="1566862" y="2080092"/>
            <a:ext cx="252035"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A60EE469-3776-4186-E6DE-2C3970848622}"/>
              </a:ext>
            </a:extLst>
          </p:cNvPr>
          <p:cNvSpPr/>
          <p:nvPr/>
        </p:nvSpPr>
        <p:spPr>
          <a:xfrm>
            <a:off x="2968498" y="177277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24</a:t>
            </a:r>
          </a:p>
        </p:txBody>
      </p:sp>
      <p:cxnSp>
        <p:nvCxnSpPr>
          <p:cNvPr id="20" name="Düz Bağlayıcı 19">
            <a:extLst>
              <a:ext uri="{FF2B5EF4-FFF2-40B4-BE49-F238E27FC236}">
                <a16:creationId xmlns:a16="http://schemas.microsoft.com/office/drawing/2014/main" id="{8E278832-67D3-D799-85AA-EEB679E4F709}"/>
              </a:ext>
            </a:extLst>
          </p:cNvPr>
          <p:cNvCxnSpPr>
            <a:cxnSpLocks/>
            <a:stCxn id="8" idx="5"/>
            <a:endCxn id="19" idx="1"/>
          </p:cNvCxnSpPr>
          <p:nvPr/>
        </p:nvCxnSpPr>
        <p:spPr>
          <a:xfrm>
            <a:off x="2358972" y="1359992"/>
            <a:ext cx="662254" cy="4655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C0F91AC5-D276-1FD3-FEAA-85AB794C891B}"/>
              </a:ext>
            </a:extLst>
          </p:cNvPr>
          <p:cNvSpPr/>
          <p:nvPr/>
        </p:nvSpPr>
        <p:spPr>
          <a:xfrm>
            <a:off x="2536438"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16</a:t>
            </a:r>
          </a:p>
        </p:txBody>
      </p:sp>
      <p:cxnSp>
        <p:nvCxnSpPr>
          <p:cNvPr id="22" name="Düz Bağlayıcı 21">
            <a:extLst>
              <a:ext uri="{FF2B5EF4-FFF2-40B4-BE49-F238E27FC236}">
                <a16:creationId xmlns:a16="http://schemas.microsoft.com/office/drawing/2014/main" id="{3D35E7C3-EE36-62CA-A9BA-0589582FF394}"/>
              </a:ext>
            </a:extLst>
          </p:cNvPr>
          <p:cNvCxnSpPr>
            <a:cxnSpLocks/>
            <a:stCxn id="19" idx="3"/>
            <a:endCxn id="21" idx="0"/>
          </p:cNvCxnSpPr>
          <p:nvPr/>
        </p:nvCxnSpPr>
        <p:spPr>
          <a:xfrm flipH="1">
            <a:off x="2716463" y="2080092"/>
            <a:ext cx="304763"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C19F9811-7367-EFEC-FF03-21A5EDD9ECDA}"/>
              </a:ext>
            </a:extLst>
          </p:cNvPr>
          <p:cNvSpPr/>
          <p:nvPr/>
        </p:nvSpPr>
        <p:spPr>
          <a:xfrm>
            <a:off x="3347830"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48</a:t>
            </a:r>
          </a:p>
        </p:txBody>
      </p:sp>
      <p:cxnSp>
        <p:nvCxnSpPr>
          <p:cNvPr id="24" name="Düz Bağlayıcı 23">
            <a:extLst>
              <a:ext uri="{FF2B5EF4-FFF2-40B4-BE49-F238E27FC236}">
                <a16:creationId xmlns:a16="http://schemas.microsoft.com/office/drawing/2014/main" id="{3E773F4D-7312-F1C7-E865-6A9F2E680979}"/>
              </a:ext>
            </a:extLst>
          </p:cNvPr>
          <p:cNvCxnSpPr>
            <a:cxnSpLocks/>
            <a:stCxn id="19" idx="5"/>
            <a:endCxn id="23" idx="0"/>
          </p:cNvCxnSpPr>
          <p:nvPr/>
        </p:nvCxnSpPr>
        <p:spPr>
          <a:xfrm>
            <a:off x="3275820" y="2080092"/>
            <a:ext cx="252035"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4081FC77-1098-C3F8-6AFF-B254589BEFEA}"/>
              </a:ext>
            </a:extLst>
          </p:cNvPr>
          <p:cNvSpPr/>
          <p:nvPr/>
        </p:nvSpPr>
        <p:spPr>
          <a:xfrm>
            <a:off x="3131800" y="378905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32</a:t>
            </a:r>
          </a:p>
        </p:txBody>
      </p:sp>
      <p:cxnSp>
        <p:nvCxnSpPr>
          <p:cNvPr id="30" name="Düz Bağlayıcı 29">
            <a:extLst>
              <a:ext uri="{FF2B5EF4-FFF2-40B4-BE49-F238E27FC236}">
                <a16:creationId xmlns:a16="http://schemas.microsoft.com/office/drawing/2014/main" id="{A00E2E1E-9759-57A1-A9DA-CDA883CFF858}"/>
              </a:ext>
            </a:extLst>
          </p:cNvPr>
          <p:cNvCxnSpPr>
            <a:cxnSpLocks/>
            <a:stCxn id="23" idx="4"/>
            <a:endCxn id="29" idx="0"/>
          </p:cNvCxnSpPr>
          <p:nvPr/>
        </p:nvCxnSpPr>
        <p:spPr>
          <a:xfrm flipH="1">
            <a:off x="3311825" y="3140960"/>
            <a:ext cx="216030" cy="6480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E9816913-369C-48A4-6ACB-D7839E49329C}"/>
              </a:ext>
            </a:extLst>
          </p:cNvPr>
          <p:cNvSpPr/>
          <p:nvPr/>
        </p:nvSpPr>
        <p:spPr>
          <a:xfrm>
            <a:off x="3563860" y="378905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60</a:t>
            </a:r>
          </a:p>
        </p:txBody>
      </p:sp>
      <p:cxnSp>
        <p:nvCxnSpPr>
          <p:cNvPr id="32" name="Düz Bağlayıcı 31">
            <a:extLst>
              <a:ext uri="{FF2B5EF4-FFF2-40B4-BE49-F238E27FC236}">
                <a16:creationId xmlns:a16="http://schemas.microsoft.com/office/drawing/2014/main" id="{1F420695-749C-A4C7-B329-BE406A1FC713}"/>
              </a:ext>
            </a:extLst>
          </p:cNvPr>
          <p:cNvCxnSpPr>
            <a:cxnSpLocks/>
            <a:stCxn id="23" idx="4"/>
            <a:endCxn id="31" idx="0"/>
          </p:cNvCxnSpPr>
          <p:nvPr/>
        </p:nvCxnSpPr>
        <p:spPr>
          <a:xfrm>
            <a:off x="3527855" y="3140960"/>
            <a:ext cx="216030" cy="6480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6C56CFB8-8D6E-7BC5-5DE5-A7808597B576}"/>
              </a:ext>
            </a:extLst>
          </p:cNvPr>
          <p:cNvSpPr/>
          <p:nvPr/>
        </p:nvSpPr>
        <p:spPr>
          <a:xfrm>
            <a:off x="2699740" y="378905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18</a:t>
            </a:r>
          </a:p>
        </p:txBody>
      </p:sp>
      <p:cxnSp>
        <p:nvCxnSpPr>
          <p:cNvPr id="36" name="Düz Bağlayıcı 35">
            <a:extLst>
              <a:ext uri="{FF2B5EF4-FFF2-40B4-BE49-F238E27FC236}">
                <a16:creationId xmlns:a16="http://schemas.microsoft.com/office/drawing/2014/main" id="{D4B6A9AC-4230-635A-D7F6-2B9272A970E9}"/>
              </a:ext>
            </a:extLst>
          </p:cNvPr>
          <p:cNvCxnSpPr>
            <a:cxnSpLocks/>
            <a:stCxn id="21" idx="4"/>
            <a:endCxn id="35" idx="0"/>
          </p:cNvCxnSpPr>
          <p:nvPr/>
        </p:nvCxnSpPr>
        <p:spPr>
          <a:xfrm>
            <a:off x="2716463" y="3140960"/>
            <a:ext cx="163302" cy="6480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Metin kutusu 40">
                <a:extLst>
                  <a:ext uri="{FF2B5EF4-FFF2-40B4-BE49-F238E27FC236}">
                    <a16:creationId xmlns:a16="http://schemas.microsoft.com/office/drawing/2014/main" id="{BE4755D5-E5C9-5C96-DFB6-484989A9F1C6}"/>
                  </a:ext>
                </a:extLst>
              </p:cNvPr>
              <p:cNvSpPr txBox="1"/>
              <p:nvPr/>
            </p:nvSpPr>
            <p:spPr>
              <a:xfrm>
                <a:off x="593691" y="4551635"/>
                <a:ext cx="3363665" cy="923330"/>
              </a:xfrm>
              <a:prstGeom prst="rect">
                <a:avLst/>
              </a:prstGeom>
              <a:noFill/>
            </p:spPr>
            <p:txBody>
              <a:bodyPr wrap="square" rtlCol="0">
                <a:spAutoFit/>
              </a:bodyPr>
              <a:lstStyle/>
              <a:p>
                <a:r>
                  <a:rPr lang="en-US" b="1" dirty="0"/>
                  <a:t>Call #1: recursive</a:t>
                </a:r>
              </a:p>
              <a:p>
                <a:r>
                  <a:rPr lang="en-US" dirty="0">
                    <a:latin typeface="Tahoma" panose="020B0604030504040204" pitchFamily="34" charset="0"/>
                    <a:ea typeface="Tahoma" panose="020B0604030504040204" pitchFamily="34" charset="0"/>
                    <a:cs typeface="Tahoma" panose="020B0604030504040204" pitchFamily="34" charset="0"/>
                  </a:rPr>
                  <a:t>p</a:t>
                </a:r>
                <a:r>
                  <a:rPr lang="en-US" dirty="0"/>
                  <a:t> points to root! i.e., </a:t>
                </a:r>
                <a:r>
                  <a:rPr lang="en-US" dirty="0">
                    <a:latin typeface="Tahoma" panose="020B0604030504040204" pitchFamily="34" charset="0"/>
                    <a:ea typeface="Tahoma" panose="020B0604030504040204" pitchFamily="34" charset="0"/>
                    <a:cs typeface="Tahoma" panose="020B0604030504040204" pitchFamily="34" charset="0"/>
                  </a:rPr>
                  <a:t>p </a:t>
                </a:r>
                <a14:m>
                  <m:oMath xmlns:m="http://schemas.openxmlformats.org/officeDocument/2006/math">
                    <m:r>
                      <a:rPr lang="en-US" i="1" smtClean="0">
                        <a:latin typeface="Cambria Math" panose="02040503050406030204" pitchFamily="18" charset="0"/>
                        <a:ea typeface="Cambria Math" panose="02040503050406030204" pitchFamily="18" charset="0"/>
                        <a:cs typeface="Tahoma" panose="020B0604030504040204" pitchFamily="34" charset="0"/>
                      </a:rPr>
                      <m:t>→</m:t>
                    </m:r>
                    <m:r>
                      <a:rPr lang="en-US" b="0" i="1" smtClean="0">
                        <a:latin typeface="Cambria Math" panose="02040503050406030204" pitchFamily="18" charset="0"/>
                        <a:ea typeface="Cambria Math" panose="02040503050406030204" pitchFamily="18" charset="0"/>
                        <a:cs typeface="Tahoma" panose="020B0604030504040204" pitchFamily="34" charset="0"/>
                      </a:rPr>
                      <m:t>24</m:t>
                    </m:r>
                  </m:oMath>
                </a14:m>
                <a:endParaRPr lang="en-US" dirty="0"/>
              </a:p>
              <a:p>
                <a:r>
                  <a:rPr lang="en-US" dirty="0">
                    <a:latin typeface="Tahoma" panose="020B0604030504040204" pitchFamily="34" charset="0"/>
                    <a:ea typeface="Tahoma" panose="020B0604030504040204" pitchFamily="34" charset="0"/>
                    <a:cs typeface="Tahoma" panose="020B0604030504040204" pitchFamily="34" charset="0"/>
                  </a:rPr>
                  <a:t>key &lt;</a:t>
                </a:r>
                <a:r>
                  <a:rPr lang="en-US" dirty="0"/>
                  <a:t> </a:t>
                </a:r>
                <a:r>
                  <a:rPr lang="en-US" dirty="0" err="1">
                    <a:latin typeface="Tahoma" panose="020B0604030504040204" pitchFamily="34" charset="0"/>
                    <a:ea typeface="Tahoma" panose="020B0604030504040204" pitchFamily="34" charset="0"/>
                    <a:cs typeface="Tahoma" panose="020B0604030504040204" pitchFamily="34" charset="0"/>
                  </a:rPr>
                  <a:t>p→data</a:t>
                </a:r>
                <a:endParaRPr lang="en-US"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1" name="Metin kutusu 40">
                <a:extLst>
                  <a:ext uri="{FF2B5EF4-FFF2-40B4-BE49-F238E27FC236}">
                    <a16:creationId xmlns:a16="http://schemas.microsoft.com/office/drawing/2014/main" id="{BE4755D5-E5C9-5C96-DFB6-484989A9F1C6}"/>
                  </a:ext>
                </a:extLst>
              </p:cNvPr>
              <p:cNvSpPr txBox="1">
                <a:spLocks noRot="1" noChangeAspect="1" noMove="1" noResize="1" noEditPoints="1" noAdjustHandles="1" noChangeArrowheads="1" noChangeShapeType="1" noTextEdit="1"/>
              </p:cNvSpPr>
              <p:nvPr/>
            </p:nvSpPr>
            <p:spPr>
              <a:xfrm>
                <a:off x="593691" y="4551635"/>
                <a:ext cx="3363665" cy="923330"/>
              </a:xfrm>
              <a:prstGeom prst="rect">
                <a:avLst/>
              </a:prstGeom>
              <a:blipFill>
                <a:blip r:embed="rId2"/>
                <a:stretch>
                  <a:fillRect l="-1449" t="-3974" b="-9272"/>
                </a:stretch>
              </a:blipFill>
            </p:spPr>
            <p:txBody>
              <a:bodyPr/>
              <a:lstStyle/>
              <a:p>
                <a:r>
                  <a:rPr lang="en-US">
                    <a:noFill/>
                  </a:rPr>
                  <a:t> </a:t>
                </a:r>
              </a:p>
            </p:txBody>
          </p:sp>
        </mc:Fallback>
      </mc:AlternateContent>
      <p:sp>
        <p:nvSpPr>
          <p:cNvPr id="42" name="Metin kutusu 41">
            <a:extLst>
              <a:ext uri="{FF2B5EF4-FFF2-40B4-BE49-F238E27FC236}">
                <a16:creationId xmlns:a16="http://schemas.microsoft.com/office/drawing/2014/main" id="{07B397CC-8930-0BFA-7445-1E5EB7D5B910}"/>
              </a:ext>
            </a:extLst>
          </p:cNvPr>
          <p:cNvSpPr txBox="1"/>
          <p:nvPr/>
        </p:nvSpPr>
        <p:spPr>
          <a:xfrm>
            <a:off x="51312" y="836640"/>
            <a:ext cx="2133600" cy="461665"/>
          </a:xfrm>
          <a:prstGeom prst="rect">
            <a:avLst/>
          </a:prstGeom>
          <a:noFill/>
        </p:spPr>
        <p:txBody>
          <a:bodyPr wrap="square" rtlCol="0">
            <a:spAutoFit/>
          </a:bodyPr>
          <a:lstStyle/>
          <a:p>
            <a:r>
              <a:rPr lang="en-US" sz="2400" b="1" dirty="0">
                <a:solidFill>
                  <a:srgbClr val="FF0000"/>
                </a:solidFill>
                <a:highlight>
                  <a:srgbClr val="FFFF00"/>
                </a:highlight>
              </a:rPr>
              <a:t>Remove 16 !!!</a:t>
            </a:r>
          </a:p>
        </p:txBody>
      </p:sp>
      <p:sp>
        <p:nvSpPr>
          <p:cNvPr id="43" name="Metin kutusu 42">
            <a:extLst>
              <a:ext uri="{FF2B5EF4-FFF2-40B4-BE49-F238E27FC236}">
                <a16:creationId xmlns:a16="http://schemas.microsoft.com/office/drawing/2014/main" id="{93D4FA74-A5D3-23A5-7E63-E07D81CAE1F8}"/>
              </a:ext>
            </a:extLst>
          </p:cNvPr>
          <p:cNvSpPr txBox="1"/>
          <p:nvPr/>
        </p:nvSpPr>
        <p:spPr>
          <a:xfrm>
            <a:off x="3347830" y="1592351"/>
            <a:ext cx="902811" cy="584775"/>
          </a:xfrm>
          <a:prstGeom prst="rect">
            <a:avLst/>
          </a:prstGeom>
          <a:noFill/>
        </p:spPr>
        <p:txBody>
          <a:bodyPr wrap="none" rtlCol="0">
            <a:spAutoFit/>
          </a:bodyPr>
          <a:lstStyle/>
          <a:p>
            <a:r>
              <a:rPr lang="en-US" sz="3200" dirty="0">
                <a:solidFill>
                  <a:srgbClr val="FF0000"/>
                </a:solidFill>
              </a:rPr>
              <a:t>← p</a:t>
            </a:r>
          </a:p>
        </p:txBody>
      </p:sp>
      <p:sp>
        <p:nvSpPr>
          <p:cNvPr id="2" name="Metin kutusu 1">
            <a:extLst>
              <a:ext uri="{FF2B5EF4-FFF2-40B4-BE49-F238E27FC236}">
                <a16:creationId xmlns:a16="http://schemas.microsoft.com/office/drawing/2014/main" id="{354157DF-47EC-B5A9-D4EC-406CB1CAB09A}"/>
              </a:ext>
            </a:extLst>
          </p:cNvPr>
          <p:cNvSpPr txBox="1"/>
          <p:nvPr/>
        </p:nvSpPr>
        <p:spPr>
          <a:xfrm>
            <a:off x="335956" y="5447039"/>
            <a:ext cx="3191899" cy="646331"/>
          </a:xfrm>
          <a:prstGeom prst="rect">
            <a:avLst/>
          </a:prstGeom>
          <a:noFill/>
        </p:spPr>
        <p:txBody>
          <a:bodyPr wrap="none" rtlCol="0">
            <a:spAutoFit/>
          </a:bodyPr>
          <a:lstStyle/>
          <a:p>
            <a:r>
              <a:rPr lang="en-US" dirty="0">
                <a:highlight>
                  <a:srgbClr val="FF0000"/>
                </a:highlight>
              </a:rPr>
              <a:t>Red background</a:t>
            </a:r>
            <a:r>
              <a:rPr lang="en-US" dirty="0"/>
              <a:t>: condition false</a:t>
            </a:r>
          </a:p>
          <a:p>
            <a:r>
              <a:rPr lang="en-US" dirty="0">
                <a:highlight>
                  <a:srgbClr val="00FF00"/>
                </a:highlight>
              </a:rPr>
              <a:t>Green </a:t>
            </a:r>
            <a:r>
              <a:rPr lang="en-US" dirty="0" err="1">
                <a:highlight>
                  <a:srgbClr val="00FF00"/>
                </a:highlight>
              </a:rPr>
              <a:t>backgrnd</a:t>
            </a:r>
            <a:r>
              <a:rPr lang="en-US" dirty="0"/>
              <a:t>: condition true</a:t>
            </a:r>
          </a:p>
        </p:txBody>
      </p:sp>
    </p:spTree>
    <p:extLst>
      <p:ext uri="{BB962C8B-B14F-4D97-AF65-F5344CB8AC3E}">
        <p14:creationId xmlns:p14="http://schemas.microsoft.com/office/powerpoint/2010/main" val="36144386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4B0AB2F-CCD6-734F-4488-DBB794F92449}"/>
              </a:ext>
            </a:extLst>
          </p:cNvPr>
          <p:cNvSpPr>
            <a:spLocks noGrp="1"/>
          </p:cNvSpPr>
          <p:nvPr>
            <p:ph idx="1"/>
          </p:nvPr>
        </p:nvSpPr>
        <p:spPr>
          <a:xfrm>
            <a:off x="3957356" y="1196690"/>
            <a:ext cx="4935244" cy="4929473"/>
          </a:xfrm>
        </p:spPr>
        <p:txBody>
          <a:bodyPr/>
          <a:lstStyle/>
          <a:p>
            <a:pPr marL="357188" indent="-357188">
              <a:lnSpc>
                <a:spcPct val="80000"/>
              </a:lnSpc>
              <a:buFontTx/>
              <a:buNone/>
            </a:pPr>
            <a:r>
              <a:rPr lang="en-US" altLang="en-US" sz="1400" dirty="0" err="1">
                <a:latin typeface="Tahoma" panose="020B0604030504040204" pitchFamily="34" charset="0"/>
              </a:rPr>
              <a:t>BTNodeType</a:t>
            </a:r>
            <a:r>
              <a:rPr lang="en-US" altLang="en-US" sz="1400" dirty="0">
                <a:latin typeface="Tahoma" panose="020B0604030504040204" pitchFamily="34" charset="0"/>
              </a:rPr>
              <a:t> *Remove (</a:t>
            </a:r>
            <a:r>
              <a:rPr lang="en-US" altLang="en-US" sz="1400" dirty="0" err="1">
                <a:latin typeface="Tahoma" panose="020B0604030504040204" pitchFamily="34" charset="0"/>
              </a:rPr>
              <a:t>infotype</a:t>
            </a:r>
            <a:r>
              <a:rPr lang="en-US" altLang="en-US" sz="1400" dirty="0">
                <a:latin typeface="Tahoma" panose="020B0604030504040204" pitchFamily="34" charset="0"/>
              </a:rPr>
              <a:t> *key, </a:t>
            </a:r>
            <a:r>
              <a:rPr lang="en-US" altLang="en-US" sz="1400" dirty="0" err="1">
                <a:latin typeface="Tahoma" panose="020B0604030504040204" pitchFamily="34" charset="0"/>
              </a:rPr>
              <a:t>BTNodeType</a:t>
            </a:r>
            <a:r>
              <a:rPr lang="en-US" altLang="en-US" sz="1400" dirty="0">
                <a:latin typeface="Tahoma" panose="020B0604030504040204" pitchFamily="34" charset="0"/>
              </a:rPr>
              <a:t> *p)</a:t>
            </a:r>
          </a:p>
          <a:p>
            <a:pPr marL="357188" indent="-357188">
              <a:lnSpc>
                <a:spcPct val="80000"/>
              </a:lnSpc>
              <a:buFontTx/>
              <a:buNone/>
            </a:pPr>
            <a:r>
              <a:rPr lang="en-US" altLang="en-US" sz="1400" dirty="0">
                <a:latin typeface="Tahoma" panose="020B0604030504040204" pitchFamily="34" charset="0"/>
              </a:rPr>
              <a:t>{// returns a pointer to node </a:t>
            </a:r>
            <a:r>
              <a:rPr lang="tr-TR" altLang="en-US" sz="1400" dirty="0" err="1">
                <a:latin typeface="Tahoma" panose="020B0604030504040204" pitchFamily="34" charset="0"/>
              </a:rPr>
              <a:t>replacing</a:t>
            </a:r>
            <a:r>
              <a:rPr lang="tr-TR" altLang="en-US" sz="1400" dirty="0">
                <a:latin typeface="Tahoma" panose="020B0604030504040204" pitchFamily="34" charset="0"/>
              </a:rPr>
              <a:t> </a:t>
            </a:r>
            <a:r>
              <a:rPr lang="tr-TR" altLang="en-US" sz="1400" dirty="0" err="1">
                <a:latin typeface="Tahoma" panose="020B0604030504040204" pitchFamily="34" charset="0"/>
              </a:rPr>
              <a:t>the</a:t>
            </a:r>
            <a:r>
              <a:rPr lang="tr-TR" altLang="en-US" sz="1400" dirty="0">
                <a:latin typeface="Tahoma" panose="020B0604030504040204" pitchFamily="34" charset="0"/>
              </a:rPr>
              <a:t> </a:t>
            </a:r>
            <a:r>
              <a:rPr lang="tr-TR" altLang="en-US" sz="1400" dirty="0" err="1">
                <a:latin typeface="Tahoma" panose="020B0604030504040204" pitchFamily="34" charset="0"/>
              </a:rPr>
              <a:t>node</a:t>
            </a:r>
            <a:r>
              <a:rPr lang="tr-TR" altLang="en-US" sz="1400" dirty="0">
                <a:latin typeface="Tahoma" panose="020B0604030504040204" pitchFamily="34" charset="0"/>
              </a:rPr>
              <a:t> </a:t>
            </a:r>
            <a:r>
              <a:rPr lang="tr-TR" altLang="en-US" sz="1400" dirty="0" err="1">
                <a:latin typeface="Tahoma" panose="020B0604030504040204" pitchFamily="34" charset="0"/>
              </a:rPr>
              <a:t>removed</a:t>
            </a:r>
            <a:r>
              <a:rPr lang="en-US" altLang="en-US" sz="1400" dirty="0">
                <a:latin typeface="Tahoma" panose="020B0604030504040204" pitchFamily="34" charset="0"/>
              </a:rPr>
              <a:t>.</a:t>
            </a:r>
          </a:p>
          <a:p>
            <a:pPr marL="357188" indent="-357188">
              <a:lnSpc>
                <a:spcPct val="80000"/>
              </a:lnSpc>
              <a:buFontTx/>
              <a:buNone/>
            </a:pPr>
            <a:r>
              <a:rPr lang="en-US" altLang="en-US" sz="1400" dirty="0">
                <a:latin typeface="Tahoma" panose="020B0604030504040204" pitchFamily="34" charset="0"/>
              </a:rPr>
              <a:t>	</a:t>
            </a:r>
            <a:r>
              <a:rPr lang="en-US" altLang="en-US" sz="1400" dirty="0" err="1">
                <a:latin typeface="Tahoma" panose="020B0604030504040204" pitchFamily="34" charset="0"/>
              </a:rPr>
              <a:t>BTNodeType</a:t>
            </a:r>
            <a:r>
              <a:rPr lang="en-US" altLang="en-US" sz="1400" dirty="0">
                <a:latin typeface="Tahoma" panose="020B0604030504040204" pitchFamily="34" charset="0"/>
              </a:rPr>
              <a:t> *</a:t>
            </a:r>
            <a:r>
              <a:rPr lang="en-US" altLang="en-US" sz="1400" dirty="0" err="1">
                <a:latin typeface="Tahoma" panose="020B0604030504040204" pitchFamily="34" charset="0"/>
              </a:rPr>
              <a:t>TempPtr</a:t>
            </a:r>
            <a:r>
              <a:rPr lang="en-US" altLang="en-US" sz="1400" dirty="0">
                <a:latin typeface="Tahoma" panose="020B0604030504040204" pitchFamily="34" charset="0"/>
              </a:rPr>
              <a:t>;</a:t>
            </a:r>
          </a:p>
          <a:p>
            <a:pPr marL="357188" indent="-357188">
              <a:lnSpc>
                <a:spcPct val="80000"/>
              </a:lnSpc>
              <a:buFontTx/>
              <a:buNone/>
            </a:pPr>
            <a:r>
              <a:rPr lang="en-US" altLang="en-US" sz="1400" dirty="0">
                <a:latin typeface="Tahoma" panose="020B0604030504040204" pitchFamily="34" charset="0"/>
              </a:rPr>
              <a:t>	if (p == NULL)                                               		return </a:t>
            </a:r>
            <a:r>
              <a:rPr lang="en-US" altLang="en-US" sz="1400" dirty="0" err="1">
                <a:latin typeface="Tahoma" panose="020B0604030504040204" pitchFamily="34" charset="0"/>
              </a:rPr>
              <a:t>errorMessage</a:t>
            </a:r>
            <a:r>
              <a:rPr lang="en-US" altLang="en-US" sz="1400" dirty="0">
                <a:latin typeface="Tahoma" panose="020B0604030504040204" pitchFamily="34" charset="0"/>
              </a:rPr>
              <a:t>(“empty tree”);</a:t>
            </a:r>
          </a:p>
          <a:p>
            <a:pPr marL="357188" indent="-357188">
              <a:lnSpc>
                <a:spcPct val="80000"/>
              </a:lnSpc>
              <a:buFontTx/>
              <a:buNone/>
            </a:pPr>
            <a:r>
              <a:rPr lang="en-US" altLang="en-US" sz="1400" dirty="0">
                <a:latin typeface="Tahoma" panose="020B0604030504040204" pitchFamily="34" charset="0"/>
              </a:rPr>
              <a:t>	if (</a:t>
            </a:r>
            <a:r>
              <a:rPr lang="en-US" altLang="en-US" sz="1400" dirty="0">
                <a:highlight>
                  <a:srgbClr val="FF0000"/>
                </a:highlight>
                <a:latin typeface="Tahoma" panose="020B0604030504040204" pitchFamily="34" charset="0"/>
              </a:rPr>
              <a:t>key &lt; p-&gt;data</a:t>
            </a:r>
            <a:r>
              <a:rPr lang="en-US" altLang="en-US" sz="1400" dirty="0">
                <a:latin typeface="Tahoma" panose="020B0604030504040204" pitchFamily="34" charset="0"/>
              </a:rPr>
              <a:t>)</a:t>
            </a:r>
          </a:p>
          <a:p>
            <a:pPr marL="357188" indent="-357188">
              <a:lnSpc>
                <a:spcPct val="80000"/>
              </a:lnSpc>
              <a:buFontTx/>
              <a:buNone/>
            </a:pPr>
            <a:r>
              <a:rPr lang="en-US" altLang="en-US" sz="1400" dirty="0">
                <a:latin typeface="Tahoma" panose="020B0604030504040204" pitchFamily="34" charset="0"/>
              </a:rPr>
              <a:t>	  p-&gt;left=Remove(</a:t>
            </a:r>
            <a:r>
              <a:rPr lang="en-US" altLang="en-US" sz="1400" dirty="0" err="1">
                <a:latin typeface="Tahoma" panose="020B0604030504040204" pitchFamily="34" charset="0"/>
              </a:rPr>
              <a:t>key,p</a:t>
            </a:r>
            <a:r>
              <a:rPr lang="en-US" altLang="en-US" sz="1400" dirty="0">
                <a:latin typeface="Tahoma" panose="020B0604030504040204" pitchFamily="34" charset="0"/>
              </a:rPr>
              <a:t>-&gt;left); </a:t>
            </a:r>
            <a:r>
              <a:rPr lang="en-US" altLang="en-US" sz="1400" b="1" dirty="0">
                <a:solidFill>
                  <a:srgbClr val="FF0000"/>
                </a:solidFill>
                <a:latin typeface="Tahoma" panose="020B0604030504040204" pitchFamily="34" charset="0"/>
              </a:rPr>
              <a:t>Call #2 point !!!</a:t>
            </a:r>
            <a:endParaRPr lang="en-US" altLang="en-US" sz="1400" dirty="0">
              <a:latin typeface="Tahoma" panose="020B0604030504040204" pitchFamily="34" charset="0"/>
            </a:endParaRPr>
          </a:p>
          <a:p>
            <a:pPr marL="357188" indent="-357188">
              <a:lnSpc>
                <a:spcPct val="80000"/>
              </a:lnSpc>
              <a:buFontTx/>
              <a:buNone/>
            </a:pPr>
            <a:r>
              <a:rPr lang="en-US" altLang="en-US" sz="1400" dirty="0">
                <a:latin typeface="Tahoma" panose="020B0604030504040204" pitchFamily="34" charset="0"/>
              </a:rPr>
              <a:t>	else if (</a:t>
            </a:r>
            <a:r>
              <a:rPr lang="en-US" altLang="en-US" sz="1400" dirty="0">
                <a:highlight>
                  <a:srgbClr val="FF0000"/>
                </a:highlight>
                <a:latin typeface="Tahoma" panose="020B0604030504040204" pitchFamily="34" charset="0"/>
              </a:rPr>
              <a:t>key &gt; p-&gt;da</a:t>
            </a:r>
            <a:r>
              <a:rPr lang="en-US" altLang="en-US" sz="1400" dirty="0">
                <a:highlight>
                  <a:srgbClr val="FF3300"/>
                </a:highlight>
                <a:latin typeface="Tahoma" panose="020B0604030504040204" pitchFamily="34" charset="0"/>
              </a:rPr>
              <a:t>ta</a:t>
            </a:r>
            <a:r>
              <a:rPr lang="en-US" altLang="en-US" sz="1400" dirty="0">
                <a:latin typeface="Tahoma" panose="020B0604030504040204" pitchFamily="34" charset="0"/>
              </a:rPr>
              <a:t>)</a:t>
            </a:r>
          </a:p>
          <a:p>
            <a:pPr marL="357188" indent="-357188">
              <a:lnSpc>
                <a:spcPct val="80000"/>
              </a:lnSpc>
              <a:buFontTx/>
              <a:buNone/>
            </a:pPr>
            <a:r>
              <a:rPr lang="en-US" altLang="en-US" sz="1400" dirty="0">
                <a:latin typeface="Tahoma" panose="020B0604030504040204" pitchFamily="34" charset="0"/>
              </a:rPr>
              <a:t>	  p-&gt;right=Remove(</a:t>
            </a:r>
            <a:r>
              <a:rPr lang="en-US" altLang="en-US" sz="1400" dirty="0" err="1">
                <a:latin typeface="Tahoma" panose="020B0604030504040204" pitchFamily="34" charset="0"/>
              </a:rPr>
              <a:t>key,p</a:t>
            </a:r>
            <a:r>
              <a:rPr lang="en-US" altLang="en-US" sz="1400" dirty="0">
                <a:latin typeface="Tahoma" panose="020B0604030504040204" pitchFamily="34" charset="0"/>
              </a:rPr>
              <a:t>-&gt;right); 	</a:t>
            </a:r>
          </a:p>
          <a:p>
            <a:pPr marL="357188" indent="-357188">
              <a:lnSpc>
                <a:spcPct val="80000"/>
              </a:lnSpc>
              <a:buNone/>
            </a:pPr>
            <a:r>
              <a:rPr lang="en-US" altLang="en-US" sz="1400" dirty="0">
                <a:latin typeface="Tahoma" panose="020B0604030504040204" pitchFamily="34" charset="0"/>
              </a:rPr>
              <a:t>	else   			</a:t>
            </a:r>
            <a:r>
              <a:rPr lang="en-US" altLang="en-US" sz="1400" b="1" dirty="0">
                <a:latin typeface="Tahoma" panose="020B0604030504040204" pitchFamily="34" charset="0"/>
              </a:rPr>
              <a:t>//</a:t>
            </a:r>
            <a:r>
              <a:rPr lang="en-US" sz="1400" b="1" dirty="0">
                <a:latin typeface="Tahoma" panose="020B0604030504040204" pitchFamily="34" charset="0"/>
                <a:ea typeface="Tahoma" panose="020B0604030504040204" pitchFamily="34" charset="0"/>
                <a:cs typeface="Tahoma" panose="020B0604030504040204" pitchFamily="34" charset="0"/>
              </a:rPr>
              <a:t>key =</a:t>
            </a:r>
            <a:r>
              <a:rPr lang="en-US" sz="1400" b="1" dirty="0"/>
              <a:t> </a:t>
            </a:r>
            <a:r>
              <a:rPr lang="en-US" sz="1400" b="1" dirty="0" err="1">
                <a:latin typeface="Tahoma" panose="020B0604030504040204" pitchFamily="34" charset="0"/>
                <a:ea typeface="Tahoma" panose="020B0604030504040204" pitchFamily="34" charset="0"/>
                <a:cs typeface="Tahoma" panose="020B0604030504040204" pitchFamily="34" charset="0"/>
              </a:rPr>
              <a:t>p→data</a:t>
            </a:r>
            <a:endParaRPr lang="en-US" altLang="en-US" sz="1400" b="1" dirty="0">
              <a:latin typeface="Tahoma" panose="020B0604030504040204" pitchFamily="34" charset="0"/>
            </a:endParaRPr>
          </a:p>
          <a:p>
            <a:pPr marL="357188" indent="-357188">
              <a:lnSpc>
                <a:spcPct val="80000"/>
              </a:lnSpc>
              <a:buFontTx/>
              <a:buNone/>
            </a:pPr>
            <a:r>
              <a:rPr lang="en-US" altLang="en-US" sz="1400" dirty="0">
                <a:latin typeface="Tahoma" panose="020B0604030504040204" pitchFamily="34" charset="0"/>
              </a:rPr>
              <a:t>	  if (</a:t>
            </a:r>
            <a:r>
              <a:rPr lang="en-US" altLang="en-US" sz="1400" dirty="0">
                <a:highlight>
                  <a:srgbClr val="FF0000"/>
                </a:highlight>
                <a:latin typeface="Tahoma" panose="020B0604030504040204" pitchFamily="34" charset="0"/>
              </a:rPr>
              <a:t>p-&gt;right &amp;&amp; p-&gt;left</a:t>
            </a:r>
            <a:r>
              <a:rPr lang="en-US" altLang="en-US" sz="1400" dirty="0">
                <a:latin typeface="Tahoma" panose="020B0604030504040204" pitchFamily="34" charset="0"/>
              </a:rPr>
              <a:t>) {	</a:t>
            </a:r>
            <a:r>
              <a:rPr lang="en-US" altLang="en-US" sz="1400" b="1" dirty="0">
                <a:latin typeface="Tahoma" panose="020B0604030504040204" pitchFamily="34" charset="0"/>
              </a:rPr>
              <a:t> //double child node</a:t>
            </a:r>
            <a:r>
              <a:rPr lang="en-US" sz="1400" b="1" dirty="0">
                <a:latin typeface="Tahoma" panose="020B0604030504040204" pitchFamily="34" charset="0"/>
                <a:ea typeface="Tahoma" panose="020B0604030504040204" pitchFamily="34" charset="0"/>
                <a:cs typeface="Tahoma" panose="020B0604030504040204" pitchFamily="34" charset="0"/>
              </a:rPr>
              <a:t> </a:t>
            </a:r>
            <a:endParaRPr lang="en-US" altLang="en-US" sz="1400" dirty="0">
              <a:latin typeface="Tahoma" panose="020B0604030504040204" pitchFamily="34" charset="0"/>
            </a:endParaRPr>
          </a:p>
          <a:p>
            <a:pPr marL="357188" indent="-357188">
              <a:lnSpc>
                <a:spcPct val="80000"/>
              </a:lnSpc>
              <a:buFontTx/>
              <a:buNone/>
            </a:pPr>
            <a:r>
              <a:rPr lang="en-US" altLang="en-US" sz="1400" dirty="0">
                <a:latin typeface="Tahoma" panose="020B0604030504040204" pitchFamily="34" charset="0"/>
              </a:rPr>
              <a:t>	     </a:t>
            </a:r>
            <a:r>
              <a:rPr lang="en-US" altLang="en-US" sz="1400" dirty="0" err="1">
                <a:latin typeface="Tahoma" panose="020B0604030504040204" pitchFamily="34" charset="0"/>
              </a:rPr>
              <a:t>TmpPtr</a:t>
            </a:r>
            <a:r>
              <a:rPr lang="en-US" altLang="en-US" sz="1400" dirty="0">
                <a:latin typeface="Tahoma" panose="020B0604030504040204" pitchFamily="34" charset="0"/>
              </a:rPr>
              <a:t>=</a:t>
            </a:r>
            <a:r>
              <a:rPr lang="en-US" altLang="en-US" sz="1400" dirty="0" err="1">
                <a:latin typeface="Tahoma" panose="020B0604030504040204" pitchFamily="34" charset="0"/>
              </a:rPr>
              <a:t>findMin</a:t>
            </a:r>
            <a:r>
              <a:rPr lang="en-US" altLang="en-US" sz="1400" dirty="0">
                <a:latin typeface="Tahoma" panose="020B0604030504040204" pitchFamily="34" charset="0"/>
              </a:rPr>
              <a:t>(p-&gt;right);	 </a:t>
            </a:r>
          </a:p>
          <a:p>
            <a:pPr marL="357188" indent="-357188">
              <a:lnSpc>
                <a:spcPct val="80000"/>
              </a:lnSpc>
              <a:buFontTx/>
              <a:buNone/>
            </a:pPr>
            <a:r>
              <a:rPr lang="en-US" altLang="en-US" sz="1400" dirty="0">
                <a:latin typeface="Tahoma" panose="020B0604030504040204" pitchFamily="34" charset="0"/>
              </a:rPr>
              <a:t>	     p-&gt;data=</a:t>
            </a:r>
            <a:r>
              <a:rPr lang="en-US" altLang="en-US" sz="1400" dirty="0" err="1">
                <a:latin typeface="Tahoma" panose="020B0604030504040204" pitchFamily="34" charset="0"/>
              </a:rPr>
              <a:t>TmpPtr</a:t>
            </a:r>
            <a:r>
              <a:rPr lang="en-US" altLang="en-US" sz="1400" dirty="0">
                <a:latin typeface="Tahoma" panose="020B0604030504040204" pitchFamily="34" charset="0"/>
              </a:rPr>
              <a:t>-&gt;data; 	    </a:t>
            </a:r>
          </a:p>
          <a:p>
            <a:pPr marL="357188" indent="-357188">
              <a:lnSpc>
                <a:spcPct val="80000"/>
              </a:lnSpc>
              <a:buFontTx/>
              <a:buNone/>
            </a:pPr>
            <a:r>
              <a:rPr lang="en-US" altLang="en-US" sz="1400" dirty="0">
                <a:latin typeface="Tahoma" panose="020B0604030504040204" pitchFamily="34" charset="0"/>
              </a:rPr>
              <a:t>	     p-&gt;right=Remove(p-&gt;</a:t>
            </a:r>
            <a:r>
              <a:rPr lang="en-US" altLang="en-US" sz="1400" dirty="0" err="1">
                <a:latin typeface="Tahoma" panose="020B0604030504040204" pitchFamily="34" charset="0"/>
              </a:rPr>
              <a:t>data,p</a:t>
            </a:r>
            <a:r>
              <a:rPr lang="en-US" altLang="en-US" sz="1400" dirty="0">
                <a:latin typeface="Tahoma" panose="020B0604030504040204" pitchFamily="34" charset="0"/>
              </a:rPr>
              <a:t>-&gt;right);	</a:t>
            </a:r>
          </a:p>
          <a:p>
            <a:pPr marL="357188" indent="-357188">
              <a:lnSpc>
                <a:spcPct val="80000"/>
              </a:lnSpc>
              <a:buFontTx/>
              <a:buNone/>
            </a:pP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else {		</a:t>
            </a:r>
            <a:r>
              <a:rPr lang="en-US" altLang="en-US" sz="1400" b="1" dirty="0">
                <a:latin typeface="Tahoma" panose="020B0604030504040204" pitchFamily="34" charset="0"/>
              </a:rPr>
              <a:t> //single child node</a:t>
            </a:r>
            <a:r>
              <a:rPr lang="en-US" sz="1400" b="1" dirty="0">
                <a:latin typeface="Tahoma" panose="020B0604030504040204" pitchFamily="34" charset="0"/>
                <a:ea typeface="Tahoma" panose="020B0604030504040204" pitchFamily="34" charset="0"/>
                <a:cs typeface="Tahoma" panose="020B0604030504040204" pitchFamily="34" charset="0"/>
              </a:rPr>
              <a:t> </a:t>
            </a: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a:t>
            </a:r>
            <a:r>
              <a:rPr lang="en-US" altLang="en-US" sz="1400" dirty="0" err="1">
                <a:solidFill>
                  <a:srgbClr val="FF0000"/>
                </a:solidFill>
                <a:latin typeface="Tahoma" panose="020B0604030504040204" pitchFamily="34" charset="0"/>
              </a:rPr>
              <a:t>TmpPtr</a:t>
            </a:r>
            <a:r>
              <a:rPr lang="en-US" altLang="en-US" sz="1400" dirty="0">
                <a:solidFill>
                  <a:srgbClr val="FF0000"/>
                </a:solidFill>
                <a:latin typeface="Tahoma" panose="020B0604030504040204" pitchFamily="34" charset="0"/>
              </a:rPr>
              <a:t>=p;</a:t>
            </a:r>
          </a:p>
          <a:p>
            <a:pPr marL="357188" indent="-357188">
              <a:lnSpc>
                <a:spcPct val="80000"/>
              </a:lnSpc>
              <a:buFontTx/>
              <a:buNone/>
            </a:pPr>
            <a:r>
              <a:rPr lang="en-US" altLang="en-US" sz="1400" dirty="0">
                <a:latin typeface="Tahoma" panose="020B0604030504040204" pitchFamily="34" charset="0"/>
              </a:rPr>
              <a:t>	     if (</a:t>
            </a:r>
            <a:r>
              <a:rPr lang="en-US" altLang="en-US" sz="1400" dirty="0">
                <a:highlight>
                  <a:srgbClr val="00FF00"/>
                </a:highlight>
                <a:latin typeface="Tahoma" panose="020B0604030504040204" pitchFamily="34" charset="0"/>
              </a:rPr>
              <a:t>p-&gt;left == NULL</a:t>
            </a:r>
            <a:r>
              <a:rPr lang="en-US" altLang="en-US" sz="1400" dirty="0">
                <a:latin typeface="Tahoma" panose="020B0604030504040204" pitchFamily="34" charset="0"/>
              </a:rPr>
              <a:t>) </a:t>
            </a:r>
            <a:r>
              <a:rPr lang="en-US" altLang="en-US" sz="1400" dirty="0">
                <a:solidFill>
                  <a:srgbClr val="00CCFF"/>
                </a:solidFill>
                <a:latin typeface="Tahoma" panose="020B0604030504040204" pitchFamily="34" charset="0"/>
              </a:rPr>
              <a:t>p=p-&gt;right;</a:t>
            </a:r>
          </a:p>
          <a:p>
            <a:pPr marL="357188" indent="-357188">
              <a:lnSpc>
                <a:spcPct val="80000"/>
              </a:lnSpc>
              <a:buFontTx/>
              <a:buNone/>
            </a:pPr>
            <a:r>
              <a:rPr lang="en-US" altLang="en-US" sz="1400" dirty="0">
                <a:latin typeface="Tahoma" panose="020B0604030504040204" pitchFamily="34" charset="0"/>
              </a:rPr>
              <a:t>	     else if (p-&gt;right == NULL) p=p-&gt;left; </a:t>
            </a:r>
          </a:p>
          <a:p>
            <a:pPr marL="357188" indent="-357188">
              <a:lnSpc>
                <a:spcPct val="80000"/>
              </a:lnSpc>
              <a:buFontTx/>
              <a:buNone/>
            </a:pPr>
            <a:r>
              <a:rPr lang="en-US" altLang="en-US" sz="1400" dirty="0">
                <a:latin typeface="Tahoma" panose="020B0604030504040204" pitchFamily="34" charset="0"/>
              </a:rPr>
              <a:t>	     </a:t>
            </a:r>
            <a:r>
              <a:rPr lang="en-US" altLang="en-US" sz="1400" dirty="0">
                <a:solidFill>
                  <a:srgbClr val="0000FF"/>
                </a:solidFill>
                <a:latin typeface="Tahoma" panose="020B0604030504040204" pitchFamily="34" charset="0"/>
              </a:rPr>
              <a:t>free(</a:t>
            </a:r>
            <a:r>
              <a:rPr lang="en-US" altLang="en-US" sz="1400" dirty="0" err="1">
                <a:solidFill>
                  <a:srgbClr val="0000FF"/>
                </a:solidFill>
                <a:latin typeface="Tahoma" panose="020B0604030504040204" pitchFamily="34" charset="0"/>
              </a:rPr>
              <a:t>TmpPtr</a:t>
            </a:r>
            <a:r>
              <a:rPr lang="en-US" altLang="en-US" sz="1400" dirty="0">
                <a:solidFill>
                  <a:srgbClr val="0000FF"/>
                </a:solidFill>
                <a:latin typeface="Tahoma" panose="020B0604030504040204" pitchFamily="34" charset="0"/>
              </a:rPr>
              <a:t>);</a:t>
            </a: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a:t>
            </a:r>
            <a:r>
              <a:rPr lang="en-US" altLang="en-US" sz="1400" dirty="0">
                <a:solidFill>
                  <a:srgbClr val="FF6600"/>
                </a:solidFill>
                <a:latin typeface="Tahoma" panose="020B0604030504040204" pitchFamily="34" charset="0"/>
              </a:rPr>
              <a:t>return p;	</a:t>
            </a:r>
            <a:r>
              <a:rPr lang="en-US" altLang="en-US" sz="1400" b="1" dirty="0">
                <a:latin typeface="Tahoma" panose="020B0604030504040204" pitchFamily="34" charset="0"/>
              </a:rPr>
              <a:t> //p</a:t>
            </a:r>
            <a:r>
              <a:rPr lang="en-US" sz="1400" b="1" dirty="0">
                <a:latin typeface="Tahoma" panose="020B0604030504040204" pitchFamily="34" charset="0"/>
                <a:ea typeface="Tahoma" panose="020B0604030504040204" pitchFamily="34" charset="0"/>
                <a:cs typeface="Tahoma" panose="020B0604030504040204" pitchFamily="34" charset="0"/>
              </a:rPr>
              <a:t> → 18 returned</a:t>
            </a:r>
            <a:endParaRPr lang="en-US" sz="1400" b="1" dirty="0">
              <a:solidFill>
                <a:srgbClr val="FF6600"/>
              </a:solidFill>
            </a:endParaRPr>
          </a:p>
        </p:txBody>
      </p:sp>
      <p:sp>
        <p:nvSpPr>
          <p:cNvPr id="4" name="Veri Yer Tutucusu 3">
            <a:extLst>
              <a:ext uri="{FF2B5EF4-FFF2-40B4-BE49-F238E27FC236}">
                <a16:creationId xmlns:a16="http://schemas.microsoft.com/office/drawing/2014/main" id="{5BBCD60D-E175-B27C-D2B3-FA5AC82EC7E0}"/>
              </a:ext>
            </a:extLst>
          </p:cNvPr>
          <p:cNvSpPr>
            <a:spLocks noGrp="1"/>
          </p:cNvSpPr>
          <p:nvPr>
            <p:ph type="dt" sz="half" idx="10"/>
          </p:nvPr>
        </p:nvSpPr>
        <p:spPr/>
        <p:txBody>
          <a:bodyPr/>
          <a:lstStyle/>
          <a:p>
            <a:fld id="{0F92DB3B-1097-4618-8664-8FF5E565DAC1}" type="datetime4">
              <a:rPr lang="en-US" altLang="en-US" smtClean="0"/>
              <a:pPr/>
              <a:t>November 5, 2025</a:t>
            </a:fld>
            <a:endParaRPr lang="en-US" altLang="en-US" dirty="0"/>
          </a:p>
        </p:txBody>
      </p:sp>
      <p:sp>
        <p:nvSpPr>
          <p:cNvPr id="5" name="Alt Bilgi Yer Tutucusu 4">
            <a:extLst>
              <a:ext uri="{FF2B5EF4-FFF2-40B4-BE49-F238E27FC236}">
                <a16:creationId xmlns:a16="http://schemas.microsoft.com/office/drawing/2014/main" id="{151E49B6-F78B-B4F3-74F4-B3DEE585341C}"/>
              </a:ext>
            </a:extLst>
          </p:cNvPr>
          <p:cNvSpPr>
            <a:spLocks noGrp="1"/>
          </p:cNvSpPr>
          <p:nvPr>
            <p:ph type="ftr" sz="quarter" idx="11"/>
          </p:nvPr>
        </p:nvSpPr>
        <p:spPr/>
        <p:txBody>
          <a:bodyPr/>
          <a:lstStyle/>
          <a:p>
            <a:r>
              <a:rPr lang="en-US" altLang="en-US"/>
              <a:t>Borahan Tümer, Ph.D.                                                                                                                                                                          </a:t>
            </a:r>
            <a:endParaRPr lang="en-US" altLang="en-US" dirty="0"/>
          </a:p>
        </p:txBody>
      </p:sp>
      <p:sp>
        <p:nvSpPr>
          <p:cNvPr id="6" name="Slayt Numarası Yer Tutucusu 5">
            <a:extLst>
              <a:ext uri="{FF2B5EF4-FFF2-40B4-BE49-F238E27FC236}">
                <a16:creationId xmlns:a16="http://schemas.microsoft.com/office/drawing/2014/main" id="{211CD70C-665E-6917-6854-F2B59EA3E4EC}"/>
              </a:ext>
            </a:extLst>
          </p:cNvPr>
          <p:cNvSpPr>
            <a:spLocks noGrp="1"/>
          </p:cNvSpPr>
          <p:nvPr>
            <p:ph type="sldNum" sz="quarter" idx="12"/>
          </p:nvPr>
        </p:nvSpPr>
        <p:spPr/>
        <p:txBody>
          <a:bodyPr/>
          <a:lstStyle/>
          <a:p>
            <a:fld id="{7BBBEAB4-9E35-4AD2-B30F-971FEF33D279}" type="slidenum">
              <a:rPr lang="en-US" altLang="en-US" smtClean="0"/>
              <a:pPr/>
              <a:t>85</a:t>
            </a:fld>
            <a:endParaRPr lang="en-US" altLang="en-US" dirty="0"/>
          </a:p>
        </p:txBody>
      </p:sp>
      <p:sp>
        <p:nvSpPr>
          <p:cNvPr id="7" name="Başlık 6">
            <a:extLst>
              <a:ext uri="{FF2B5EF4-FFF2-40B4-BE49-F238E27FC236}">
                <a16:creationId xmlns:a16="http://schemas.microsoft.com/office/drawing/2014/main" id="{1974FF2F-3AC7-59AF-4F13-F81D68DCC374}"/>
              </a:ext>
            </a:extLst>
          </p:cNvPr>
          <p:cNvSpPr>
            <a:spLocks noGrp="1"/>
          </p:cNvSpPr>
          <p:nvPr>
            <p:ph type="title"/>
          </p:nvPr>
        </p:nvSpPr>
        <p:spPr>
          <a:xfrm>
            <a:off x="35370" y="274638"/>
            <a:ext cx="9108630" cy="706022"/>
          </a:xfrm>
        </p:spPr>
        <p:txBody>
          <a:bodyPr/>
          <a:lstStyle/>
          <a:p>
            <a:r>
              <a:rPr lang="en-US" sz="4000" dirty="0"/>
              <a:t>Removing a key of node with a single child </a:t>
            </a:r>
          </a:p>
        </p:txBody>
      </p:sp>
      <p:sp>
        <p:nvSpPr>
          <p:cNvPr id="8" name="Oval 7">
            <a:extLst>
              <a:ext uri="{FF2B5EF4-FFF2-40B4-BE49-F238E27FC236}">
                <a16:creationId xmlns:a16="http://schemas.microsoft.com/office/drawing/2014/main" id="{F62EA3E4-2978-C6CA-2A78-9BD4707D5FDE}"/>
              </a:ext>
            </a:extLst>
          </p:cNvPr>
          <p:cNvSpPr/>
          <p:nvPr/>
        </p:nvSpPr>
        <p:spPr>
          <a:xfrm>
            <a:off x="2051650" y="105267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12</a:t>
            </a:r>
          </a:p>
        </p:txBody>
      </p:sp>
      <p:sp>
        <p:nvSpPr>
          <p:cNvPr id="9" name="Oval 8">
            <a:extLst>
              <a:ext uri="{FF2B5EF4-FFF2-40B4-BE49-F238E27FC236}">
                <a16:creationId xmlns:a16="http://schemas.microsoft.com/office/drawing/2014/main" id="{85AC2F45-83F6-2939-CB3E-37D37460981E}"/>
              </a:ext>
            </a:extLst>
          </p:cNvPr>
          <p:cNvSpPr/>
          <p:nvPr/>
        </p:nvSpPr>
        <p:spPr>
          <a:xfrm>
            <a:off x="1259540" y="177277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8</a:t>
            </a:r>
          </a:p>
        </p:txBody>
      </p:sp>
      <p:cxnSp>
        <p:nvCxnSpPr>
          <p:cNvPr id="11" name="Düz Bağlayıcı 10">
            <a:extLst>
              <a:ext uri="{FF2B5EF4-FFF2-40B4-BE49-F238E27FC236}">
                <a16:creationId xmlns:a16="http://schemas.microsoft.com/office/drawing/2014/main" id="{EB6F4F94-8877-90B1-AAB0-95CAAE6BCEB0}"/>
              </a:ext>
            </a:extLst>
          </p:cNvPr>
          <p:cNvCxnSpPr>
            <a:stCxn id="8" idx="3"/>
            <a:endCxn id="9" idx="7"/>
          </p:cNvCxnSpPr>
          <p:nvPr/>
        </p:nvCxnSpPr>
        <p:spPr>
          <a:xfrm flipH="1">
            <a:off x="1566862" y="1359992"/>
            <a:ext cx="537516" cy="4655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3ADECA4B-8726-AF26-68C5-0EBEF7DB73FB}"/>
              </a:ext>
            </a:extLst>
          </p:cNvPr>
          <p:cNvSpPr/>
          <p:nvPr/>
        </p:nvSpPr>
        <p:spPr>
          <a:xfrm>
            <a:off x="827480"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4</a:t>
            </a:r>
          </a:p>
        </p:txBody>
      </p:sp>
      <p:cxnSp>
        <p:nvCxnSpPr>
          <p:cNvPr id="13" name="Düz Bağlayıcı 12">
            <a:extLst>
              <a:ext uri="{FF2B5EF4-FFF2-40B4-BE49-F238E27FC236}">
                <a16:creationId xmlns:a16="http://schemas.microsoft.com/office/drawing/2014/main" id="{E404D2C6-5A57-FADF-E40C-48444E6485EC}"/>
              </a:ext>
            </a:extLst>
          </p:cNvPr>
          <p:cNvCxnSpPr>
            <a:cxnSpLocks/>
            <a:stCxn id="9" idx="3"/>
            <a:endCxn id="12" idx="0"/>
          </p:cNvCxnSpPr>
          <p:nvPr/>
        </p:nvCxnSpPr>
        <p:spPr>
          <a:xfrm flipH="1">
            <a:off x="1007505" y="2080092"/>
            <a:ext cx="304763"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8EC3773D-2C49-3D02-9866-276B4C922666}"/>
              </a:ext>
            </a:extLst>
          </p:cNvPr>
          <p:cNvSpPr/>
          <p:nvPr/>
        </p:nvSpPr>
        <p:spPr>
          <a:xfrm>
            <a:off x="1638872"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10</a:t>
            </a:r>
          </a:p>
        </p:txBody>
      </p:sp>
      <p:cxnSp>
        <p:nvCxnSpPr>
          <p:cNvPr id="17" name="Düz Bağlayıcı 16">
            <a:extLst>
              <a:ext uri="{FF2B5EF4-FFF2-40B4-BE49-F238E27FC236}">
                <a16:creationId xmlns:a16="http://schemas.microsoft.com/office/drawing/2014/main" id="{EBC0E575-89FE-A3AE-9138-A34490272BE3}"/>
              </a:ext>
            </a:extLst>
          </p:cNvPr>
          <p:cNvCxnSpPr>
            <a:cxnSpLocks/>
            <a:stCxn id="9" idx="5"/>
            <a:endCxn id="16" idx="0"/>
          </p:cNvCxnSpPr>
          <p:nvPr/>
        </p:nvCxnSpPr>
        <p:spPr>
          <a:xfrm>
            <a:off x="1566862" y="2080092"/>
            <a:ext cx="252035"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A60EE469-3776-4186-E6DE-2C3970848622}"/>
              </a:ext>
            </a:extLst>
          </p:cNvPr>
          <p:cNvSpPr/>
          <p:nvPr/>
        </p:nvSpPr>
        <p:spPr>
          <a:xfrm>
            <a:off x="2968498" y="177277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24</a:t>
            </a:r>
          </a:p>
        </p:txBody>
      </p:sp>
      <p:cxnSp>
        <p:nvCxnSpPr>
          <p:cNvPr id="20" name="Düz Bağlayıcı 19">
            <a:extLst>
              <a:ext uri="{FF2B5EF4-FFF2-40B4-BE49-F238E27FC236}">
                <a16:creationId xmlns:a16="http://schemas.microsoft.com/office/drawing/2014/main" id="{8E278832-67D3-D799-85AA-EEB679E4F709}"/>
              </a:ext>
            </a:extLst>
          </p:cNvPr>
          <p:cNvCxnSpPr>
            <a:cxnSpLocks/>
            <a:stCxn id="8" idx="5"/>
            <a:endCxn id="19" idx="1"/>
          </p:cNvCxnSpPr>
          <p:nvPr/>
        </p:nvCxnSpPr>
        <p:spPr>
          <a:xfrm>
            <a:off x="2358972" y="1359992"/>
            <a:ext cx="662254" cy="4655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C0F91AC5-D276-1FD3-FEAA-85AB794C891B}"/>
              </a:ext>
            </a:extLst>
          </p:cNvPr>
          <p:cNvSpPr/>
          <p:nvPr/>
        </p:nvSpPr>
        <p:spPr>
          <a:xfrm>
            <a:off x="2536438"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16</a:t>
            </a:r>
          </a:p>
        </p:txBody>
      </p:sp>
      <p:cxnSp>
        <p:nvCxnSpPr>
          <p:cNvPr id="22" name="Düz Bağlayıcı 21">
            <a:extLst>
              <a:ext uri="{FF2B5EF4-FFF2-40B4-BE49-F238E27FC236}">
                <a16:creationId xmlns:a16="http://schemas.microsoft.com/office/drawing/2014/main" id="{3D35E7C3-EE36-62CA-A9BA-0589582FF394}"/>
              </a:ext>
            </a:extLst>
          </p:cNvPr>
          <p:cNvCxnSpPr>
            <a:cxnSpLocks/>
            <a:stCxn id="19" idx="3"/>
            <a:endCxn id="21" idx="0"/>
          </p:cNvCxnSpPr>
          <p:nvPr/>
        </p:nvCxnSpPr>
        <p:spPr>
          <a:xfrm flipH="1">
            <a:off x="2716463" y="2080092"/>
            <a:ext cx="304763"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C19F9811-7367-EFEC-FF03-21A5EDD9ECDA}"/>
              </a:ext>
            </a:extLst>
          </p:cNvPr>
          <p:cNvSpPr/>
          <p:nvPr/>
        </p:nvSpPr>
        <p:spPr>
          <a:xfrm>
            <a:off x="3347830"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48</a:t>
            </a:r>
          </a:p>
        </p:txBody>
      </p:sp>
      <p:cxnSp>
        <p:nvCxnSpPr>
          <p:cNvPr id="24" name="Düz Bağlayıcı 23">
            <a:extLst>
              <a:ext uri="{FF2B5EF4-FFF2-40B4-BE49-F238E27FC236}">
                <a16:creationId xmlns:a16="http://schemas.microsoft.com/office/drawing/2014/main" id="{3E773F4D-7312-F1C7-E865-6A9F2E680979}"/>
              </a:ext>
            </a:extLst>
          </p:cNvPr>
          <p:cNvCxnSpPr>
            <a:cxnSpLocks/>
            <a:stCxn id="19" idx="5"/>
            <a:endCxn id="23" idx="0"/>
          </p:cNvCxnSpPr>
          <p:nvPr/>
        </p:nvCxnSpPr>
        <p:spPr>
          <a:xfrm>
            <a:off x="3275820" y="2080092"/>
            <a:ext cx="252035"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4081FC77-1098-C3F8-6AFF-B254589BEFEA}"/>
              </a:ext>
            </a:extLst>
          </p:cNvPr>
          <p:cNvSpPr/>
          <p:nvPr/>
        </p:nvSpPr>
        <p:spPr>
          <a:xfrm>
            <a:off x="3131800" y="378905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32</a:t>
            </a:r>
          </a:p>
        </p:txBody>
      </p:sp>
      <p:cxnSp>
        <p:nvCxnSpPr>
          <p:cNvPr id="30" name="Düz Bağlayıcı 29">
            <a:extLst>
              <a:ext uri="{FF2B5EF4-FFF2-40B4-BE49-F238E27FC236}">
                <a16:creationId xmlns:a16="http://schemas.microsoft.com/office/drawing/2014/main" id="{A00E2E1E-9759-57A1-A9DA-CDA883CFF858}"/>
              </a:ext>
            </a:extLst>
          </p:cNvPr>
          <p:cNvCxnSpPr>
            <a:cxnSpLocks/>
            <a:stCxn id="23" idx="4"/>
            <a:endCxn id="29" idx="0"/>
          </p:cNvCxnSpPr>
          <p:nvPr/>
        </p:nvCxnSpPr>
        <p:spPr>
          <a:xfrm flipH="1">
            <a:off x="3311825" y="3140960"/>
            <a:ext cx="216030" cy="6480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E9816913-369C-48A4-6ACB-D7839E49329C}"/>
              </a:ext>
            </a:extLst>
          </p:cNvPr>
          <p:cNvSpPr/>
          <p:nvPr/>
        </p:nvSpPr>
        <p:spPr>
          <a:xfrm>
            <a:off x="3563860" y="378905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60</a:t>
            </a:r>
          </a:p>
        </p:txBody>
      </p:sp>
      <p:cxnSp>
        <p:nvCxnSpPr>
          <p:cNvPr id="32" name="Düz Bağlayıcı 31">
            <a:extLst>
              <a:ext uri="{FF2B5EF4-FFF2-40B4-BE49-F238E27FC236}">
                <a16:creationId xmlns:a16="http://schemas.microsoft.com/office/drawing/2014/main" id="{1F420695-749C-A4C7-B329-BE406A1FC713}"/>
              </a:ext>
            </a:extLst>
          </p:cNvPr>
          <p:cNvCxnSpPr>
            <a:cxnSpLocks/>
            <a:stCxn id="23" idx="4"/>
            <a:endCxn id="31" idx="0"/>
          </p:cNvCxnSpPr>
          <p:nvPr/>
        </p:nvCxnSpPr>
        <p:spPr>
          <a:xfrm>
            <a:off x="3527855" y="3140960"/>
            <a:ext cx="216030" cy="6480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6C56CFB8-8D6E-7BC5-5DE5-A7808597B576}"/>
              </a:ext>
            </a:extLst>
          </p:cNvPr>
          <p:cNvSpPr/>
          <p:nvPr/>
        </p:nvSpPr>
        <p:spPr>
          <a:xfrm>
            <a:off x="2699740" y="378905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18</a:t>
            </a:r>
          </a:p>
        </p:txBody>
      </p:sp>
      <p:cxnSp>
        <p:nvCxnSpPr>
          <p:cNvPr id="36" name="Düz Bağlayıcı 35">
            <a:extLst>
              <a:ext uri="{FF2B5EF4-FFF2-40B4-BE49-F238E27FC236}">
                <a16:creationId xmlns:a16="http://schemas.microsoft.com/office/drawing/2014/main" id="{D4B6A9AC-4230-635A-D7F6-2B9272A970E9}"/>
              </a:ext>
            </a:extLst>
          </p:cNvPr>
          <p:cNvCxnSpPr>
            <a:cxnSpLocks/>
            <a:stCxn id="21" idx="4"/>
            <a:endCxn id="35" idx="0"/>
          </p:cNvCxnSpPr>
          <p:nvPr/>
        </p:nvCxnSpPr>
        <p:spPr>
          <a:xfrm>
            <a:off x="2716463" y="3140960"/>
            <a:ext cx="163302" cy="6480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Metin kutusu 40">
                <a:extLst>
                  <a:ext uri="{FF2B5EF4-FFF2-40B4-BE49-F238E27FC236}">
                    <a16:creationId xmlns:a16="http://schemas.microsoft.com/office/drawing/2014/main" id="{BE4755D5-E5C9-5C96-DFB6-484989A9F1C6}"/>
                  </a:ext>
                </a:extLst>
              </p:cNvPr>
              <p:cNvSpPr txBox="1"/>
              <p:nvPr/>
            </p:nvSpPr>
            <p:spPr>
              <a:xfrm>
                <a:off x="593690" y="4479545"/>
                <a:ext cx="3363665" cy="923330"/>
              </a:xfrm>
              <a:prstGeom prst="rect">
                <a:avLst/>
              </a:prstGeom>
              <a:noFill/>
            </p:spPr>
            <p:txBody>
              <a:bodyPr wrap="square" rtlCol="0">
                <a:spAutoFit/>
              </a:bodyPr>
              <a:lstStyle/>
              <a:p>
                <a:r>
                  <a:rPr lang="en-US" b="1" dirty="0"/>
                  <a:t>Call #2: recursive</a:t>
                </a:r>
              </a:p>
              <a:p>
                <a:r>
                  <a:rPr lang="en-US" dirty="0">
                    <a:latin typeface="Tahoma" panose="020B0604030504040204" pitchFamily="34" charset="0"/>
                    <a:ea typeface="Tahoma" panose="020B0604030504040204" pitchFamily="34" charset="0"/>
                    <a:cs typeface="Tahoma" panose="020B0604030504040204" pitchFamily="34" charset="0"/>
                  </a:rPr>
                  <a:t>p</a:t>
                </a:r>
                <a:r>
                  <a:rPr lang="en-US" dirty="0"/>
                  <a:t> points to root! i.e., </a:t>
                </a:r>
                <a:r>
                  <a:rPr lang="en-US" dirty="0">
                    <a:latin typeface="Tahoma" panose="020B0604030504040204" pitchFamily="34" charset="0"/>
                    <a:ea typeface="Tahoma" panose="020B0604030504040204" pitchFamily="34" charset="0"/>
                    <a:cs typeface="Tahoma" panose="020B0604030504040204" pitchFamily="34" charset="0"/>
                  </a:rPr>
                  <a:t>p </a:t>
                </a:r>
                <a14:m>
                  <m:oMath xmlns:m="http://schemas.openxmlformats.org/officeDocument/2006/math">
                    <m:r>
                      <a:rPr lang="en-US" i="1" smtClean="0">
                        <a:latin typeface="Cambria Math" panose="02040503050406030204" pitchFamily="18" charset="0"/>
                        <a:ea typeface="Cambria Math" panose="02040503050406030204" pitchFamily="18" charset="0"/>
                        <a:cs typeface="Tahoma" panose="020B0604030504040204" pitchFamily="34" charset="0"/>
                      </a:rPr>
                      <m:t>→</m:t>
                    </m:r>
                    <m:r>
                      <a:rPr lang="en-US" b="0" i="1" smtClean="0">
                        <a:latin typeface="Cambria Math" panose="02040503050406030204" pitchFamily="18" charset="0"/>
                        <a:ea typeface="Cambria Math" panose="02040503050406030204" pitchFamily="18" charset="0"/>
                        <a:cs typeface="Tahoma" panose="020B0604030504040204" pitchFamily="34" charset="0"/>
                      </a:rPr>
                      <m:t>16</m:t>
                    </m:r>
                  </m:oMath>
                </a14:m>
                <a:endParaRPr lang="en-US" dirty="0"/>
              </a:p>
              <a:p>
                <a:r>
                  <a:rPr lang="en-US" dirty="0">
                    <a:latin typeface="Tahoma" panose="020B0604030504040204" pitchFamily="34" charset="0"/>
                    <a:ea typeface="Tahoma" panose="020B0604030504040204" pitchFamily="34" charset="0"/>
                    <a:cs typeface="Tahoma" panose="020B0604030504040204" pitchFamily="34" charset="0"/>
                  </a:rPr>
                  <a:t>key =</a:t>
                </a:r>
                <a:r>
                  <a:rPr lang="en-US" dirty="0"/>
                  <a:t> </a:t>
                </a:r>
                <a:r>
                  <a:rPr lang="en-US" dirty="0" err="1">
                    <a:latin typeface="Tahoma" panose="020B0604030504040204" pitchFamily="34" charset="0"/>
                    <a:ea typeface="Tahoma" panose="020B0604030504040204" pitchFamily="34" charset="0"/>
                    <a:cs typeface="Tahoma" panose="020B0604030504040204" pitchFamily="34" charset="0"/>
                  </a:rPr>
                  <a:t>p→data</a:t>
                </a:r>
                <a:endParaRPr lang="en-US"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1" name="Metin kutusu 40">
                <a:extLst>
                  <a:ext uri="{FF2B5EF4-FFF2-40B4-BE49-F238E27FC236}">
                    <a16:creationId xmlns:a16="http://schemas.microsoft.com/office/drawing/2014/main" id="{BE4755D5-E5C9-5C96-DFB6-484989A9F1C6}"/>
                  </a:ext>
                </a:extLst>
              </p:cNvPr>
              <p:cNvSpPr txBox="1">
                <a:spLocks noRot="1" noChangeAspect="1" noMove="1" noResize="1" noEditPoints="1" noAdjustHandles="1" noChangeArrowheads="1" noChangeShapeType="1" noTextEdit="1"/>
              </p:cNvSpPr>
              <p:nvPr/>
            </p:nvSpPr>
            <p:spPr>
              <a:xfrm>
                <a:off x="593690" y="4479545"/>
                <a:ext cx="3363665" cy="923330"/>
              </a:xfrm>
              <a:prstGeom prst="rect">
                <a:avLst/>
              </a:prstGeom>
              <a:blipFill>
                <a:blip r:embed="rId2"/>
                <a:stretch>
                  <a:fillRect l="-1449" t="-3974" b="-9272"/>
                </a:stretch>
              </a:blipFill>
            </p:spPr>
            <p:txBody>
              <a:bodyPr/>
              <a:lstStyle/>
              <a:p>
                <a:r>
                  <a:rPr lang="en-US">
                    <a:noFill/>
                  </a:rPr>
                  <a:t> </a:t>
                </a:r>
              </a:p>
            </p:txBody>
          </p:sp>
        </mc:Fallback>
      </mc:AlternateContent>
      <p:sp>
        <p:nvSpPr>
          <p:cNvPr id="42" name="Metin kutusu 41">
            <a:extLst>
              <a:ext uri="{FF2B5EF4-FFF2-40B4-BE49-F238E27FC236}">
                <a16:creationId xmlns:a16="http://schemas.microsoft.com/office/drawing/2014/main" id="{07B397CC-8930-0BFA-7445-1E5EB7D5B910}"/>
              </a:ext>
            </a:extLst>
          </p:cNvPr>
          <p:cNvSpPr txBox="1"/>
          <p:nvPr/>
        </p:nvSpPr>
        <p:spPr>
          <a:xfrm>
            <a:off x="51312" y="836640"/>
            <a:ext cx="2133600" cy="461665"/>
          </a:xfrm>
          <a:prstGeom prst="rect">
            <a:avLst/>
          </a:prstGeom>
          <a:noFill/>
        </p:spPr>
        <p:txBody>
          <a:bodyPr wrap="square" rtlCol="0">
            <a:spAutoFit/>
          </a:bodyPr>
          <a:lstStyle/>
          <a:p>
            <a:r>
              <a:rPr lang="en-US" sz="2400" b="1" dirty="0">
                <a:solidFill>
                  <a:srgbClr val="FF0000"/>
                </a:solidFill>
                <a:highlight>
                  <a:srgbClr val="FFFF00"/>
                </a:highlight>
              </a:rPr>
              <a:t>Remove 16 !!!</a:t>
            </a:r>
          </a:p>
        </p:txBody>
      </p:sp>
      <p:sp>
        <p:nvSpPr>
          <p:cNvPr id="43" name="Metin kutusu 42">
            <a:extLst>
              <a:ext uri="{FF2B5EF4-FFF2-40B4-BE49-F238E27FC236}">
                <a16:creationId xmlns:a16="http://schemas.microsoft.com/office/drawing/2014/main" id="{93D4FA74-A5D3-23A5-7E63-E07D81CAE1F8}"/>
              </a:ext>
            </a:extLst>
          </p:cNvPr>
          <p:cNvSpPr txBox="1"/>
          <p:nvPr/>
        </p:nvSpPr>
        <p:spPr>
          <a:xfrm>
            <a:off x="2394913" y="1628750"/>
            <a:ext cx="451406" cy="1077218"/>
          </a:xfrm>
          <a:prstGeom prst="rect">
            <a:avLst/>
          </a:prstGeom>
          <a:noFill/>
        </p:spPr>
        <p:txBody>
          <a:bodyPr wrap="square" rtlCol="0">
            <a:spAutoFit/>
          </a:bodyPr>
          <a:lstStyle/>
          <a:p>
            <a:r>
              <a:rPr lang="en-US" sz="3200" dirty="0">
                <a:solidFill>
                  <a:srgbClr val="FF0000"/>
                </a:solidFill>
              </a:rPr>
              <a:t>p ↓</a:t>
            </a:r>
          </a:p>
        </p:txBody>
      </p:sp>
      <p:sp>
        <p:nvSpPr>
          <p:cNvPr id="2" name="Metin kutusu 1">
            <a:extLst>
              <a:ext uri="{FF2B5EF4-FFF2-40B4-BE49-F238E27FC236}">
                <a16:creationId xmlns:a16="http://schemas.microsoft.com/office/drawing/2014/main" id="{07409DAA-0BDD-8CDB-6246-2FFC98570FD8}"/>
              </a:ext>
            </a:extLst>
          </p:cNvPr>
          <p:cNvSpPr txBox="1"/>
          <p:nvPr/>
        </p:nvSpPr>
        <p:spPr>
          <a:xfrm>
            <a:off x="335956" y="5375029"/>
            <a:ext cx="3191899" cy="646331"/>
          </a:xfrm>
          <a:prstGeom prst="rect">
            <a:avLst/>
          </a:prstGeom>
          <a:noFill/>
        </p:spPr>
        <p:txBody>
          <a:bodyPr wrap="none" rtlCol="0">
            <a:spAutoFit/>
          </a:bodyPr>
          <a:lstStyle/>
          <a:p>
            <a:r>
              <a:rPr lang="en-US" dirty="0">
                <a:highlight>
                  <a:srgbClr val="FF0000"/>
                </a:highlight>
              </a:rPr>
              <a:t>Red background</a:t>
            </a:r>
            <a:r>
              <a:rPr lang="en-US" dirty="0"/>
              <a:t>: condition false</a:t>
            </a:r>
          </a:p>
          <a:p>
            <a:r>
              <a:rPr lang="en-US" dirty="0">
                <a:highlight>
                  <a:srgbClr val="00FF00"/>
                </a:highlight>
              </a:rPr>
              <a:t>Green </a:t>
            </a:r>
            <a:r>
              <a:rPr lang="en-US" dirty="0" err="1">
                <a:highlight>
                  <a:srgbClr val="00FF00"/>
                </a:highlight>
              </a:rPr>
              <a:t>backgrnd</a:t>
            </a:r>
            <a:r>
              <a:rPr lang="en-US" dirty="0"/>
              <a:t>: condition true</a:t>
            </a:r>
          </a:p>
        </p:txBody>
      </p:sp>
      <p:sp>
        <p:nvSpPr>
          <p:cNvPr id="10" name="Metin kutusu 9">
            <a:extLst>
              <a:ext uri="{FF2B5EF4-FFF2-40B4-BE49-F238E27FC236}">
                <a16:creationId xmlns:a16="http://schemas.microsoft.com/office/drawing/2014/main" id="{977D8836-B81E-8BF5-FE68-F7FC8E08595C}"/>
              </a:ext>
            </a:extLst>
          </p:cNvPr>
          <p:cNvSpPr txBox="1"/>
          <p:nvPr/>
        </p:nvSpPr>
        <p:spPr>
          <a:xfrm>
            <a:off x="673542" y="3151415"/>
            <a:ext cx="2106051" cy="584775"/>
          </a:xfrm>
          <a:prstGeom prst="rect">
            <a:avLst/>
          </a:prstGeom>
          <a:noFill/>
          <a:scene3d>
            <a:camera prst="orthographicFront">
              <a:rot lat="0" lon="0" rev="1500000"/>
            </a:camera>
            <a:lightRig rig="threePt" dir="t"/>
          </a:scene3d>
        </p:spPr>
        <p:txBody>
          <a:bodyPr wrap="square" rtlCol="0">
            <a:spAutoFit/>
          </a:bodyPr>
          <a:lstStyle/>
          <a:p>
            <a:r>
              <a:rPr lang="en-US" sz="3200" dirty="0" err="1">
                <a:solidFill>
                  <a:srgbClr val="FF0000"/>
                </a:solidFill>
              </a:rPr>
              <a:t>TmpPtr</a:t>
            </a:r>
            <a:r>
              <a:rPr lang="en-US" sz="3200" dirty="0">
                <a:solidFill>
                  <a:srgbClr val="FF0000"/>
                </a:solidFill>
              </a:rPr>
              <a:t> →</a:t>
            </a:r>
          </a:p>
        </p:txBody>
      </p:sp>
      <p:sp>
        <p:nvSpPr>
          <p:cNvPr id="14" name="Metin kutusu 13">
            <a:extLst>
              <a:ext uri="{FF2B5EF4-FFF2-40B4-BE49-F238E27FC236}">
                <a16:creationId xmlns:a16="http://schemas.microsoft.com/office/drawing/2014/main" id="{1502452C-06EB-D550-9926-47979A00E7A1}"/>
              </a:ext>
            </a:extLst>
          </p:cNvPr>
          <p:cNvSpPr txBox="1"/>
          <p:nvPr/>
        </p:nvSpPr>
        <p:spPr>
          <a:xfrm>
            <a:off x="2896424" y="2735582"/>
            <a:ext cx="451406" cy="1077218"/>
          </a:xfrm>
          <a:prstGeom prst="rect">
            <a:avLst/>
          </a:prstGeom>
          <a:noFill/>
          <a:scene3d>
            <a:camera prst="orthographicFront">
              <a:rot lat="0" lon="0" rev="20999999"/>
            </a:camera>
            <a:lightRig rig="threePt" dir="t"/>
          </a:scene3d>
        </p:spPr>
        <p:txBody>
          <a:bodyPr wrap="square" rtlCol="0">
            <a:spAutoFit/>
          </a:bodyPr>
          <a:lstStyle/>
          <a:p>
            <a:r>
              <a:rPr lang="en-US" sz="3200" dirty="0">
                <a:solidFill>
                  <a:srgbClr val="00CCFF"/>
                </a:solidFill>
              </a:rPr>
              <a:t>p ↓</a:t>
            </a:r>
          </a:p>
        </p:txBody>
      </p:sp>
      <p:sp>
        <p:nvSpPr>
          <p:cNvPr id="15" name="Çarpım İşareti 14">
            <a:extLst>
              <a:ext uri="{FF2B5EF4-FFF2-40B4-BE49-F238E27FC236}">
                <a16:creationId xmlns:a16="http://schemas.microsoft.com/office/drawing/2014/main" id="{5791C6C5-54B9-51EB-8301-13CD46F7D351}"/>
              </a:ext>
            </a:extLst>
          </p:cNvPr>
          <p:cNvSpPr/>
          <p:nvPr/>
        </p:nvSpPr>
        <p:spPr>
          <a:xfrm>
            <a:off x="2735743" y="2176314"/>
            <a:ext cx="285483" cy="380731"/>
          </a:xfrm>
          <a:prstGeom prst="mathMultiply">
            <a:avLst/>
          </a:prstGeom>
          <a:solidFill>
            <a:srgbClr val="0033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18" name="Çarpım İşareti 17">
            <a:extLst>
              <a:ext uri="{FF2B5EF4-FFF2-40B4-BE49-F238E27FC236}">
                <a16:creationId xmlns:a16="http://schemas.microsoft.com/office/drawing/2014/main" id="{7ECC3837-BC66-4728-CC6D-38AE8317338C}"/>
              </a:ext>
            </a:extLst>
          </p:cNvPr>
          <p:cNvSpPr/>
          <p:nvPr/>
        </p:nvSpPr>
        <p:spPr>
          <a:xfrm>
            <a:off x="2450328" y="2728644"/>
            <a:ext cx="537452" cy="484326"/>
          </a:xfrm>
          <a:prstGeom prst="mathMultiply">
            <a:avLst/>
          </a:prstGeom>
          <a:solidFill>
            <a:srgbClr val="0033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25" name="Çarpım İşareti 24">
            <a:extLst>
              <a:ext uri="{FF2B5EF4-FFF2-40B4-BE49-F238E27FC236}">
                <a16:creationId xmlns:a16="http://schemas.microsoft.com/office/drawing/2014/main" id="{2A9CAE45-19FE-A02F-CA9B-81EF4FAA2D3A}"/>
              </a:ext>
            </a:extLst>
          </p:cNvPr>
          <p:cNvSpPr/>
          <p:nvPr/>
        </p:nvSpPr>
        <p:spPr>
          <a:xfrm>
            <a:off x="2627730" y="3212970"/>
            <a:ext cx="285483" cy="380731"/>
          </a:xfrm>
          <a:prstGeom prst="mathMultiply">
            <a:avLst/>
          </a:prstGeom>
          <a:solidFill>
            <a:srgbClr val="0033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Tree>
    <p:extLst>
      <p:ext uri="{BB962C8B-B14F-4D97-AF65-F5344CB8AC3E}">
        <p14:creationId xmlns:p14="http://schemas.microsoft.com/office/powerpoint/2010/main" val="16871498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4B0AB2F-CCD6-734F-4488-DBB794F92449}"/>
              </a:ext>
            </a:extLst>
          </p:cNvPr>
          <p:cNvSpPr>
            <a:spLocks noGrp="1"/>
          </p:cNvSpPr>
          <p:nvPr>
            <p:ph idx="1"/>
          </p:nvPr>
        </p:nvSpPr>
        <p:spPr>
          <a:xfrm>
            <a:off x="3773085" y="1196690"/>
            <a:ext cx="5319603" cy="4929473"/>
          </a:xfrm>
        </p:spPr>
        <p:txBody>
          <a:bodyPr/>
          <a:lstStyle/>
          <a:p>
            <a:pPr marL="357188" indent="-357188">
              <a:lnSpc>
                <a:spcPct val="80000"/>
              </a:lnSpc>
              <a:buFontTx/>
              <a:buNone/>
            </a:pPr>
            <a:r>
              <a:rPr lang="en-US" altLang="en-US" sz="1400" dirty="0" err="1">
                <a:latin typeface="Tahoma" panose="020B0604030504040204" pitchFamily="34" charset="0"/>
              </a:rPr>
              <a:t>BTNodeType</a:t>
            </a:r>
            <a:r>
              <a:rPr lang="en-US" altLang="en-US" sz="1400" dirty="0">
                <a:latin typeface="Tahoma" panose="020B0604030504040204" pitchFamily="34" charset="0"/>
              </a:rPr>
              <a:t> *Remove (</a:t>
            </a:r>
            <a:r>
              <a:rPr lang="en-US" altLang="en-US" sz="1400" dirty="0" err="1">
                <a:latin typeface="Tahoma" panose="020B0604030504040204" pitchFamily="34" charset="0"/>
              </a:rPr>
              <a:t>infotype</a:t>
            </a:r>
            <a:r>
              <a:rPr lang="en-US" altLang="en-US" sz="1400" dirty="0">
                <a:latin typeface="Tahoma" panose="020B0604030504040204" pitchFamily="34" charset="0"/>
              </a:rPr>
              <a:t> *key, </a:t>
            </a:r>
            <a:r>
              <a:rPr lang="en-US" altLang="en-US" sz="1400" dirty="0" err="1">
                <a:latin typeface="Tahoma" panose="020B0604030504040204" pitchFamily="34" charset="0"/>
              </a:rPr>
              <a:t>BTNodeType</a:t>
            </a:r>
            <a:r>
              <a:rPr lang="en-US" altLang="en-US" sz="1400" dirty="0">
                <a:latin typeface="Tahoma" panose="020B0604030504040204" pitchFamily="34" charset="0"/>
              </a:rPr>
              <a:t> *p)</a:t>
            </a:r>
          </a:p>
          <a:p>
            <a:pPr marL="357188" indent="-357188">
              <a:lnSpc>
                <a:spcPct val="80000"/>
              </a:lnSpc>
              <a:buFontTx/>
              <a:buNone/>
            </a:pPr>
            <a:r>
              <a:rPr lang="en-US" altLang="en-US" sz="1400" dirty="0">
                <a:latin typeface="Tahoma" panose="020B0604030504040204" pitchFamily="34" charset="0"/>
              </a:rPr>
              <a:t>{// returns a pointer to node </a:t>
            </a:r>
            <a:r>
              <a:rPr lang="tr-TR" altLang="en-US" sz="1400" dirty="0" err="1">
                <a:latin typeface="Tahoma" panose="020B0604030504040204" pitchFamily="34" charset="0"/>
              </a:rPr>
              <a:t>replacing</a:t>
            </a:r>
            <a:r>
              <a:rPr lang="tr-TR" altLang="en-US" sz="1400" dirty="0">
                <a:latin typeface="Tahoma" panose="020B0604030504040204" pitchFamily="34" charset="0"/>
              </a:rPr>
              <a:t> </a:t>
            </a:r>
            <a:r>
              <a:rPr lang="tr-TR" altLang="en-US" sz="1400" dirty="0" err="1">
                <a:latin typeface="Tahoma" panose="020B0604030504040204" pitchFamily="34" charset="0"/>
              </a:rPr>
              <a:t>the</a:t>
            </a:r>
            <a:r>
              <a:rPr lang="tr-TR" altLang="en-US" sz="1400" dirty="0">
                <a:latin typeface="Tahoma" panose="020B0604030504040204" pitchFamily="34" charset="0"/>
              </a:rPr>
              <a:t> </a:t>
            </a:r>
            <a:r>
              <a:rPr lang="tr-TR" altLang="en-US" sz="1400" dirty="0" err="1">
                <a:latin typeface="Tahoma" panose="020B0604030504040204" pitchFamily="34" charset="0"/>
              </a:rPr>
              <a:t>node</a:t>
            </a:r>
            <a:r>
              <a:rPr lang="tr-TR" altLang="en-US" sz="1400" dirty="0">
                <a:latin typeface="Tahoma" panose="020B0604030504040204" pitchFamily="34" charset="0"/>
              </a:rPr>
              <a:t> </a:t>
            </a:r>
            <a:r>
              <a:rPr lang="tr-TR" altLang="en-US" sz="1400" dirty="0" err="1">
                <a:latin typeface="Tahoma" panose="020B0604030504040204" pitchFamily="34" charset="0"/>
              </a:rPr>
              <a:t>removed</a:t>
            </a:r>
            <a:r>
              <a:rPr lang="en-US" altLang="en-US" sz="1400" dirty="0">
                <a:latin typeface="Tahoma" panose="020B0604030504040204" pitchFamily="34" charset="0"/>
              </a:rPr>
              <a:t>.</a:t>
            </a:r>
          </a:p>
          <a:p>
            <a:pPr marL="357188" indent="-357188">
              <a:lnSpc>
                <a:spcPct val="80000"/>
              </a:lnSpc>
              <a:buFontTx/>
              <a:buNone/>
            </a:pPr>
            <a:r>
              <a:rPr lang="en-US" altLang="en-US" sz="1400" dirty="0">
                <a:latin typeface="Tahoma" panose="020B0604030504040204" pitchFamily="34" charset="0"/>
              </a:rPr>
              <a:t>	</a:t>
            </a:r>
            <a:r>
              <a:rPr lang="en-US" altLang="en-US" sz="1400" dirty="0" err="1">
                <a:latin typeface="Tahoma" panose="020B0604030504040204" pitchFamily="34" charset="0"/>
              </a:rPr>
              <a:t>BTNodeType</a:t>
            </a:r>
            <a:r>
              <a:rPr lang="en-US" altLang="en-US" sz="1400" dirty="0">
                <a:latin typeface="Tahoma" panose="020B0604030504040204" pitchFamily="34" charset="0"/>
              </a:rPr>
              <a:t> *</a:t>
            </a:r>
            <a:r>
              <a:rPr lang="en-US" altLang="en-US" sz="1400" dirty="0" err="1">
                <a:latin typeface="Tahoma" panose="020B0604030504040204" pitchFamily="34" charset="0"/>
              </a:rPr>
              <a:t>TempPtr</a:t>
            </a:r>
            <a:r>
              <a:rPr lang="en-US" altLang="en-US" sz="1400" dirty="0">
                <a:latin typeface="Tahoma" panose="020B0604030504040204" pitchFamily="34" charset="0"/>
              </a:rPr>
              <a:t>;</a:t>
            </a:r>
          </a:p>
          <a:p>
            <a:pPr marL="357188" indent="-357188">
              <a:lnSpc>
                <a:spcPct val="80000"/>
              </a:lnSpc>
              <a:buFontTx/>
              <a:buNone/>
            </a:pPr>
            <a:r>
              <a:rPr lang="en-US" altLang="en-US" sz="1400" dirty="0">
                <a:latin typeface="Tahoma" panose="020B0604030504040204" pitchFamily="34" charset="0"/>
              </a:rPr>
              <a:t>	if (p == NULL)                                               		return </a:t>
            </a:r>
            <a:r>
              <a:rPr lang="en-US" altLang="en-US" sz="1400" dirty="0" err="1">
                <a:latin typeface="Tahoma" panose="020B0604030504040204" pitchFamily="34" charset="0"/>
              </a:rPr>
              <a:t>errorMessage</a:t>
            </a:r>
            <a:r>
              <a:rPr lang="en-US" altLang="en-US" sz="1400" dirty="0">
                <a:latin typeface="Tahoma" panose="020B0604030504040204" pitchFamily="34" charset="0"/>
              </a:rPr>
              <a:t>(“empty tree”);</a:t>
            </a:r>
          </a:p>
          <a:p>
            <a:pPr marL="357188" indent="-357188">
              <a:lnSpc>
                <a:spcPct val="80000"/>
              </a:lnSpc>
              <a:buFontTx/>
              <a:buNone/>
            </a:pPr>
            <a:r>
              <a:rPr lang="en-US" altLang="en-US" sz="1400" dirty="0">
                <a:latin typeface="Tahoma" panose="020B0604030504040204" pitchFamily="34" charset="0"/>
              </a:rPr>
              <a:t>	if (key &lt; p-&gt;data)</a:t>
            </a:r>
          </a:p>
          <a:p>
            <a:pPr marL="357188" indent="-357188">
              <a:lnSpc>
                <a:spcPct val="80000"/>
              </a:lnSpc>
              <a:buFontTx/>
              <a:buNone/>
            </a:pPr>
            <a:r>
              <a:rPr lang="en-US" altLang="en-US" sz="1400" dirty="0">
                <a:latin typeface="Tahoma" panose="020B0604030504040204" pitchFamily="34" charset="0"/>
              </a:rPr>
              <a:t>	</a:t>
            </a:r>
            <a:r>
              <a:rPr lang="en-US" altLang="en-US" sz="1400" dirty="0">
                <a:solidFill>
                  <a:srgbClr val="FF0000"/>
                </a:solidFill>
                <a:latin typeface="Tahoma" panose="020B0604030504040204" pitchFamily="34" charset="0"/>
              </a:rPr>
              <a:t>  p-&gt;left=</a:t>
            </a:r>
            <a:r>
              <a:rPr lang="en-US" altLang="en-US" sz="1400" dirty="0">
                <a:latin typeface="Tahoma" panose="020B0604030504040204" pitchFamily="34" charset="0"/>
              </a:rPr>
              <a:t>Remove(</a:t>
            </a:r>
            <a:r>
              <a:rPr lang="en-US" altLang="en-US" sz="1400" dirty="0" err="1">
                <a:latin typeface="Tahoma" panose="020B0604030504040204" pitchFamily="34" charset="0"/>
              </a:rPr>
              <a:t>key,p</a:t>
            </a:r>
            <a:r>
              <a:rPr lang="en-US" altLang="en-US" sz="1400" dirty="0">
                <a:latin typeface="Tahoma" panose="020B0604030504040204" pitchFamily="34" charset="0"/>
              </a:rPr>
              <a:t>-&gt;left; </a:t>
            </a:r>
            <a:r>
              <a:rPr lang="en-US" altLang="en-US" sz="1400" b="1" dirty="0">
                <a:solidFill>
                  <a:srgbClr val="FF0000"/>
                </a:solidFill>
                <a:latin typeface="Tahoma" panose="020B0604030504040204" pitchFamily="34" charset="0"/>
              </a:rPr>
              <a:t>Call #2 point !!!</a:t>
            </a:r>
            <a:endParaRPr lang="en-US" altLang="en-US" sz="1400" dirty="0">
              <a:latin typeface="Tahoma" panose="020B0604030504040204" pitchFamily="34" charset="0"/>
            </a:endParaRPr>
          </a:p>
          <a:p>
            <a:pPr marL="357188" indent="-357188">
              <a:lnSpc>
                <a:spcPct val="80000"/>
              </a:lnSpc>
              <a:buFontTx/>
              <a:buNone/>
            </a:pPr>
            <a:r>
              <a:rPr lang="en-US" altLang="en-US" sz="1400" dirty="0">
                <a:latin typeface="Tahoma" panose="020B0604030504040204" pitchFamily="34" charset="0"/>
              </a:rPr>
              <a:t>	else if (key &gt; p-&gt;data)</a:t>
            </a:r>
          </a:p>
          <a:p>
            <a:pPr marL="357188" indent="-357188">
              <a:lnSpc>
                <a:spcPct val="80000"/>
              </a:lnSpc>
              <a:buFontTx/>
              <a:buNone/>
            </a:pPr>
            <a:r>
              <a:rPr lang="en-US" altLang="en-US" sz="1400" dirty="0">
                <a:latin typeface="Tahoma" panose="020B0604030504040204" pitchFamily="34" charset="0"/>
              </a:rPr>
              <a:t>	  p-&gt;right=Remove(</a:t>
            </a:r>
            <a:r>
              <a:rPr lang="en-US" altLang="en-US" sz="1400" dirty="0" err="1">
                <a:latin typeface="Tahoma" panose="020B0604030504040204" pitchFamily="34" charset="0"/>
              </a:rPr>
              <a:t>key,p</a:t>
            </a:r>
            <a:r>
              <a:rPr lang="en-US" altLang="en-US" sz="1400" dirty="0">
                <a:latin typeface="Tahoma" panose="020B0604030504040204" pitchFamily="34" charset="0"/>
              </a:rPr>
              <a:t>-&gt;right); </a:t>
            </a:r>
          </a:p>
          <a:p>
            <a:pPr marL="357188" indent="-357188">
              <a:lnSpc>
                <a:spcPct val="80000"/>
              </a:lnSpc>
              <a:buNone/>
            </a:pPr>
            <a:r>
              <a:rPr lang="en-US" altLang="en-US" sz="1400" dirty="0">
                <a:latin typeface="Tahoma" panose="020B0604030504040204" pitchFamily="34" charset="0"/>
              </a:rPr>
              <a:t>	else   			</a:t>
            </a:r>
            <a:endParaRPr lang="en-US" altLang="en-US" sz="1400" b="1" dirty="0">
              <a:latin typeface="Tahoma" panose="020B0604030504040204" pitchFamily="34" charset="0"/>
            </a:endParaRPr>
          </a:p>
          <a:p>
            <a:pPr marL="357188" indent="-357188">
              <a:lnSpc>
                <a:spcPct val="80000"/>
              </a:lnSpc>
              <a:buFontTx/>
              <a:buNone/>
            </a:pPr>
            <a:r>
              <a:rPr lang="en-US" altLang="en-US" sz="1400" dirty="0">
                <a:latin typeface="Tahoma" panose="020B0604030504040204" pitchFamily="34" charset="0"/>
              </a:rPr>
              <a:t>	  if (p-&gt;right &amp;&amp; p-&gt;left) {	</a:t>
            </a:r>
          </a:p>
          <a:p>
            <a:pPr marL="357188" indent="-357188">
              <a:lnSpc>
                <a:spcPct val="80000"/>
              </a:lnSpc>
              <a:buFontTx/>
              <a:buNone/>
            </a:pPr>
            <a:r>
              <a:rPr lang="en-US" altLang="en-US" sz="1400" dirty="0">
                <a:latin typeface="Tahoma" panose="020B0604030504040204" pitchFamily="34" charset="0"/>
              </a:rPr>
              <a:t>	     </a:t>
            </a:r>
            <a:r>
              <a:rPr lang="en-US" altLang="en-US" sz="1400" dirty="0" err="1">
                <a:latin typeface="Tahoma" panose="020B0604030504040204" pitchFamily="34" charset="0"/>
              </a:rPr>
              <a:t>TmpPtr</a:t>
            </a:r>
            <a:r>
              <a:rPr lang="en-US" altLang="en-US" sz="1400" dirty="0">
                <a:latin typeface="Tahoma" panose="020B0604030504040204" pitchFamily="34" charset="0"/>
              </a:rPr>
              <a:t>=</a:t>
            </a:r>
            <a:r>
              <a:rPr lang="en-US" altLang="en-US" sz="1400" dirty="0" err="1">
                <a:latin typeface="Tahoma" panose="020B0604030504040204" pitchFamily="34" charset="0"/>
              </a:rPr>
              <a:t>findMin</a:t>
            </a:r>
            <a:r>
              <a:rPr lang="en-US" altLang="en-US" sz="1400" dirty="0">
                <a:latin typeface="Tahoma" panose="020B0604030504040204" pitchFamily="34" charset="0"/>
              </a:rPr>
              <a:t>(p-&gt;right);	 </a:t>
            </a:r>
          </a:p>
          <a:p>
            <a:pPr marL="357188" indent="-357188">
              <a:lnSpc>
                <a:spcPct val="80000"/>
              </a:lnSpc>
              <a:buFontTx/>
              <a:buNone/>
            </a:pPr>
            <a:r>
              <a:rPr lang="en-US" altLang="en-US" sz="1400" dirty="0">
                <a:latin typeface="Tahoma" panose="020B0604030504040204" pitchFamily="34" charset="0"/>
              </a:rPr>
              <a:t>	     p-&gt;data=</a:t>
            </a:r>
            <a:r>
              <a:rPr lang="en-US" altLang="en-US" sz="1400" dirty="0" err="1">
                <a:latin typeface="Tahoma" panose="020B0604030504040204" pitchFamily="34" charset="0"/>
              </a:rPr>
              <a:t>TmpPtr</a:t>
            </a:r>
            <a:r>
              <a:rPr lang="en-US" altLang="en-US" sz="1400" dirty="0">
                <a:latin typeface="Tahoma" panose="020B0604030504040204" pitchFamily="34" charset="0"/>
              </a:rPr>
              <a:t>-&gt;data; 	    </a:t>
            </a:r>
          </a:p>
          <a:p>
            <a:pPr marL="357188" indent="-357188">
              <a:lnSpc>
                <a:spcPct val="80000"/>
              </a:lnSpc>
              <a:buFontTx/>
              <a:buNone/>
            </a:pPr>
            <a:r>
              <a:rPr lang="en-US" altLang="en-US" sz="1400" dirty="0">
                <a:latin typeface="Tahoma" panose="020B0604030504040204" pitchFamily="34" charset="0"/>
              </a:rPr>
              <a:t>	     p-&gt;right=Remove(p-&gt;</a:t>
            </a:r>
            <a:r>
              <a:rPr lang="en-US" altLang="en-US" sz="1400" dirty="0" err="1">
                <a:latin typeface="Tahoma" panose="020B0604030504040204" pitchFamily="34" charset="0"/>
              </a:rPr>
              <a:t>data,p</a:t>
            </a:r>
            <a:r>
              <a:rPr lang="en-US" altLang="en-US" sz="1400" dirty="0">
                <a:latin typeface="Tahoma" panose="020B0604030504040204" pitchFamily="34" charset="0"/>
              </a:rPr>
              <a:t>-&gt;right);	</a:t>
            </a:r>
          </a:p>
          <a:p>
            <a:pPr marL="357188" indent="-357188">
              <a:lnSpc>
                <a:spcPct val="80000"/>
              </a:lnSpc>
              <a:buFontTx/>
              <a:buNone/>
            </a:pP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else {		</a:t>
            </a:r>
            <a:r>
              <a:rPr lang="en-US" altLang="en-US" sz="1400" b="1" dirty="0">
                <a:latin typeface="Tahoma" panose="020B0604030504040204" pitchFamily="34" charset="0"/>
              </a:rPr>
              <a:t> //single child node</a:t>
            </a:r>
            <a:r>
              <a:rPr lang="en-US" sz="1400" b="1" dirty="0">
                <a:latin typeface="Tahoma" panose="020B0604030504040204" pitchFamily="34" charset="0"/>
                <a:ea typeface="Tahoma" panose="020B0604030504040204" pitchFamily="34" charset="0"/>
                <a:cs typeface="Tahoma" panose="020B0604030504040204" pitchFamily="34" charset="0"/>
              </a:rPr>
              <a:t> </a:t>
            </a: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a:t>
            </a:r>
            <a:r>
              <a:rPr lang="en-US" altLang="en-US" sz="1400" dirty="0" err="1">
                <a:latin typeface="Tahoma" panose="020B0604030504040204" pitchFamily="34" charset="0"/>
              </a:rPr>
              <a:t>TmpPtr</a:t>
            </a:r>
            <a:r>
              <a:rPr lang="en-US" altLang="en-US" sz="1400" dirty="0">
                <a:latin typeface="Tahoma" panose="020B0604030504040204" pitchFamily="34" charset="0"/>
              </a:rPr>
              <a:t>=p;</a:t>
            </a:r>
          </a:p>
          <a:p>
            <a:pPr marL="357188" indent="-357188">
              <a:lnSpc>
                <a:spcPct val="80000"/>
              </a:lnSpc>
              <a:buFontTx/>
              <a:buNone/>
            </a:pPr>
            <a:r>
              <a:rPr lang="en-US" altLang="en-US" sz="1400" dirty="0">
                <a:latin typeface="Tahoma" panose="020B0604030504040204" pitchFamily="34" charset="0"/>
              </a:rPr>
              <a:t>	     if (p-&gt;left == NULL) p=p-&gt;right;</a:t>
            </a:r>
          </a:p>
          <a:p>
            <a:pPr marL="357188" indent="-357188">
              <a:lnSpc>
                <a:spcPct val="80000"/>
              </a:lnSpc>
              <a:buFontTx/>
              <a:buNone/>
            </a:pPr>
            <a:r>
              <a:rPr lang="en-US" altLang="en-US" sz="1400" dirty="0">
                <a:latin typeface="Tahoma" panose="020B0604030504040204" pitchFamily="34" charset="0"/>
              </a:rPr>
              <a:t>	     else if (p-&gt;right == NULL) p=p-&gt;left; </a:t>
            </a:r>
          </a:p>
          <a:p>
            <a:pPr marL="357188" indent="-357188">
              <a:lnSpc>
                <a:spcPct val="80000"/>
              </a:lnSpc>
              <a:buFontTx/>
              <a:buNone/>
            </a:pPr>
            <a:r>
              <a:rPr lang="en-US" altLang="en-US" sz="1400" dirty="0">
                <a:latin typeface="Tahoma" panose="020B0604030504040204" pitchFamily="34" charset="0"/>
              </a:rPr>
              <a:t>	     free(</a:t>
            </a:r>
            <a:r>
              <a:rPr lang="en-US" altLang="en-US" sz="1400" dirty="0" err="1">
                <a:latin typeface="Tahoma" panose="020B0604030504040204" pitchFamily="34" charset="0"/>
              </a:rPr>
              <a:t>TmpPtr</a:t>
            </a: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a:t>
            </a:r>
            <a:r>
              <a:rPr lang="en-US" altLang="en-US" sz="1400" dirty="0">
                <a:solidFill>
                  <a:srgbClr val="00CCFF"/>
                </a:solidFill>
                <a:latin typeface="Tahoma" panose="020B0604030504040204" pitchFamily="34" charset="0"/>
              </a:rPr>
              <a:t>return p;</a:t>
            </a:r>
            <a:endParaRPr lang="en-US" sz="1400" dirty="0">
              <a:solidFill>
                <a:srgbClr val="00CCFF"/>
              </a:solidFill>
            </a:endParaRPr>
          </a:p>
        </p:txBody>
      </p:sp>
      <p:sp>
        <p:nvSpPr>
          <p:cNvPr id="4" name="Veri Yer Tutucusu 3">
            <a:extLst>
              <a:ext uri="{FF2B5EF4-FFF2-40B4-BE49-F238E27FC236}">
                <a16:creationId xmlns:a16="http://schemas.microsoft.com/office/drawing/2014/main" id="{5BBCD60D-E175-B27C-D2B3-FA5AC82EC7E0}"/>
              </a:ext>
            </a:extLst>
          </p:cNvPr>
          <p:cNvSpPr>
            <a:spLocks noGrp="1"/>
          </p:cNvSpPr>
          <p:nvPr>
            <p:ph type="dt" sz="half" idx="10"/>
          </p:nvPr>
        </p:nvSpPr>
        <p:spPr/>
        <p:txBody>
          <a:bodyPr/>
          <a:lstStyle/>
          <a:p>
            <a:fld id="{0F92DB3B-1097-4618-8664-8FF5E565DAC1}" type="datetime4">
              <a:rPr lang="en-US" altLang="en-US" smtClean="0"/>
              <a:pPr/>
              <a:t>November 5, 2025</a:t>
            </a:fld>
            <a:endParaRPr lang="en-US" altLang="en-US" dirty="0"/>
          </a:p>
        </p:txBody>
      </p:sp>
      <p:sp>
        <p:nvSpPr>
          <p:cNvPr id="5" name="Alt Bilgi Yer Tutucusu 4">
            <a:extLst>
              <a:ext uri="{FF2B5EF4-FFF2-40B4-BE49-F238E27FC236}">
                <a16:creationId xmlns:a16="http://schemas.microsoft.com/office/drawing/2014/main" id="{151E49B6-F78B-B4F3-74F4-B3DEE585341C}"/>
              </a:ext>
            </a:extLst>
          </p:cNvPr>
          <p:cNvSpPr>
            <a:spLocks noGrp="1"/>
          </p:cNvSpPr>
          <p:nvPr>
            <p:ph type="ftr" sz="quarter" idx="11"/>
          </p:nvPr>
        </p:nvSpPr>
        <p:spPr/>
        <p:txBody>
          <a:bodyPr/>
          <a:lstStyle/>
          <a:p>
            <a:r>
              <a:rPr lang="en-US" altLang="en-US"/>
              <a:t>Borahan Tümer, Ph.D.                                                                                                                                                                          </a:t>
            </a:r>
            <a:endParaRPr lang="en-US" altLang="en-US" dirty="0"/>
          </a:p>
        </p:txBody>
      </p:sp>
      <p:sp>
        <p:nvSpPr>
          <p:cNvPr id="6" name="Slayt Numarası Yer Tutucusu 5">
            <a:extLst>
              <a:ext uri="{FF2B5EF4-FFF2-40B4-BE49-F238E27FC236}">
                <a16:creationId xmlns:a16="http://schemas.microsoft.com/office/drawing/2014/main" id="{211CD70C-665E-6917-6854-F2B59EA3E4EC}"/>
              </a:ext>
            </a:extLst>
          </p:cNvPr>
          <p:cNvSpPr>
            <a:spLocks noGrp="1"/>
          </p:cNvSpPr>
          <p:nvPr>
            <p:ph type="sldNum" sz="quarter" idx="12"/>
          </p:nvPr>
        </p:nvSpPr>
        <p:spPr/>
        <p:txBody>
          <a:bodyPr/>
          <a:lstStyle/>
          <a:p>
            <a:fld id="{7BBBEAB4-9E35-4AD2-B30F-971FEF33D279}" type="slidenum">
              <a:rPr lang="en-US" altLang="en-US" smtClean="0"/>
              <a:pPr/>
              <a:t>86</a:t>
            </a:fld>
            <a:endParaRPr lang="en-US" altLang="en-US" dirty="0"/>
          </a:p>
        </p:txBody>
      </p:sp>
      <p:sp>
        <p:nvSpPr>
          <p:cNvPr id="7" name="Başlık 6">
            <a:extLst>
              <a:ext uri="{FF2B5EF4-FFF2-40B4-BE49-F238E27FC236}">
                <a16:creationId xmlns:a16="http://schemas.microsoft.com/office/drawing/2014/main" id="{1974FF2F-3AC7-59AF-4F13-F81D68DCC374}"/>
              </a:ext>
            </a:extLst>
          </p:cNvPr>
          <p:cNvSpPr>
            <a:spLocks noGrp="1"/>
          </p:cNvSpPr>
          <p:nvPr>
            <p:ph type="title"/>
          </p:nvPr>
        </p:nvSpPr>
        <p:spPr>
          <a:xfrm>
            <a:off x="35370" y="274638"/>
            <a:ext cx="9108630" cy="706022"/>
          </a:xfrm>
        </p:spPr>
        <p:txBody>
          <a:bodyPr/>
          <a:lstStyle/>
          <a:p>
            <a:r>
              <a:rPr lang="en-US" sz="4000" dirty="0"/>
              <a:t>Removing a key of node with a single child </a:t>
            </a:r>
          </a:p>
        </p:txBody>
      </p:sp>
      <p:sp>
        <p:nvSpPr>
          <p:cNvPr id="8" name="Oval 7">
            <a:extLst>
              <a:ext uri="{FF2B5EF4-FFF2-40B4-BE49-F238E27FC236}">
                <a16:creationId xmlns:a16="http://schemas.microsoft.com/office/drawing/2014/main" id="{F62EA3E4-2978-C6CA-2A78-9BD4707D5FDE}"/>
              </a:ext>
            </a:extLst>
          </p:cNvPr>
          <p:cNvSpPr/>
          <p:nvPr/>
        </p:nvSpPr>
        <p:spPr>
          <a:xfrm>
            <a:off x="2051650" y="105267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12</a:t>
            </a:r>
          </a:p>
        </p:txBody>
      </p:sp>
      <p:sp>
        <p:nvSpPr>
          <p:cNvPr id="9" name="Oval 8">
            <a:extLst>
              <a:ext uri="{FF2B5EF4-FFF2-40B4-BE49-F238E27FC236}">
                <a16:creationId xmlns:a16="http://schemas.microsoft.com/office/drawing/2014/main" id="{85AC2F45-83F6-2939-CB3E-37D37460981E}"/>
              </a:ext>
            </a:extLst>
          </p:cNvPr>
          <p:cNvSpPr/>
          <p:nvPr/>
        </p:nvSpPr>
        <p:spPr>
          <a:xfrm>
            <a:off x="1259540" y="177277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8</a:t>
            </a:r>
          </a:p>
        </p:txBody>
      </p:sp>
      <p:cxnSp>
        <p:nvCxnSpPr>
          <p:cNvPr id="11" name="Düz Bağlayıcı 10">
            <a:extLst>
              <a:ext uri="{FF2B5EF4-FFF2-40B4-BE49-F238E27FC236}">
                <a16:creationId xmlns:a16="http://schemas.microsoft.com/office/drawing/2014/main" id="{EB6F4F94-8877-90B1-AAB0-95CAAE6BCEB0}"/>
              </a:ext>
            </a:extLst>
          </p:cNvPr>
          <p:cNvCxnSpPr>
            <a:stCxn id="8" idx="3"/>
            <a:endCxn id="9" idx="7"/>
          </p:cNvCxnSpPr>
          <p:nvPr/>
        </p:nvCxnSpPr>
        <p:spPr>
          <a:xfrm flipH="1">
            <a:off x="1566862" y="1359992"/>
            <a:ext cx="537516" cy="4655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3ADECA4B-8726-AF26-68C5-0EBEF7DB73FB}"/>
              </a:ext>
            </a:extLst>
          </p:cNvPr>
          <p:cNvSpPr/>
          <p:nvPr/>
        </p:nvSpPr>
        <p:spPr>
          <a:xfrm>
            <a:off x="827480"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4</a:t>
            </a:r>
          </a:p>
        </p:txBody>
      </p:sp>
      <p:cxnSp>
        <p:nvCxnSpPr>
          <p:cNvPr id="13" name="Düz Bağlayıcı 12">
            <a:extLst>
              <a:ext uri="{FF2B5EF4-FFF2-40B4-BE49-F238E27FC236}">
                <a16:creationId xmlns:a16="http://schemas.microsoft.com/office/drawing/2014/main" id="{E404D2C6-5A57-FADF-E40C-48444E6485EC}"/>
              </a:ext>
            </a:extLst>
          </p:cNvPr>
          <p:cNvCxnSpPr>
            <a:cxnSpLocks/>
            <a:stCxn id="9" idx="3"/>
            <a:endCxn id="12" idx="0"/>
          </p:cNvCxnSpPr>
          <p:nvPr/>
        </p:nvCxnSpPr>
        <p:spPr>
          <a:xfrm flipH="1">
            <a:off x="1007505" y="2080092"/>
            <a:ext cx="304763"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8EC3773D-2C49-3D02-9866-276B4C922666}"/>
              </a:ext>
            </a:extLst>
          </p:cNvPr>
          <p:cNvSpPr/>
          <p:nvPr/>
        </p:nvSpPr>
        <p:spPr>
          <a:xfrm>
            <a:off x="1638872"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10</a:t>
            </a:r>
          </a:p>
        </p:txBody>
      </p:sp>
      <p:cxnSp>
        <p:nvCxnSpPr>
          <p:cNvPr id="17" name="Düz Bağlayıcı 16">
            <a:extLst>
              <a:ext uri="{FF2B5EF4-FFF2-40B4-BE49-F238E27FC236}">
                <a16:creationId xmlns:a16="http://schemas.microsoft.com/office/drawing/2014/main" id="{EBC0E575-89FE-A3AE-9138-A34490272BE3}"/>
              </a:ext>
            </a:extLst>
          </p:cNvPr>
          <p:cNvCxnSpPr>
            <a:cxnSpLocks/>
            <a:stCxn id="9" idx="5"/>
            <a:endCxn id="16" idx="0"/>
          </p:cNvCxnSpPr>
          <p:nvPr/>
        </p:nvCxnSpPr>
        <p:spPr>
          <a:xfrm>
            <a:off x="1566862" y="2080092"/>
            <a:ext cx="252035"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A60EE469-3776-4186-E6DE-2C3970848622}"/>
              </a:ext>
            </a:extLst>
          </p:cNvPr>
          <p:cNvSpPr/>
          <p:nvPr/>
        </p:nvSpPr>
        <p:spPr>
          <a:xfrm>
            <a:off x="2968498" y="177277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24</a:t>
            </a:r>
          </a:p>
        </p:txBody>
      </p:sp>
      <p:cxnSp>
        <p:nvCxnSpPr>
          <p:cNvPr id="20" name="Düz Bağlayıcı 19">
            <a:extLst>
              <a:ext uri="{FF2B5EF4-FFF2-40B4-BE49-F238E27FC236}">
                <a16:creationId xmlns:a16="http://schemas.microsoft.com/office/drawing/2014/main" id="{8E278832-67D3-D799-85AA-EEB679E4F709}"/>
              </a:ext>
            </a:extLst>
          </p:cNvPr>
          <p:cNvCxnSpPr>
            <a:cxnSpLocks/>
            <a:stCxn id="8" idx="5"/>
            <a:endCxn id="19" idx="1"/>
          </p:cNvCxnSpPr>
          <p:nvPr/>
        </p:nvCxnSpPr>
        <p:spPr>
          <a:xfrm>
            <a:off x="2358972" y="1359992"/>
            <a:ext cx="662254" cy="4655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C0F91AC5-D276-1FD3-FEAA-85AB794C891B}"/>
              </a:ext>
            </a:extLst>
          </p:cNvPr>
          <p:cNvSpPr/>
          <p:nvPr/>
        </p:nvSpPr>
        <p:spPr>
          <a:xfrm>
            <a:off x="2536438"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18</a:t>
            </a:r>
          </a:p>
        </p:txBody>
      </p:sp>
      <p:cxnSp>
        <p:nvCxnSpPr>
          <p:cNvPr id="22" name="Düz Bağlayıcı 21">
            <a:extLst>
              <a:ext uri="{FF2B5EF4-FFF2-40B4-BE49-F238E27FC236}">
                <a16:creationId xmlns:a16="http://schemas.microsoft.com/office/drawing/2014/main" id="{3D35E7C3-EE36-62CA-A9BA-0589582FF394}"/>
              </a:ext>
            </a:extLst>
          </p:cNvPr>
          <p:cNvCxnSpPr>
            <a:cxnSpLocks/>
            <a:stCxn id="19" idx="3"/>
            <a:endCxn id="21" idx="0"/>
          </p:cNvCxnSpPr>
          <p:nvPr/>
        </p:nvCxnSpPr>
        <p:spPr>
          <a:xfrm flipH="1">
            <a:off x="2716463" y="2080092"/>
            <a:ext cx="304763"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C19F9811-7367-EFEC-FF03-21A5EDD9ECDA}"/>
              </a:ext>
            </a:extLst>
          </p:cNvPr>
          <p:cNvSpPr/>
          <p:nvPr/>
        </p:nvSpPr>
        <p:spPr>
          <a:xfrm>
            <a:off x="3347830"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48</a:t>
            </a:r>
          </a:p>
        </p:txBody>
      </p:sp>
      <p:cxnSp>
        <p:nvCxnSpPr>
          <p:cNvPr id="24" name="Düz Bağlayıcı 23">
            <a:extLst>
              <a:ext uri="{FF2B5EF4-FFF2-40B4-BE49-F238E27FC236}">
                <a16:creationId xmlns:a16="http://schemas.microsoft.com/office/drawing/2014/main" id="{3E773F4D-7312-F1C7-E865-6A9F2E680979}"/>
              </a:ext>
            </a:extLst>
          </p:cNvPr>
          <p:cNvCxnSpPr>
            <a:cxnSpLocks/>
            <a:stCxn id="19" idx="5"/>
            <a:endCxn id="23" idx="0"/>
          </p:cNvCxnSpPr>
          <p:nvPr/>
        </p:nvCxnSpPr>
        <p:spPr>
          <a:xfrm>
            <a:off x="3275820" y="2080092"/>
            <a:ext cx="252035"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4081FC77-1098-C3F8-6AFF-B254589BEFEA}"/>
              </a:ext>
            </a:extLst>
          </p:cNvPr>
          <p:cNvSpPr/>
          <p:nvPr/>
        </p:nvSpPr>
        <p:spPr>
          <a:xfrm>
            <a:off x="3131800" y="378905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32</a:t>
            </a:r>
          </a:p>
        </p:txBody>
      </p:sp>
      <p:cxnSp>
        <p:nvCxnSpPr>
          <p:cNvPr id="30" name="Düz Bağlayıcı 29">
            <a:extLst>
              <a:ext uri="{FF2B5EF4-FFF2-40B4-BE49-F238E27FC236}">
                <a16:creationId xmlns:a16="http://schemas.microsoft.com/office/drawing/2014/main" id="{A00E2E1E-9759-57A1-A9DA-CDA883CFF858}"/>
              </a:ext>
            </a:extLst>
          </p:cNvPr>
          <p:cNvCxnSpPr>
            <a:cxnSpLocks/>
            <a:stCxn id="23" idx="4"/>
            <a:endCxn id="29" idx="0"/>
          </p:cNvCxnSpPr>
          <p:nvPr/>
        </p:nvCxnSpPr>
        <p:spPr>
          <a:xfrm flipH="1">
            <a:off x="3311825" y="3140960"/>
            <a:ext cx="216030" cy="6480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E9816913-369C-48A4-6ACB-D7839E49329C}"/>
              </a:ext>
            </a:extLst>
          </p:cNvPr>
          <p:cNvSpPr/>
          <p:nvPr/>
        </p:nvSpPr>
        <p:spPr>
          <a:xfrm>
            <a:off x="3563860" y="378905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60</a:t>
            </a:r>
          </a:p>
        </p:txBody>
      </p:sp>
      <p:cxnSp>
        <p:nvCxnSpPr>
          <p:cNvPr id="32" name="Düz Bağlayıcı 31">
            <a:extLst>
              <a:ext uri="{FF2B5EF4-FFF2-40B4-BE49-F238E27FC236}">
                <a16:creationId xmlns:a16="http://schemas.microsoft.com/office/drawing/2014/main" id="{1F420695-749C-A4C7-B329-BE406A1FC713}"/>
              </a:ext>
            </a:extLst>
          </p:cNvPr>
          <p:cNvCxnSpPr>
            <a:cxnSpLocks/>
            <a:stCxn id="23" idx="4"/>
            <a:endCxn id="31" idx="0"/>
          </p:cNvCxnSpPr>
          <p:nvPr/>
        </p:nvCxnSpPr>
        <p:spPr>
          <a:xfrm>
            <a:off x="3527855" y="3140960"/>
            <a:ext cx="216030" cy="6480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Metin kutusu 40">
            <a:extLst>
              <a:ext uri="{FF2B5EF4-FFF2-40B4-BE49-F238E27FC236}">
                <a16:creationId xmlns:a16="http://schemas.microsoft.com/office/drawing/2014/main" id="{BE4755D5-E5C9-5C96-DFB6-484989A9F1C6}"/>
              </a:ext>
            </a:extLst>
          </p:cNvPr>
          <p:cNvSpPr txBox="1"/>
          <p:nvPr/>
        </p:nvSpPr>
        <p:spPr>
          <a:xfrm>
            <a:off x="307537" y="4477524"/>
            <a:ext cx="3754750" cy="1200329"/>
          </a:xfrm>
          <a:prstGeom prst="rect">
            <a:avLst/>
          </a:prstGeom>
          <a:noFill/>
        </p:spPr>
        <p:txBody>
          <a:bodyPr wrap="square" rtlCol="0">
            <a:spAutoFit/>
          </a:bodyPr>
          <a:lstStyle/>
          <a:p>
            <a:r>
              <a:rPr lang="en-US" b="1" dirty="0"/>
              <a:t>Return from Call #2 back to Call #1  at the point of Call #2 </a:t>
            </a:r>
          </a:p>
          <a:p>
            <a:r>
              <a:rPr lang="en-US" dirty="0"/>
              <a:t>Address of 18 returned to </a:t>
            </a:r>
            <a:r>
              <a:rPr lang="en-US" dirty="0" err="1">
                <a:latin typeface="Tahoma" panose="020B0604030504040204" pitchFamily="34" charset="0"/>
                <a:ea typeface="Tahoma" panose="020B0604030504040204" pitchFamily="34" charset="0"/>
                <a:cs typeface="Tahoma" panose="020B0604030504040204" pitchFamily="34" charset="0"/>
              </a:rPr>
              <a:t>p→left</a:t>
            </a:r>
            <a:r>
              <a:rPr lang="en-US" dirty="0">
                <a:latin typeface="Tahoma" panose="020B0604030504040204" pitchFamily="34" charset="0"/>
                <a:ea typeface="Tahoma" panose="020B0604030504040204" pitchFamily="34" charset="0"/>
                <a:cs typeface="Tahoma" panose="020B0604030504040204" pitchFamily="34" charset="0"/>
              </a:rPr>
              <a:t> </a:t>
            </a:r>
            <a:r>
              <a:rPr lang="en-US" dirty="0">
                <a:latin typeface="+mn-lt"/>
                <a:ea typeface="Tahoma" panose="020B0604030504040204" pitchFamily="34" charset="0"/>
                <a:cs typeface="Tahoma" panose="020B0604030504040204" pitchFamily="34" charset="0"/>
              </a:rPr>
              <a:t>with p pointing to 24.</a:t>
            </a:r>
            <a:endParaRPr lang="en-US" dirty="0"/>
          </a:p>
        </p:txBody>
      </p:sp>
      <p:sp>
        <p:nvSpPr>
          <p:cNvPr id="42" name="Metin kutusu 41">
            <a:extLst>
              <a:ext uri="{FF2B5EF4-FFF2-40B4-BE49-F238E27FC236}">
                <a16:creationId xmlns:a16="http://schemas.microsoft.com/office/drawing/2014/main" id="{07B397CC-8930-0BFA-7445-1E5EB7D5B910}"/>
              </a:ext>
            </a:extLst>
          </p:cNvPr>
          <p:cNvSpPr txBox="1"/>
          <p:nvPr/>
        </p:nvSpPr>
        <p:spPr>
          <a:xfrm>
            <a:off x="51312" y="836640"/>
            <a:ext cx="2133600" cy="461665"/>
          </a:xfrm>
          <a:prstGeom prst="rect">
            <a:avLst/>
          </a:prstGeom>
          <a:noFill/>
        </p:spPr>
        <p:txBody>
          <a:bodyPr wrap="square" rtlCol="0">
            <a:spAutoFit/>
          </a:bodyPr>
          <a:lstStyle/>
          <a:p>
            <a:r>
              <a:rPr lang="en-US" sz="2400" b="1" dirty="0">
                <a:solidFill>
                  <a:srgbClr val="FF0000"/>
                </a:solidFill>
                <a:highlight>
                  <a:srgbClr val="FFFF00"/>
                </a:highlight>
              </a:rPr>
              <a:t>Remove 16 !!!</a:t>
            </a:r>
          </a:p>
        </p:txBody>
      </p:sp>
      <p:sp>
        <p:nvSpPr>
          <p:cNvPr id="26" name="Metin kutusu 25">
            <a:extLst>
              <a:ext uri="{FF2B5EF4-FFF2-40B4-BE49-F238E27FC236}">
                <a16:creationId xmlns:a16="http://schemas.microsoft.com/office/drawing/2014/main" id="{6ACA6242-1D99-99F9-2DC6-89E0EBEC496A}"/>
              </a:ext>
            </a:extLst>
          </p:cNvPr>
          <p:cNvSpPr txBox="1"/>
          <p:nvPr/>
        </p:nvSpPr>
        <p:spPr>
          <a:xfrm>
            <a:off x="2043489" y="1636910"/>
            <a:ext cx="947334" cy="584775"/>
          </a:xfrm>
          <a:prstGeom prst="rect">
            <a:avLst/>
          </a:prstGeom>
          <a:noFill/>
        </p:spPr>
        <p:txBody>
          <a:bodyPr wrap="square" rtlCol="0">
            <a:spAutoFit/>
          </a:bodyPr>
          <a:lstStyle/>
          <a:p>
            <a:r>
              <a:rPr lang="en-US" sz="3200" dirty="0">
                <a:solidFill>
                  <a:srgbClr val="FF0000"/>
                </a:solidFill>
              </a:rPr>
              <a:t>p →</a:t>
            </a:r>
          </a:p>
        </p:txBody>
      </p:sp>
    </p:spTree>
    <p:extLst>
      <p:ext uri="{BB962C8B-B14F-4D97-AF65-F5344CB8AC3E}">
        <p14:creationId xmlns:p14="http://schemas.microsoft.com/office/powerpoint/2010/main" val="40890539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4B0AB2F-CCD6-734F-4488-DBB794F92449}"/>
              </a:ext>
            </a:extLst>
          </p:cNvPr>
          <p:cNvSpPr>
            <a:spLocks noGrp="1"/>
          </p:cNvSpPr>
          <p:nvPr>
            <p:ph idx="1"/>
          </p:nvPr>
        </p:nvSpPr>
        <p:spPr>
          <a:xfrm>
            <a:off x="3760608" y="1196690"/>
            <a:ext cx="5131992" cy="4929473"/>
          </a:xfrm>
        </p:spPr>
        <p:txBody>
          <a:bodyPr/>
          <a:lstStyle/>
          <a:p>
            <a:pPr marL="357188" indent="-357188">
              <a:lnSpc>
                <a:spcPct val="80000"/>
              </a:lnSpc>
              <a:buFontTx/>
              <a:buNone/>
            </a:pPr>
            <a:r>
              <a:rPr lang="en-US" altLang="en-US" sz="1400" dirty="0" err="1">
                <a:latin typeface="Tahoma" panose="020B0604030504040204" pitchFamily="34" charset="0"/>
              </a:rPr>
              <a:t>BTNodeType</a:t>
            </a:r>
            <a:r>
              <a:rPr lang="en-US" altLang="en-US" sz="1400" dirty="0">
                <a:latin typeface="Tahoma" panose="020B0604030504040204" pitchFamily="34" charset="0"/>
              </a:rPr>
              <a:t> *Remove (</a:t>
            </a:r>
            <a:r>
              <a:rPr lang="en-US" altLang="en-US" sz="1400" dirty="0" err="1">
                <a:latin typeface="Tahoma" panose="020B0604030504040204" pitchFamily="34" charset="0"/>
              </a:rPr>
              <a:t>infotype</a:t>
            </a:r>
            <a:r>
              <a:rPr lang="en-US" altLang="en-US" sz="1400" dirty="0">
                <a:latin typeface="Tahoma" panose="020B0604030504040204" pitchFamily="34" charset="0"/>
              </a:rPr>
              <a:t> *key, </a:t>
            </a:r>
            <a:r>
              <a:rPr lang="en-US" altLang="en-US" sz="1400" dirty="0" err="1">
                <a:latin typeface="Tahoma" panose="020B0604030504040204" pitchFamily="34" charset="0"/>
              </a:rPr>
              <a:t>BTNodeType</a:t>
            </a:r>
            <a:r>
              <a:rPr lang="en-US" altLang="en-US" sz="1400" dirty="0">
                <a:latin typeface="Tahoma" panose="020B0604030504040204" pitchFamily="34" charset="0"/>
              </a:rPr>
              <a:t> *p)</a:t>
            </a:r>
          </a:p>
          <a:p>
            <a:pPr marL="357188" indent="-357188">
              <a:lnSpc>
                <a:spcPct val="80000"/>
              </a:lnSpc>
              <a:buFontTx/>
              <a:buNone/>
            </a:pPr>
            <a:r>
              <a:rPr lang="en-US" altLang="en-US" sz="1400" dirty="0">
                <a:latin typeface="Tahoma" panose="020B0604030504040204" pitchFamily="34" charset="0"/>
              </a:rPr>
              <a:t>{// returns a pointer to node </a:t>
            </a:r>
            <a:r>
              <a:rPr lang="tr-TR" altLang="en-US" sz="1400" dirty="0" err="1">
                <a:latin typeface="Tahoma" panose="020B0604030504040204" pitchFamily="34" charset="0"/>
              </a:rPr>
              <a:t>replacing</a:t>
            </a:r>
            <a:r>
              <a:rPr lang="tr-TR" altLang="en-US" sz="1400" dirty="0">
                <a:latin typeface="Tahoma" panose="020B0604030504040204" pitchFamily="34" charset="0"/>
              </a:rPr>
              <a:t> </a:t>
            </a:r>
            <a:r>
              <a:rPr lang="tr-TR" altLang="en-US" sz="1400" dirty="0" err="1">
                <a:latin typeface="Tahoma" panose="020B0604030504040204" pitchFamily="34" charset="0"/>
              </a:rPr>
              <a:t>the</a:t>
            </a:r>
            <a:r>
              <a:rPr lang="tr-TR" altLang="en-US" sz="1400" dirty="0">
                <a:latin typeface="Tahoma" panose="020B0604030504040204" pitchFamily="34" charset="0"/>
              </a:rPr>
              <a:t> </a:t>
            </a:r>
            <a:r>
              <a:rPr lang="tr-TR" altLang="en-US" sz="1400" dirty="0" err="1">
                <a:latin typeface="Tahoma" panose="020B0604030504040204" pitchFamily="34" charset="0"/>
              </a:rPr>
              <a:t>node</a:t>
            </a:r>
            <a:r>
              <a:rPr lang="tr-TR" altLang="en-US" sz="1400" dirty="0">
                <a:latin typeface="Tahoma" panose="020B0604030504040204" pitchFamily="34" charset="0"/>
              </a:rPr>
              <a:t> </a:t>
            </a:r>
            <a:r>
              <a:rPr lang="tr-TR" altLang="en-US" sz="1400" dirty="0" err="1">
                <a:latin typeface="Tahoma" panose="020B0604030504040204" pitchFamily="34" charset="0"/>
              </a:rPr>
              <a:t>removed</a:t>
            </a:r>
            <a:r>
              <a:rPr lang="en-US" altLang="en-US" sz="1400" dirty="0">
                <a:latin typeface="Tahoma" panose="020B0604030504040204" pitchFamily="34" charset="0"/>
              </a:rPr>
              <a:t>.</a:t>
            </a:r>
          </a:p>
          <a:p>
            <a:pPr marL="357188" indent="-357188">
              <a:lnSpc>
                <a:spcPct val="80000"/>
              </a:lnSpc>
              <a:buFontTx/>
              <a:buNone/>
            </a:pPr>
            <a:r>
              <a:rPr lang="en-US" altLang="en-US" sz="1400" dirty="0">
                <a:latin typeface="Tahoma" panose="020B0604030504040204" pitchFamily="34" charset="0"/>
              </a:rPr>
              <a:t>	</a:t>
            </a:r>
            <a:r>
              <a:rPr lang="en-US" altLang="en-US" sz="1400" dirty="0" err="1">
                <a:latin typeface="Tahoma" panose="020B0604030504040204" pitchFamily="34" charset="0"/>
              </a:rPr>
              <a:t>BTNodeType</a:t>
            </a:r>
            <a:r>
              <a:rPr lang="en-US" altLang="en-US" sz="1400" dirty="0">
                <a:latin typeface="Tahoma" panose="020B0604030504040204" pitchFamily="34" charset="0"/>
              </a:rPr>
              <a:t> *</a:t>
            </a:r>
            <a:r>
              <a:rPr lang="en-US" altLang="en-US" sz="1400" dirty="0" err="1">
                <a:latin typeface="Tahoma" panose="020B0604030504040204" pitchFamily="34" charset="0"/>
              </a:rPr>
              <a:t>TempPtr</a:t>
            </a:r>
            <a:r>
              <a:rPr lang="en-US" altLang="en-US" sz="1400" dirty="0">
                <a:latin typeface="Tahoma" panose="020B0604030504040204" pitchFamily="34" charset="0"/>
              </a:rPr>
              <a:t>;</a:t>
            </a:r>
          </a:p>
          <a:p>
            <a:pPr marL="357188" indent="-357188">
              <a:lnSpc>
                <a:spcPct val="80000"/>
              </a:lnSpc>
              <a:buFontTx/>
              <a:buNone/>
            </a:pPr>
            <a:r>
              <a:rPr lang="en-US" altLang="en-US" sz="1400" dirty="0">
                <a:latin typeface="Tahoma" panose="020B0604030504040204" pitchFamily="34" charset="0"/>
              </a:rPr>
              <a:t>	if (p == NULL)                                               		return </a:t>
            </a:r>
            <a:r>
              <a:rPr lang="en-US" altLang="en-US" sz="1400" dirty="0" err="1">
                <a:latin typeface="Tahoma" panose="020B0604030504040204" pitchFamily="34" charset="0"/>
              </a:rPr>
              <a:t>errorMessage</a:t>
            </a:r>
            <a:r>
              <a:rPr lang="en-US" altLang="en-US" sz="1400" dirty="0">
                <a:latin typeface="Tahoma" panose="020B0604030504040204" pitchFamily="34" charset="0"/>
              </a:rPr>
              <a:t>(“empty tree”);</a:t>
            </a:r>
          </a:p>
          <a:p>
            <a:pPr marL="357188" indent="-357188">
              <a:lnSpc>
                <a:spcPct val="80000"/>
              </a:lnSpc>
              <a:buFontTx/>
              <a:buNone/>
            </a:pPr>
            <a:r>
              <a:rPr lang="en-US" altLang="en-US" sz="1400" dirty="0">
                <a:latin typeface="Tahoma" panose="020B0604030504040204" pitchFamily="34" charset="0"/>
              </a:rPr>
              <a:t>	if (key &lt; p-&gt;data)</a:t>
            </a:r>
          </a:p>
          <a:p>
            <a:pPr marL="357188" indent="-357188">
              <a:lnSpc>
                <a:spcPct val="80000"/>
              </a:lnSpc>
              <a:buFontTx/>
              <a:buNone/>
            </a:pPr>
            <a:r>
              <a:rPr lang="en-US" altLang="en-US" sz="1400" dirty="0">
                <a:latin typeface="Tahoma" panose="020B0604030504040204" pitchFamily="34" charset="0"/>
              </a:rPr>
              <a:t>	  p-&gt;left=Remove(</a:t>
            </a:r>
            <a:r>
              <a:rPr lang="en-US" altLang="en-US" sz="1400" dirty="0" err="1">
                <a:latin typeface="Tahoma" panose="020B0604030504040204" pitchFamily="34" charset="0"/>
              </a:rPr>
              <a:t>key,p</a:t>
            </a:r>
            <a:r>
              <a:rPr lang="en-US" altLang="en-US" sz="1400" dirty="0">
                <a:latin typeface="Tahoma" panose="020B0604030504040204" pitchFamily="34" charset="0"/>
              </a:rPr>
              <a:t>-&gt;left);</a:t>
            </a:r>
          </a:p>
          <a:p>
            <a:pPr marL="357188" indent="-357188">
              <a:lnSpc>
                <a:spcPct val="80000"/>
              </a:lnSpc>
              <a:buFontTx/>
              <a:buNone/>
            </a:pPr>
            <a:r>
              <a:rPr lang="en-US" altLang="en-US" sz="1400" dirty="0">
                <a:latin typeface="Tahoma" panose="020B0604030504040204" pitchFamily="34" charset="0"/>
              </a:rPr>
              <a:t>	else if (key &gt; p-&gt;data)</a:t>
            </a:r>
          </a:p>
          <a:p>
            <a:pPr marL="357188" indent="-357188">
              <a:lnSpc>
                <a:spcPct val="80000"/>
              </a:lnSpc>
              <a:buFontTx/>
              <a:buNone/>
            </a:pPr>
            <a:r>
              <a:rPr lang="en-US" altLang="en-US" sz="1400" dirty="0">
                <a:latin typeface="Tahoma" panose="020B0604030504040204" pitchFamily="34" charset="0"/>
              </a:rPr>
              <a:t>	  </a:t>
            </a:r>
            <a:r>
              <a:rPr lang="en-US" altLang="en-US" sz="1400" dirty="0">
                <a:solidFill>
                  <a:srgbClr val="FF0000"/>
                </a:solidFill>
                <a:latin typeface="Tahoma" panose="020B0604030504040204" pitchFamily="34" charset="0"/>
              </a:rPr>
              <a:t>p-&gt;right=</a:t>
            </a:r>
            <a:r>
              <a:rPr lang="en-US" altLang="en-US" sz="1400" dirty="0">
                <a:latin typeface="Tahoma" panose="020B0604030504040204" pitchFamily="34" charset="0"/>
              </a:rPr>
              <a:t>Remove(</a:t>
            </a:r>
            <a:r>
              <a:rPr lang="en-US" altLang="en-US" sz="1400" dirty="0" err="1">
                <a:latin typeface="Tahoma" panose="020B0604030504040204" pitchFamily="34" charset="0"/>
              </a:rPr>
              <a:t>key,p</a:t>
            </a:r>
            <a:r>
              <a:rPr lang="en-US" altLang="en-US" sz="1400" dirty="0">
                <a:latin typeface="Tahoma" panose="020B0604030504040204" pitchFamily="34" charset="0"/>
              </a:rPr>
              <a:t>-&gt;right); </a:t>
            </a:r>
            <a:r>
              <a:rPr lang="en-US" altLang="en-US" sz="1400" b="1" dirty="0">
                <a:solidFill>
                  <a:srgbClr val="FF0000"/>
                </a:solidFill>
                <a:latin typeface="Tahoma" panose="020B0604030504040204" pitchFamily="34" charset="0"/>
              </a:rPr>
              <a:t>Call #1 point !!!</a:t>
            </a:r>
            <a:endParaRPr lang="en-US" altLang="en-US" sz="1400" dirty="0">
              <a:latin typeface="Tahoma" panose="020B0604030504040204" pitchFamily="34" charset="0"/>
            </a:endParaRPr>
          </a:p>
          <a:p>
            <a:pPr marL="357188" indent="-357188">
              <a:lnSpc>
                <a:spcPct val="80000"/>
              </a:lnSpc>
              <a:buFontTx/>
              <a:buNone/>
            </a:pPr>
            <a:r>
              <a:rPr lang="en-US" altLang="en-US" sz="1400" dirty="0">
                <a:latin typeface="Tahoma" panose="020B0604030504040204" pitchFamily="34" charset="0"/>
              </a:rPr>
              <a:t>	else   			</a:t>
            </a:r>
          </a:p>
          <a:p>
            <a:pPr marL="357188" indent="-357188">
              <a:lnSpc>
                <a:spcPct val="80000"/>
              </a:lnSpc>
              <a:buFontTx/>
              <a:buNone/>
            </a:pPr>
            <a:r>
              <a:rPr lang="en-US" altLang="en-US" sz="1400" dirty="0">
                <a:latin typeface="Tahoma" panose="020B0604030504040204" pitchFamily="34" charset="0"/>
              </a:rPr>
              <a:t>	  if (p-&gt;right &amp;&amp; p-&gt;left) {	</a:t>
            </a:r>
          </a:p>
          <a:p>
            <a:pPr marL="357188" indent="-357188">
              <a:lnSpc>
                <a:spcPct val="80000"/>
              </a:lnSpc>
              <a:buFontTx/>
              <a:buNone/>
            </a:pPr>
            <a:r>
              <a:rPr lang="en-US" altLang="en-US" sz="1400" dirty="0">
                <a:latin typeface="Tahoma" panose="020B0604030504040204" pitchFamily="34" charset="0"/>
              </a:rPr>
              <a:t>	     </a:t>
            </a:r>
            <a:r>
              <a:rPr lang="en-US" altLang="en-US" sz="1400" dirty="0" err="1">
                <a:latin typeface="Tahoma" panose="020B0604030504040204" pitchFamily="34" charset="0"/>
              </a:rPr>
              <a:t>TmpPtr</a:t>
            </a:r>
            <a:r>
              <a:rPr lang="en-US" altLang="en-US" sz="1400" dirty="0">
                <a:latin typeface="Tahoma" panose="020B0604030504040204" pitchFamily="34" charset="0"/>
              </a:rPr>
              <a:t>=</a:t>
            </a:r>
            <a:r>
              <a:rPr lang="en-US" altLang="en-US" sz="1400" dirty="0" err="1">
                <a:latin typeface="Tahoma" panose="020B0604030504040204" pitchFamily="34" charset="0"/>
              </a:rPr>
              <a:t>findMin</a:t>
            </a:r>
            <a:r>
              <a:rPr lang="en-US" altLang="en-US" sz="1400" dirty="0">
                <a:latin typeface="Tahoma" panose="020B0604030504040204" pitchFamily="34" charset="0"/>
              </a:rPr>
              <a:t>(p-&gt;right);	 </a:t>
            </a:r>
          </a:p>
          <a:p>
            <a:pPr marL="357188" indent="-357188">
              <a:lnSpc>
                <a:spcPct val="80000"/>
              </a:lnSpc>
              <a:buFontTx/>
              <a:buNone/>
            </a:pPr>
            <a:r>
              <a:rPr lang="en-US" altLang="en-US" sz="1400" dirty="0">
                <a:latin typeface="Tahoma" panose="020B0604030504040204" pitchFamily="34" charset="0"/>
              </a:rPr>
              <a:t>	     p-&gt;data=</a:t>
            </a:r>
            <a:r>
              <a:rPr lang="en-US" altLang="en-US" sz="1400" dirty="0" err="1">
                <a:latin typeface="Tahoma" panose="020B0604030504040204" pitchFamily="34" charset="0"/>
              </a:rPr>
              <a:t>TmpPtr</a:t>
            </a:r>
            <a:r>
              <a:rPr lang="en-US" altLang="en-US" sz="1400" dirty="0">
                <a:latin typeface="Tahoma" panose="020B0604030504040204" pitchFamily="34" charset="0"/>
              </a:rPr>
              <a:t>-&gt;data; 	    </a:t>
            </a:r>
          </a:p>
          <a:p>
            <a:pPr marL="357188" indent="-357188">
              <a:lnSpc>
                <a:spcPct val="80000"/>
              </a:lnSpc>
              <a:buFontTx/>
              <a:buNone/>
            </a:pPr>
            <a:r>
              <a:rPr lang="en-US" altLang="en-US" sz="1400" dirty="0">
                <a:latin typeface="Tahoma" panose="020B0604030504040204" pitchFamily="34" charset="0"/>
              </a:rPr>
              <a:t>	     p-&gt;right=Remove(p-&gt;</a:t>
            </a:r>
            <a:r>
              <a:rPr lang="en-US" altLang="en-US" sz="1400" dirty="0" err="1">
                <a:latin typeface="Tahoma" panose="020B0604030504040204" pitchFamily="34" charset="0"/>
              </a:rPr>
              <a:t>data,p</a:t>
            </a:r>
            <a:r>
              <a:rPr lang="en-US" altLang="en-US" sz="1400" dirty="0">
                <a:latin typeface="Tahoma" panose="020B0604030504040204" pitchFamily="34" charset="0"/>
              </a:rPr>
              <a:t>-&gt;right);	</a:t>
            </a:r>
          </a:p>
          <a:p>
            <a:pPr marL="357188" indent="-357188">
              <a:lnSpc>
                <a:spcPct val="80000"/>
              </a:lnSpc>
              <a:buFontTx/>
              <a:buNone/>
            </a:pP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else {			</a:t>
            </a:r>
          </a:p>
          <a:p>
            <a:pPr marL="357188" indent="-357188">
              <a:lnSpc>
                <a:spcPct val="80000"/>
              </a:lnSpc>
              <a:buFontTx/>
              <a:buNone/>
            </a:pPr>
            <a:r>
              <a:rPr lang="en-US" altLang="en-US" sz="1400" dirty="0">
                <a:latin typeface="Tahoma" panose="020B0604030504040204" pitchFamily="34" charset="0"/>
              </a:rPr>
              <a:t>	     </a:t>
            </a:r>
            <a:r>
              <a:rPr lang="en-US" altLang="en-US" sz="1400" dirty="0" err="1">
                <a:latin typeface="Tahoma" panose="020B0604030504040204" pitchFamily="34" charset="0"/>
              </a:rPr>
              <a:t>TmpPtr</a:t>
            </a:r>
            <a:r>
              <a:rPr lang="en-US" altLang="en-US" sz="1400" dirty="0">
                <a:latin typeface="Tahoma" panose="020B0604030504040204" pitchFamily="34" charset="0"/>
              </a:rPr>
              <a:t>=p;</a:t>
            </a:r>
          </a:p>
          <a:p>
            <a:pPr marL="357188" indent="-357188">
              <a:lnSpc>
                <a:spcPct val="80000"/>
              </a:lnSpc>
              <a:buFontTx/>
              <a:buNone/>
            </a:pPr>
            <a:r>
              <a:rPr lang="en-US" altLang="en-US" sz="1400" dirty="0">
                <a:latin typeface="Tahoma" panose="020B0604030504040204" pitchFamily="34" charset="0"/>
              </a:rPr>
              <a:t>	     if (p-&gt;left == NULL) p=p-&gt;right;</a:t>
            </a:r>
          </a:p>
          <a:p>
            <a:pPr marL="357188" indent="-357188">
              <a:lnSpc>
                <a:spcPct val="80000"/>
              </a:lnSpc>
              <a:buFontTx/>
              <a:buNone/>
            </a:pPr>
            <a:r>
              <a:rPr lang="en-US" altLang="en-US" sz="1400" dirty="0">
                <a:latin typeface="Tahoma" panose="020B0604030504040204" pitchFamily="34" charset="0"/>
              </a:rPr>
              <a:t>	     else if (p-&gt;right == NULL) p=p-&gt;left; </a:t>
            </a:r>
          </a:p>
          <a:p>
            <a:pPr marL="357188" indent="-357188">
              <a:lnSpc>
                <a:spcPct val="80000"/>
              </a:lnSpc>
              <a:buFontTx/>
              <a:buNone/>
            </a:pPr>
            <a:r>
              <a:rPr lang="en-US" altLang="en-US" sz="1400" dirty="0">
                <a:latin typeface="Tahoma" panose="020B0604030504040204" pitchFamily="34" charset="0"/>
              </a:rPr>
              <a:t>	     free(</a:t>
            </a:r>
            <a:r>
              <a:rPr lang="en-US" altLang="en-US" sz="1400" dirty="0" err="1">
                <a:latin typeface="Tahoma" panose="020B0604030504040204" pitchFamily="34" charset="0"/>
              </a:rPr>
              <a:t>TmpPtr</a:t>
            </a: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a:t>
            </a:r>
            <a:r>
              <a:rPr lang="en-US" altLang="en-US" sz="1400" dirty="0">
                <a:solidFill>
                  <a:srgbClr val="FF0000"/>
                </a:solidFill>
                <a:latin typeface="Tahoma" panose="020B0604030504040204" pitchFamily="34" charset="0"/>
              </a:rPr>
              <a:t>return p;</a:t>
            </a:r>
            <a:endParaRPr lang="en-US" sz="1400" dirty="0">
              <a:solidFill>
                <a:srgbClr val="FF0000"/>
              </a:solidFill>
            </a:endParaRPr>
          </a:p>
        </p:txBody>
      </p:sp>
      <p:sp>
        <p:nvSpPr>
          <p:cNvPr id="4" name="Veri Yer Tutucusu 3">
            <a:extLst>
              <a:ext uri="{FF2B5EF4-FFF2-40B4-BE49-F238E27FC236}">
                <a16:creationId xmlns:a16="http://schemas.microsoft.com/office/drawing/2014/main" id="{5BBCD60D-E175-B27C-D2B3-FA5AC82EC7E0}"/>
              </a:ext>
            </a:extLst>
          </p:cNvPr>
          <p:cNvSpPr>
            <a:spLocks noGrp="1"/>
          </p:cNvSpPr>
          <p:nvPr>
            <p:ph type="dt" sz="half" idx="10"/>
          </p:nvPr>
        </p:nvSpPr>
        <p:spPr/>
        <p:txBody>
          <a:bodyPr/>
          <a:lstStyle/>
          <a:p>
            <a:fld id="{0F92DB3B-1097-4618-8664-8FF5E565DAC1}" type="datetime4">
              <a:rPr lang="en-US" altLang="en-US" smtClean="0"/>
              <a:pPr/>
              <a:t>November 5, 2025</a:t>
            </a:fld>
            <a:endParaRPr lang="en-US" altLang="en-US" dirty="0"/>
          </a:p>
        </p:txBody>
      </p:sp>
      <p:sp>
        <p:nvSpPr>
          <p:cNvPr id="5" name="Alt Bilgi Yer Tutucusu 4">
            <a:extLst>
              <a:ext uri="{FF2B5EF4-FFF2-40B4-BE49-F238E27FC236}">
                <a16:creationId xmlns:a16="http://schemas.microsoft.com/office/drawing/2014/main" id="{151E49B6-F78B-B4F3-74F4-B3DEE585341C}"/>
              </a:ext>
            </a:extLst>
          </p:cNvPr>
          <p:cNvSpPr>
            <a:spLocks noGrp="1"/>
          </p:cNvSpPr>
          <p:nvPr>
            <p:ph type="ftr" sz="quarter" idx="11"/>
          </p:nvPr>
        </p:nvSpPr>
        <p:spPr/>
        <p:txBody>
          <a:bodyPr/>
          <a:lstStyle/>
          <a:p>
            <a:r>
              <a:rPr lang="en-US" altLang="en-US"/>
              <a:t>Borahan Tümer, Ph.D.                                                                                                                                                                          </a:t>
            </a:r>
            <a:endParaRPr lang="en-US" altLang="en-US" dirty="0"/>
          </a:p>
        </p:txBody>
      </p:sp>
      <p:sp>
        <p:nvSpPr>
          <p:cNvPr id="6" name="Slayt Numarası Yer Tutucusu 5">
            <a:extLst>
              <a:ext uri="{FF2B5EF4-FFF2-40B4-BE49-F238E27FC236}">
                <a16:creationId xmlns:a16="http://schemas.microsoft.com/office/drawing/2014/main" id="{211CD70C-665E-6917-6854-F2B59EA3E4EC}"/>
              </a:ext>
            </a:extLst>
          </p:cNvPr>
          <p:cNvSpPr>
            <a:spLocks noGrp="1"/>
          </p:cNvSpPr>
          <p:nvPr>
            <p:ph type="sldNum" sz="quarter" idx="12"/>
          </p:nvPr>
        </p:nvSpPr>
        <p:spPr/>
        <p:txBody>
          <a:bodyPr/>
          <a:lstStyle/>
          <a:p>
            <a:fld id="{7BBBEAB4-9E35-4AD2-B30F-971FEF33D279}" type="slidenum">
              <a:rPr lang="en-US" altLang="en-US" smtClean="0"/>
              <a:pPr/>
              <a:t>87</a:t>
            </a:fld>
            <a:endParaRPr lang="en-US" altLang="en-US" dirty="0"/>
          </a:p>
        </p:txBody>
      </p:sp>
      <p:sp>
        <p:nvSpPr>
          <p:cNvPr id="7" name="Başlık 6">
            <a:extLst>
              <a:ext uri="{FF2B5EF4-FFF2-40B4-BE49-F238E27FC236}">
                <a16:creationId xmlns:a16="http://schemas.microsoft.com/office/drawing/2014/main" id="{1974FF2F-3AC7-59AF-4F13-F81D68DCC374}"/>
              </a:ext>
            </a:extLst>
          </p:cNvPr>
          <p:cNvSpPr>
            <a:spLocks noGrp="1"/>
          </p:cNvSpPr>
          <p:nvPr>
            <p:ph type="title"/>
          </p:nvPr>
        </p:nvSpPr>
        <p:spPr>
          <a:xfrm>
            <a:off x="35370" y="274638"/>
            <a:ext cx="9108630" cy="706022"/>
          </a:xfrm>
        </p:spPr>
        <p:txBody>
          <a:bodyPr/>
          <a:lstStyle/>
          <a:p>
            <a:r>
              <a:rPr lang="en-US" sz="4000" dirty="0"/>
              <a:t>Removing a key of node with a single child </a:t>
            </a:r>
          </a:p>
        </p:txBody>
      </p:sp>
      <p:sp>
        <p:nvSpPr>
          <p:cNvPr id="8" name="Oval 7">
            <a:extLst>
              <a:ext uri="{FF2B5EF4-FFF2-40B4-BE49-F238E27FC236}">
                <a16:creationId xmlns:a16="http://schemas.microsoft.com/office/drawing/2014/main" id="{F62EA3E4-2978-C6CA-2A78-9BD4707D5FDE}"/>
              </a:ext>
            </a:extLst>
          </p:cNvPr>
          <p:cNvSpPr/>
          <p:nvPr/>
        </p:nvSpPr>
        <p:spPr>
          <a:xfrm>
            <a:off x="2051650" y="105267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12</a:t>
            </a:r>
          </a:p>
        </p:txBody>
      </p:sp>
      <p:sp>
        <p:nvSpPr>
          <p:cNvPr id="9" name="Oval 8">
            <a:extLst>
              <a:ext uri="{FF2B5EF4-FFF2-40B4-BE49-F238E27FC236}">
                <a16:creationId xmlns:a16="http://schemas.microsoft.com/office/drawing/2014/main" id="{85AC2F45-83F6-2939-CB3E-37D37460981E}"/>
              </a:ext>
            </a:extLst>
          </p:cNvPr>
          <p:cNvSpPr/>
          <p:nvPr/>
        </p:nvSpPr>
        <p:spPr>
          <a:xfrm>
            <a:off x="1259540" y="177277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8</a:t>
            </a:r>
          </a:p>
        </p:txBody>
      </p:sp>
      <p:cxnSp>
        <p:nvCxnSpPr>
          <p:cNvPr id="11" name="Düz Bağlayıcı 10">
            <a:extLst>
              <a:ext uri="{FF2B5EF4-FFF2-40B4-BE49-F238E27FC236}">
                <a16:creationId xmlns:a16="http://schemas.microsoft.com/office/drawing/2014/main" id="{EB6F4F94-8877-90B1-AAB0-95CAAE6BCEB0}"/>
              </a:ext>
            </a:extLst>
          </p:cNvPr>
          <p:cNvCxnSpPr>
            <a:stCxn id="8" idx="3"/>
            <a:endCxn id="9" idx="7"/>
          </p:cNvCxnSpPr>
          <p:nvPr/>
        </p:nvCxnSpPr>
        <p:spPr>
          <a:xfrm flipH="1">
            <a:off x="1566862" y="1359992"/>
            <a:ext cx="537516" cy="4655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3ADECA4B-8726-AF26-68C5-0EBEF7DB73FB}"/>
              </a:ext>
            </a:extLst>
          </p:cNvPr>
          <p:cNvSpPr/>
          <p:nvPr/>
        </p:nvSpPr>
        <p:spPr>
          <a:xfrm>
            <a:off x="827480"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4</a:t>
            </a:r>
          </a:p>
        </p:txBody>
      </p:sp>
      <p:cxnSp>
        <p:nvCxnSpPr>
          <p:cNvPr id="13" name="Düz Bağlayıcı 12">
            <a:extLst>
              <a:ext uri="{FF2B5EF4-FFF2-40B4-BE49-F238E27FC236}">
                <a16:creationId xmlns:a16="http://schemas.microsoft.com/office/drawing/2014/main" id="{E404D2C6-5A57-FADF-E40C-48444E6485EC}"/>
              </a:ext>
            </a:extLst>
          </p:cNvPr>
          <p:cNvCxnSpPr>
            <a:cxnSpLocks/>
            <a:stCxn id="9" idx="3"/>
            <a:endCxn id="12" idx="0"/>
          </p:cNvCxnSpPr>
          <p:nvPr/>
        </p:nvCxnSpPr>
        <p:spPr>
          <a:xfrm flipH="1">
            <a:off x="1007505" y="2080092"/>
            <a:ext cx="304763"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8EC3773D-2C49-3D02-9866-276B4C922666}"/>
              </a:ext>
            </a:extLst>
          </p:cNvPr>
          <p:cNvSpPr/>
          <p:nvPr/>
        </p:nvSpPr>
        <p:spPr>
          <a:xfrm>
            <a:off x="1638872"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10</a:t>
            </a:r>
          </a:p>
        </p:txBody>
      </p:sp>
      <p:cxnSp>
        <p:nvCxnSpPr>
          <p:cNvPr id="17" name="Düz Bağlayıcı 16">
            <a:extLst>
              <a:ext uri="{FF2B5EF4-FFF2-40B4-BE49-F238E27FC236}">
                <a16:creationId xmlns:a16="http://schemas.microsoft.com/office/drawing/2014/main" id="{EBC0E575-89FE-A3AE-9138-A34490272BE3}"/>
              </a:ext>
            </a:extLst>
          </p:cNvPr>
          <p:cNvCxnSpPr>
            <a:cxnSpLocks/>
            <a:stCxn id="9" idx="5"/>
            <a:endCxn id="16" idx="0"/>
          </p:cNvCxnSpPr>
          <p:nvPr/>
        </p:nvCxnSpPr>
        <p:spPr>
          <a:xfrm>
            <a:off x="1566862" y="2080092"/>
            <a:ext cx="252035"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A60EE469-3776-4186-E6DE-2C3970848622}"/>
              </a:ext>
            </a:extLst>
          </p:cNvPr>
          <p:cNvSpPr/>
          <p:nvPr/>
        </p:nvSpPr>
        <p:spPr>
          <a:xfrm>
            <a:off x="2968498" y="177277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24</a:t>
            </a:r>
          </a:p>
        </p:txBody>
      </p:sp>
      <p:cxnSp>
        <p:nvCxnSpPr>
          <p:cNvPr id="20" name="Düz Bağlayıcı 19">
            <a:extLst>
              <a:ext uri="{FF2B5EF4-FFF2-40B4-BE49-F238E27FC236}">
                <a16:creationId xmlns:a16="http://schemas.microsoft.com/office/drawing/2014/main" id="{8E278832-67D3-D799-85AA-EEB679E4F709}"/>
              </a:ext>
            </a:extLst>
          </p:cNvPr>
          <p:cNvCxnSpPr>
            <a:cxnSpLocks/>
            <a:stCxn id="8" idx="5"/>
            <a:endCxn id="19" idx="1"/>
          </p:cNvCxnSpPr>
          <p:nvPr/>
        </p:nvCxnSpPr>
        <p:spPr>
          <a:xfrm>
            <a:off x="2358972" y="1359992"/>
            <a:ext cx="662254" cy="4655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C0F91AC5-D276-1FD3-FEAA-85AB794C891B}"/>
              </a:ext>
            </a:extLst>
          </p:cNvPr>
          <p:cNvSpPr/>
          <p:nvPr/>
        </p:nvSpPr>
        <p:spPr>
          <a:xfrm>
            <a:off x="2536438"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18</a:t>
            </a:r>
          </a:p>
        </p:txBody>
      </p:sp>
      <p:cxnSp>
        <p:nvCxnSpPr>
          <p:cNvPr id="22" name="Düz Bağlayıcı 21">
            <a:extLst>
              <a:ext uri="{FF2B5EF4-FFF2-40B4-BE49-F238E27FC236}">
                <a16:creationId xmlns:a16="http://schemas.microsoft.com/office/drawing/2014/main" id="{3D35E7C3-EE36-62CA-A9BA-0589582FF394}"/>
              </a:ext>
            </a:extLst>
          </p:cNvPr>
          <p:cNvCxnSpPr>
            <a:cxnSpLocks/>
            <a:stCxn id="19" idx="3"/>
            <a:endCxn id="21" idx="0"/>
          </p:cNvCxnSpPr>
          <p:nvPr/>
        </p:nvCxnSpPr>
        <p:spPr>
          <a:xfrm flipH="1">
            <a:off x="2716463" y="2080092"/>
            <a:ext cx="304763"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C19F9811-7367-EFEC-FF03-21A5EDD9ECDA}"/>
              </a:ext>
            </a:extLst>
          </p:cNvPr>
          <p:cNvSpPr/>
          <p:nvPr/>
        </p:nvSpPr>
        <p:spPr>
          <a:xfrm>
            <a:off x="3347830"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48</a:t>
            </a:r>
          </a:p>
        </p:txBody>
      </p:sp>
      <p:cxnSp>
        <p:nvCxnSpPr>
          <p:cNvPr id="24" name="Düz Bağlayıcı 23">
            <a:extLst>
              <a:ext uri="{FF2B5EF4-FFF2-40B4-BE49-F238E27FC236}">
                <a16:creationId xmlns:a16="http://schemas.microsoft.com/office/drawing/2014/main" id="{3E773F4D-7312-F1C7-E865-6A9F2E680979}"/>
              </a:ext>
            </a:extLst>
          </p:cNvPr>
          <p:cNvCxnSpPr>
            <a:cxnSpLocks/>
            <a:stCxn id="19" idx="5"/>
            <a:endCxn id="23" idx="0"/>
          </p:cNvCxnSpPr>
          <p:nvPr/>
        </p:nvCxnSpPr>
        <p:spPr>
          <a:xfrm>
            <a:off x="3275820" y="2080092"/>
            <a:ext cx="252035"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4081FC77-1098-C3F8-6AFF-B254589BEFEA}"/>
              </a:ext>
            </a:extLst>
          </p:cNvPr>
          <p:cNvSpPr/>
          <p:nvPr/>
        </p:nvSpPr>
        <p:spPr>
          <a:xfrm>
            <a:off x="3131800" y="378905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32</a:t>
            </a:r>
          </a:p>
        </p:txBody>
      </p:sp>
      <p:cxnSp>
        <p:nvCxnSpPr>
          <p:cNvPr id="30" name="Düz Bağlayıcı 29">
            <a:extLst>
              <a:ext uri="{FF2B5EF4-FFF2-40B4-BE49-F238E27FC236}">
                <a16:creationId xmlns:a16="http://schemas.microsoft.com/office/drawing/2014/main" id="{A00E2E1E-9759-57A1-A9DA-CDA883CFF858}"/>
              </a:ext>
            </a:extLst>
          </p:cNvPr>
          <p:cNvCxnSpPr>
            <a:cxnSpLocks/>
            <a:stCxn id="23" idx="4"/>
            <a:endCxn id="29" idx="0"/>
          </p:cNvCxnSpPr>
          <p:nvPr/>
        </p:nvCxnSpPr>
        <p:spPr>
          <a:xfrm flipH="1">
            <a:off x="3311825" y="3140960"/>
            <a:ext cx="216030" cy="6480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E9816913-369C-48A4-6ACB-D7839E49329C}"/>
              </a:ext>
            </a:extLst>
          </p:cNvPr>
          <p:cNvSpPr/>
          <p:nvPr/>
        </p:nvSpPr>
        <p:spPr>
          <a:xfrm>
            <a:off x="3563860" y="378905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60</a:t>
            </a:r>
          </a:p>
        </p:txBody>
      </p:sp>
      <p:cxnSp>
        <p:nvCxnSpPr>
          <p:cNvPr id="32" name="Düz Bağlayıcı 31">
            <a:extLst>
              <a:ext uri="{FF2B5EF4-FFF2-40B4-BE49-F238E27FC236}">
                <a16:creationId xmlns:a16="http://schemas.microsoft.com/office/drawing/2014/main" id="{1F420695-749C-A4C7-B329-BE406A1FC713}"/>
              </a:ext>
            </a:extLst>
          </p:cNvPr>
          <p:cNvCxnSpPr>
            <a:cxnSpLocks/>
            <a:stCxn id="23" idx="4"/>
            <a:endCxn id="31" idx="0"/>
          </p:cNvCxnSpPr>
          <p:nvPr/>
        </p:nvCxnSpPr>
        <p:spPr>
          <a:xfrm>
            <a:off x="3527855" y="3140960"/>
            <a:ext cx="216030" cy="6480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Metin kutusu 41">
            <a:extLst>
              <a:ext uri="{FF2B5EF4-FFF2-40B4-BE49-F238E27FC236}">
                <a16:creationId xmlns:a16="http://schemas.microsoft.com/office/drawing/2014/main" id="{07B397CC-8930-0BFA-7445-1E5EB7D5B910}"/>
              </a:ext>
            </a:extLst>
          </p:cNvPr>
          <p:cNvSpPr txBox="1"/>
          <p:nvPr/>
        </p:nvSpPr>
        <p:spPr>
          <a:xfrm>
            <a:off x="51312" y="836640"/>
            <a:ext cx="2133600" cy="461665"/>
          </a:xfrm>
          <a:prstGeom prst="rect">
            <a:avLst/>
          </a:prstGeom>
          <a:noFill/>
        </p:spPr>
        <p:txBody>
          <a:bodyPr wrap="square" rtlCol="0">
            <a:spAutoFit/>
          </a:bodyPr>
          <a:lstStyle/>
          <a:p>
            <a:r>
              <a:rPr lang="en-US" sz="2400" b="1" dirty="0">
                <a:solidFill>
                  <a:srgbClr val="FF0000"/>
                </a:solidFill>
                <a:highlight>
                  <a:srgbClr val="FFFF00"/>
                </a:highlight>
              </a:rPr>
              <a:t>Remove 16 !!!</a:t>
            </a:r>
          </a:p>
        </p:txBody>
      </p:sp>
      <p:sp>
        <p:nvSpPr>
          <p:cNvPr id="43" name="Metin kutusu 42">
            <a:extLst>
              <a:ext uri="{FF2B5EF4-FFF2-40B4-BE49-F238E27FC236}">
                <a16:creationId xmlns:a16="http://schemas.microsoft.com/office/drawing/2014/main" id="{93D4FA74-A5D3-23A5-7E63-E07D81CAE1F8}"/>
              </a:ext>
            </a:extLst>
          </p:cNvPr>
          <p:cNvSpPr txBox="1"/>
          <p:nvPr/>
        </p:nvSpPr>
        <p:spPr>
          <a:xfrm>
            <a:off x="2411700" y="899955"/>
            <a:ext cx="902811" cy="584775"/>
          </a:xfrm>
          <a:prstGeom prst="rect">
            <a:avLst/>
          </a:prstGeom>
          <a:noFill/>
        </p:spPr>
        <p:txBody>
          <a:bodyPr wrap="none" rtlCol="0">
            <a:spAutoFit/>
          </a:bodyPr>
          <a:lstStyle/>
          <a:p>
            <a:r>
              <a:rPr lang="en-US" sz="3200" dirty="0">
                <a:solidFill>
                  <a:srgbClr val="FF0000"/>
                </a:solidFill>
              </a:rPr>
              <a:t>← p</a:t>
            </a:r>
          </a:p>
        </p:txBody>
      </p:sp>
      <p:sp>
        <p:nvSpPr>
          <p:cNvPr id="2" name="Metin kutusu 1">
            <a:extLst>
              <a:ext uri="{FF2B5EF4-FFF2-40B4-BE49-F238E27FC236}">
                <a16:creationId xmlns:a16="http://schemas.microsoft.com/office/drawing/2014/main" id="{3277F47A-CB38-83A1-0C39-D64C55C1F1E7}"/>
              </a:ext>
            </a:extLst>
          </p:cNvPr>
          <p:cNvSpPr txBox="1"/>
          <p:nvPr/>
        </p:nvSpPr>
        <p:spPr>
          <a:xfrm>
            <a:off x="307537" y="4477524"/>
            <a:ext cx="3754750" cy="1200329"/>
          </a:xfrm>
          <a:prstGeom prst="rect">
            <a:avLst/>
          </a:prstGeom>
          <a:noFill/>
        </p:spPr>
        <p:txBody>
          <a:bodyPr wrap="square" rtlCol="0">
            <a:spAutoFit/>
          </a:bodyPr>
          <a:lstStyle/>
          <a:p>
            <a:r>
              <a:rPr lang="en-US" b="1" dirty="0"/>
              <a:t>Return from Call #1 back to Call #0  at the point of Call #1 </a:t>
            </a:r>
          </a:p>
          <a:p>
            <a:r>
              <a:rPr lang="en-US" dirty="0"/>
              <a:t>Address of 24 returned to </a:t>
            </a:r>
            <a:r>
              <a:rPr lang="en-US" dirty="0" err="1">
                <a:latin typeface="Tahoma" panose="020B0604030504040204" pitchFamily="34" charset="0"/>
                <a:ea typeface="Tahoma" panose="020B0604030504040204" pitchFamily="34" charset="0"/>
                <a:cs typeface="Tahoma" panose="020B0604030504040204" pitchFamily="34" charset="0"/>
              </a:rPr>
              <a:t>p→right</a:t>
            </a:r>
            <a:r>
              <a:rPr lang="en-US" dirty="0">
                <a:latin typeface="Tahoma" panose="020B0604030504040204" pitchFamily="34" charset="0"/>
                <a:ea typeface="Tahoma" panose="020B0604030504040204" pitchFamily="34" charset="0"/>
                <a:cs typeface="Tahoma" panose="020B0604030504040204" pitchFamily="34" charset="0"/>
              </a:rPr>
              <a:t> </a:t>
            </a:r>
            <a:r>
              <a:rPr lang="en-US" dirty="0">
                <a:latin typeface="+mn-lt"/>
                <a:ea typeface="Tahoma" panose="020B0604030504040204" pitchFamily="34" charset="0"/>
                <a:cs typeface="Tahoma" panose="020B0604030504040204" pitchFamily="34" charset="0"/>
              </a:rPr>
              <a:t>with p pointing to 12.</a:t>
            </a:r>
            <a:endParaRPr lang="en-US" dirty="0"/>
          </a:p>
        </p:txBody>
      </p:sp>
    </p:spTree>
    <p:extLst>
      <p:ext uri="{BB962C8B-B14F-4D97-AF65-F5344CB8AC3E}">
        <p14:creationId xmlns:p14="http://schemas.microsoft.com/office/powerpoint/2010/main" val="28994961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4B0AB2F-CCD6-734F-4488-DBB794F92449}"/>
              </a:ext>
            </a:extLst>
          </p:cNvPr>
          <p:cNvSpPr>
            <a:spLocks noGrp="1"/>
          </p:cNvSpPr>
          <p:nvPr>
            <p:ph idx="1"/>
          </p:nvPr>
        </p:nvSpPr>
        <p:spPr>
          <a:xfrm>
            <a:off x="3760608" y="1196690"/>
            <a:ext cx="5131992" cy="4929473"/>
          </a:xfrm>
        </p:spPr>
        <p:txBody>
          <a:bodyPr/>
          <a:lstStyle/>
          <a:p>
            <a:pPr marL="357188" indent="-357188">
              <a:lnSpc>
                <a:spcPct val="80000"/>
              </a:lnSpc>
              <a:buFontTx/>
              <a:buNone/>
            </a:pPr>
            <a:r>
              <a:rPr lang="en-US" altLang="en-US" sz="1400" dirty="0" err="1">
                <a:latin typeface="Tahoma" panose="020B0604030504040204" pitchFamily="34" charset="0"/>
              </a:rPr>
              <a:t>BTNodeType</a:t>
            </a:r>
            <a:r>
              <a:rPr lang="en-US" altLang="en-US" sz="1400" dirty="0">
                <a:latin typeface="Tahoma" panose="020B0604030504040204" pitchFamily="34" charset="0"/>
              </a:rPr>
              <a:t> *Remove (</a:t>
            </a:r>
            <a:r>
              <a:rPr lang="en-US" altLang="en-US" sz="1400" dirty="0" err="1">
                <a:latin typeface="Tahoma" panose="020B0604030504040204" pitchFamily="34" charset="0"/>
              </a:rPr>
              <a:t>infotype</a:t>
            </a:r>
            <a:r>
              <a:rPr lang="en-US" altLang="en-US" sz="1400" dirty="0">
                <a:latin typeface="Tahoma" panose="020B0604030504040204" pitchFamily="34" charset="0"/>
              </a:rPr>
              <a:t> *key, </a:t>
            </a:r>
            <a:r>
              <a:rPr lang="en-US" altLang="en-US" sz="1400" dirty="0" err="1">
                <a:latin typeface="Tahoma" panose="020B0604030504040204" pitchFamily="34" charset="0"/>
              </a:rPr>
              <a:t>BTNodeType</a:t>
            </a:r>
            <a:r>
              <a:rPr lang="en-US" altLang="en-US" sz="1400" dirty="0">
                <a:latin typeface="Tahoma" panose="020B0604030504040204" pitchFamily="34" charset="0"/>
              </a:rPr>
              <a:t> *p)</a:t>
            </a:r>
          </a:p>
          <a:p>
            <a:pPr marL="357188" indent="-357188">
              <a:lnSpc>
                <a:spcPct val="80000"/>
              </a:lnSpc>
              <a:buFontTx/>
              <a:buNone/>
            </a:pPr>
            <a:r>
              <a:rPr lang="en-US" altLang="en-US" sz="1400" dirty="0">
                <a:latin typeface="Tahoma" panose="020B0604030504040204" pitchFamily="34" charset="0"/>
              </a:rPr>
              <a:t>{// returns a pointer to node </a:t>
            </a:r>
            <a:r>
              <a:rPr lang="tr-TR" altLang="en-US" sz="1400" dirty="0" err="1">
                <a:latin typeface="Tahoma" panose="020B0604030504040204" pitchFamily="34" charset="0"/>
              </a:rPr>
              <a:t>replacing</a:t>
            </a:r>
            <a:r>
              <a:rPr lang="tr-TR" altLang="en-US" sz="1400" dirty="0">
                <a:latin typeface="Tahoma" panose="020B0604030504040204" pitchFamily="34" charset="0"/>
              </a:rPr>
              <a:t> </a:t>
            </a:r>
            <a:r>
              <a:rPr lang="tr-TR" altLang="en-US" sz="1400" dirty="0" err="1">
                <a:latin typeface="Tahoma" panose="020B0604030504040204" pitchFamily="34" charset="0"/>
              </a:rPr>
              <a:t>the</a:t>
            </a:r>
            <a:r>
              <a:rPr lang="tr-TR" altLang="en-US" sz="1400" dirty="0">
                <a:latin typeface="Tahoma" panose="020B0604030504040204" pitchFamily="34" charset="0"/>
              </a:rPr>
              <a:t> </a:t>
            </a:r>
            <a:r>
              <a:rPr lang="tr-TR" altLang="en-US" sz="1400" dirty="0" err="1">
                <a:latin typeface="Tahoma" panose="020B0604030504040204" pitchFamily="34" charset="0"/>
              </a:rPr>
              <a:t>node</a:t>
            </a:r>
            <a:r>
              <a:rPr lang="tr-TR" altLang="en-US" sz="1400" dirty="0">
                <a:latin typeface="Tahoma" panose="020B0604030504040204" pitchFamily="34" charset="0"/>
              </a:rPr>
              <a:t> </a:t>
            </a:r>
            <a:r>
              <a:rPr lang="tr-TR" altLang="en-US" sz="1400" dirty="0" err="1">
                <a:latin typeface="Tahoma" panose="020B0604030504040204" pitchFamily="34" charset="0"/>
              </a:rPr>
              <a:t>removed</a:t>
            </a:r>
            <a:r>
              <a:rPr lang="en-US" altLang="en-US" sz="1400" dirty="0">
                <a:latin typeface="Tahoma" panose="020B0604030504040204" pitchFamily="34" charset="0"/>
              </a:rPr>
              <a:t>.</a:t>
            </a:r>
          </a:p>
          <a:p>
            <a:pPr marL="357188" indent="-357188">
              <a:lnSpc>
                <a:spcPct val="80000"/>
              </a:lnSpc>
              <a:buFontTx/>
              <a:buNone/>
            </a:pPr>
            <a:r>
              <a:rPr lang="en-US" altLang="en-US" sz="1400" dirty="0">
                <a:latin typeface="Tahoma" panose="020B0604030504040204" pitchFamily="34" charset="0"/>
              </a:rPr>
              <a:t>	</a:t>
            </a:r>
            <a:r>
              <a:rPr lang="en-US" altLang="en-US" sz="1400" dirty="0" err="1">
                <a:latin typeface="Tahoma" panose="020B0604030504040204" pitchFamily="34" charset="0"/>
              </a:rPr>
              <a:t>BTNodeType</a:t>
            </a:r>
            <a:r>
              <a:rPr lang="en-US" altLang="en-US" sz="1400" dirty="0">
                <a:latin typeface="Tahoma" panose="020B0604030504040204" pitchFamily="34" charset="0"/>
              </a:rPr>
              <a:t> *</a:t>
            </a:r>
            <a:r>
              <a:rPr lang="en-US" altLang="en-US" sz="1400" dirty="0" err="1">
                <a:latin typeface="Tahoma" panose="020B0604030504040204" pitchFamily="34" charset="0"/>
              </a:rPr>
              <a:t>TempPtr</a:t>
            </a:r>
            <a:r>
              <a:rPr lang="en-US" altLang="en-US" sz="1400" dirty="0">
                <a:latin typeface="Tahoma" panose="020B0604030504040204" pitchFamily="34" charset="0"/>
              </a:rPr>
              <a:t>;</a:t>
            </a:r>
          </a:p>
          <a:p>
            <a:pPr marL="357188" indent="-357188">
              <a:lnSpc>
                <a:spcPct val="80000"/>
              </a:lnSpc>
              <a:buFontTx/>
              <a:buNone/>
            </a:pPr>
            <a:r>
              <a:rPr lang="en-US" altLang="en-US" sz="1400" dirty="0">
                <a:latin typeface="Tahoma" panose="020B0604030504040204" pitchFamily="34" charset="0"/>
              </a:rPr>
              <a:t>	if (p == NULL)                                               		return </a:t>
            </a:r>
            <a:r>
              <a:rPr lang="en-US" altLang="en-US" sz="1400" dirty="0" err="1">
                <a:latin typeface="Tahoma" panose="020B0604030504040204" pitchFamily="34" charset="0"/>
              </a:rPr>
              <a:t>errorMessage</a:t>
            </a:r>
            <a:r>
              <a:rPr lang="en-US" altLang="en-US" sz="1400" dirty="0">
                <a:latin typeface="Tahoma" panose="020B0604030504040204" pitchFamily="34" charset="0"/>
              </a:rPr>
              <a:t>(“empty tree”);</a:t>
            </a:r>
          </a:p>
          <a:p>
            <a:pPr marL="357188" indent="-357188">
              <a:lnSpc>
                <a:spcPct val="80000"/>
              </a:lnSpc>
              <a:buFontTx/>
              <a:buNone/>
            </a:pPr>
            <a:r>
              <a:rPr lang="en-US" altLang="en-US" sz="1400" dirty="0">
                <a:latin typeface="Tahoma" panose="020B0604030504040204" pitchFamily="34" charset="0"/>
              </a:rPr>
              <a:t>	if (key &lt; p-&gt;data)</a:t>
            </a:r>
          </a:p>
          <a:p>
            <a:pPr marL="357188" indent="-357188">
              <a:lnSpc>
                <a:spcPct val="80000"/>
              </a:lnSpc>
              <a:buFontTx/>
              <a:buNone/>
            </a:pPr>
            <a:r>
              <a:rPr lang="en-US" altLang="en-US" sz="1400" dirty="0">
                <a:latin typeface="Tahoma" panose="020B0604030504040204" pitchFamily="34" charset="0"/>
              </a:rPr>
              <a:t>	  p-&gt;left=Remove(</a:t>
            </a:r>
            <a:r>
              <a:rPr lang="en-US" altLang="en-US" sz="1400" dirty="0" err="1">
                <a:latin typeface="Tahoma" panose="020B0604030504040204" pitchFamily="34" charset="0"/>
              </a:rPr>
              <a:t>key,p</a:t>
            </a:r>
            <a:r>
              <a:rPr lang="en-US" altLang="en-US" sz="1400" dirty="0">
                <a:latin typeface="Tahoma" panose="020B0604030504040204" pitchFamily="34" charset="0"/>
              </a:rPr>
              <a:t>-&gt;left);</a:t>
            </a:r>
          </a:p>
          <a:p>
            <a:pPr marL="357188" indent="-357188">
              <a:lnSpc>
                <a:spcPct val="80000"/>
              </a:lnSpc>
              <a:buFontTx/>
              <a:buNone/>
            </a:pPr>
            <a:r>
              <a:rPr lang="en-US" altLang="en-US" sz="1400" dirty="0">
                <a:latin typeface="Tahoma" panose="020B0604030504040204" pitchFamily="34" charset="0"/>
              </a:rPr>
              <a:t>	else if (key &gt; p-&gt;data)</a:t>
            </a:r>
          </a:p>
          <a:p>
            <a:pPr marL="357188" indent="-357188">
              <a:lnSpc>
                <a:spcPct val="80000"/>
              </a:lnSpc>
              <a:buFontTx/>
              <a:buNone/>
            </a:pPr>
            <a:r>
              <a:rPr lang="en-US" altLang="en-US" sz="1400" dirty="0">
                <a:latin typeface="Tahoma" panose="020B0604030504040204" pitchFamily="34" charset="0"/>
              </a:rPr>
              <a:t>	  p-&gt;right=Remove(</a:t>
            </a:r>
            <a:r>
              <a:rPr lang="en-US" altLang="en-US" sz="1400" dirty="0" err="1">
                <a:latin typeface="Tahoma" panose="020B0604030504040204" pitchFamily="34" charset="0"/>
              </a:rPr>
              <a:t>key,p</a:t>
            </a:r>
            <a:r>
              <a:rPr lang="en-US" altLang="en-US" sz="1400" dirty="0">
                <a:latin typeface="Tahoma" panose="020B0604030504040204" pitchFamily="34" charset="0"/>
              </a:rPr>
              <a:t>-&gt;right); </a:t>
            </a:r>
          </a:p>
          <a:p>
            <a:pPr marL="357188" indent="-357188">
              <a:lnSpc>
                <a:spcPct val="80000"/>
              </a:lnSpc>
              <a:buFontTx/>
              <a:buNone/>
            </a:pPr>
            <a:r>
              <a:rPr lang="en-US" altLang="en-US" sz="1400" dirty="0">
                <a:latin typeface="Tahoma" panose="020B0604030504040204" pitchFamily="34" charset="0"/>
              </a:rPr>
              <a:t>	else   			</a:t>
            </a:r>
          </a:p>
          <a:p>
            <a:pPr marL="357188" indent="-357188">
              <a:lnSpc>
                <a:spcPct val="80000"/>
              </a:lnSpc>
              <a:buFontTx/>
              <a:buNone/>
            </a:pPr>
            <a:r>
              <a:rPr lang="en-US" altLang="en-US" sz="1400" dirty="0">
                <a:latin typeface="Tahoma" panose="020B0604030504040204" pitchFamily="34" charset="0"/>
              </a:rPr>
              <a:t>	  if (p-&gt;right &amp;&amp; p-&gt;left) {	</a:t>
            </a:r>
          </a:p>
          <a:p>
            <a:pPr marL="357188" indent="-357188">
              <a:lnSpc>
                <a:spcPct val="80000"/>
              </a:lnSpc>
              <a:buFontTx/>
              <a:buNone/>
            </a:pPr>
            <a:r>
              <a:rPr lang="en-US" altLang="en-US" sz="1400" dirty="0">
                <a:latin typeface="Tahoma" panose="020B0604030504040204" pitchFamily="34" charset="0"/>
              </a:rPr>
              <a:t>	     </a:t>
            </a:r>
            <a:r>
              <a:rPr lang="en-US" altLang="en-US" sz="1400" dirty="0" err="1">
                <a:latin typeface="Tahoma" panose="020B0604030504040204" pitchFamily="34" charset="0"/>
              </a:rPr>
              <a:t>TmpPtr</a:t>
            </a:r>
            <a:r>
              <a:rPr lang="en-US" altLang="en-US" sz="1400" dirty="0">
                <a:latin typeface="Tahoma" panose="020B0604030504040204" pitchFamily="34" charset="0"/>
              </a:rPr>
              <a:t>=</a:t>
            </a:r>
            <a:r>
              <a:rPr lang="en-US" altLang="en-US" sz="1400" dirty="0" err="1">
                <a:latin typeface="Tahoma" panose="020B0604030504040204" pitchFamily="34" charset="0"/>
              </a:rPr>
              <a:t>findMin</a:t>
            </a:r>
            <a:r>
              <a:rPr lang="en-US" altLang="en-US" sz="1400" dirty="0">
                <a:latin typeface="Tahoma" panose="020B0604030504040204" pitchFamily="34" charset="0"/>
              </a:rPr>
              <a:t>(p-&gt;right);	 </a:t>
            </a:r>
          </a:p>
          <a:p>
            <a:pPr marL="357188" indent="-357188">
              <a:lnSpc>
                <a:spcPct val="80000"/>
              </a:lnSpc>
              <a:buFontTx/>
              <a:buNone/>
            </a:pPr>
            <a:r>
              <a:rPr lang="en-US" altLang="en-US" sz="1400" dirty="0">
                <a:latin typeface="Tahoma" panose="020B0604030504040204" pitchFamily="34" charset="0"/>
              </a:rPr>
              <a:t>	     p-&gt;data=</a:t>
            </a:r>
            <a:r>
              <a:rPr lang="en-US" altLang="en-US" sz="1400" dirty="0" err="1">
                <a:latin typeface="Tahoma" panose="020B0604030504040204" pitchFamily="34" charset="0"/>
              </a:rPr>
              <a:t>TmpPtr</a:t>
            </a:r>
            <a:r>
              <a:rPr lang="en-US" altLang="en-US" sz="1400" dirty="0">
                <a:latin typeface="Tahoma" panose="020B0604030504040204" pitchFamily="34" charset="0"/>
              </a:rPr>
              <a:t>-&gt;data; 	    </a:t>
            </a:r>
          </a:p>
          <a:p>
            <a:pPr marL="357188" indent="-357188">
              <a:lnSpc>
                <a:spcPct val="80000"/>
              </a:lnSpc>
              <a:buFontTx/>
              <a:buNone/>
            </a:pPr>
            <a:r>
              <a:rPr lang="en-US" altLang="en-US" sz="1400" dirty="0">
                <a:latin typeface="Tahoma" panose="020B0604030504040204" pitchFamily="34" charset="0"/>
              </a:rPr>
              <a:t>	     p-&gt;right=Remove(p-&gt;</a:t>
            </a:r>
            <a:r>
              <a:rPr lang="en-US" altLang="en-US" sz="1400" dirty="0" err="1">
                <a:latin typeface="Tahoma" panose="020B0604030504040204" pitchFamily="34" charset="0"/>
              </a:rPr>
              <a:t>data,p</a:t>
            </a:r>
            <a:r>
              <a:rPr lang="en-US" altLang="en-US" sz="1400" dirty="0">
                <a:latin typeface="Tahoma" panose="020B0604030504040204" pitchFamily="34" charset="0"/>
              </a:rPr>
              <a:t>-&gt;right);	</a:t>
            </a:r>
          </a:p>
          <a:p>
            <a:pPr marL="357188" indent="-357188">
              <a:lnSpc>
                <a:spcPct val="80000"/>
              </a:lnSpc>
              <a:buFontTx/>
              <a:buNone/>
            </a:pP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else {			</a:t>
            </a:r>
          </a:p>
          <a:p>
            <a:pPr marL="357188" indent="-357188">
              <a:lnSpc>
                <a:spcPct val="80000"/>
              </a:lnSpc>
              <a:buFontTx/>
              <a:buNone/>
            </a:pPr>
            <a:r>
              <a:rPr lang="en-US" altLang="en-US" sz="1400" dirty="0">
                <a:latin typeface="Tahoma" panose="020B0604030504040204" pitchFamily="34" charset="0"/>
              </a:rPr>
              <a:t>	     </a:t>
            </a:r>
            <a:r>
              <a:rPr lang="en-US" altLang="en-US" sz="1400" dirty="0" err="1">
                <a:latin typeface="Tahoma" panose="020B0604030504040204" pitchFamily="34" charset="0"/>
              </a:rPr>
              <a:t>TmpPtr</a:t>
            </a:r>
            <a:r>
              <a:rPr lang="en-US" altLang="en-US" sz="1400" dirty="0">
                <a:latin typeface="Tahoma" panose="020B0604030504040204" pitchFamily="34" charset="0"/>
              </a:rPr>
              <a:t>=p;</a:t>
            </a:r>
          </a:p>
          <a:p>
            <a:pPr marL="357188" indent="-357188">
              <a:lnSpc>
                <a:spcPct val="80000"/>
              </a:lnSpc>
              <a:buFontTx/>
              <a:buNone/>
            </a:pPr>
            <a:r>
              <a:rPr lang="en-US" altLang="en-US" sz="1400" dirty="0">
                <a:latin typeface="Tahoma" panose="020B0604030504040204" pitchFamily="34" charset="0"/>
              </a:rPr>
              <a:t>	     if (p-&gt;left == NULL) p=p-&gt;right;</a:t>
            </a:r>
          </a:p>
          <a:p>
            <a:pPr marL="357188" indent="-357188">
              <a:lnSpc>
                <a:spcPct val="80000"/>
              </a:lnSpc>
              <a:buFontTx/>
              <a:buNone/>
            </a:pPr>
            <a:r>
              <a:rPr lang="en-US" altLang="en-US" sz="1400" dirty="0">
                <a:latin typeface="Tahoma" panose="020B0604030504040204" pitchFamily="34" charset="0"/>
              </a:rPr>
              <a:t>	     else if (p-&gt;right == NULL) p=p-&gt;left; </a:t>
            </a:r>
          </a:p>
          <a:p>
            <a:pPr marL="357188" indent="-357188">
              <a:lnSpc>
                <a:spcPct val="80000"/>
              </a:lnSpc>
              <a:buFontTx/>
              <a:buNone/>
            </a:pPr>
            <a:r>
              <a:rPr lang="en-US" altLang="en-US" sz="1400" dirty="0">
                <a:latin typeface="Tahoma" panose="020B0604030504040204" pitchFamily="34" charset="0"/>
              </a:rPr>
              <a:t>	     free(</a:t>
            </a:r>
            <a:r>
              <a:rPr lang="en-US" altLang="en-US" sz="1400" dirty="0" err="1">
                <a:latin typeface="Tahoma" panose="020B0604030504040204" pitchFamily="34" charset="0"/>
              </a:rPr>
              <a:t>TmpPtr</a:t>
            </a: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a:t>
            </a:r>
            <a:r>
              <a:rPr lang="en-US" altLang="en-US" sz="1400" dirty="0">
                <a:solidFill>
                  <a:srgbClr val="FF0000"/>
                </a:solidFill>
                <a:latin typeface="Tahoma" panose="020B0604030504040204" pitchFamily="34" charset="0"/>
              </a:rPr>
              <a:t>return p;</a:t>
            </a:r>
            <a:endParaRPr lang="en-US" sz="1400" dirty="0">
              <a:solidFill>
                <a:srgbClr val="FF0000"/>
              </a:solidFill>
            </a:endParaRPr>
          </a:p>
        </p:txBody>
      </p:sp>
      <p:sp>
        <p:nvSpPr>
          <p:cNvPr id="4" name="Veri Yer Tutucusu 3">
            <a:extLst>
              <a:ext uri="{FF2B5EF4-FFF2-40B4-BE49-F238E27FC236}">
                <a16:creationId xmlns:a16="http://schemas.microsoft.com/office/drawing/2014/main" id="{5BBCD60D-E175-B27C-D2B3-FA5AC82EC7E0}"/>
              </a:ext>
            </a:extLst>
          </p:cNvPr>
          <p:cNvSpPr>
            <a:spLocks noGrp="1"/>
          </p:cNvSpPr>
          <p:nvPr>
            <p:ph type="dt" sz="half" idx="10"/>
          </p:nvPr>
        </p:nvSpPr>
        <p:spPr/>
        <p:txBody>
          <a:bodyPr/>
          <a:lstStyle/>
          <a:p>
            <a:fld id="{0F92DB3B-1097-4618-8664-8FF5E565DAC1}" type="datetime4">
              <a:rPr lang="en-US" altLang="en-US" smtClean="0"/>
              <a:pPr/>
              <a:t>November 5, 2025</a:t>
            </a:fld>
            <a:endParaRPr lang="en-US" altLang="en-US" dirty="0"/>
          </a:p>
        </p:txBody>
      </p:sp>
      <p:sp>
        <p:nvSpPr>
          <p:cNvPr id="5" name="Alt Bilgi Yer Tutucusu 4">
            <a:extLst>
              <a:ext uri="{FF2B5EF4-FFF2-40B4-BE49-F238E27FC236}">
                <a16:creationId xmlns:a16="http://schemas.microsoft.com/office/drawing/2014/main" id="{151E49B6-F78B-B4F3-74F4-B3DEE585341C}"/>
              </a:ext>
            </a:extLst>
          </p:cNvPr>
          <p:cNvSpPr>
            <a:spLocks noGrp="1"/>
          </p:cNvSpPr>
          <p:nvPr>
            <p:ph type="ftr" sz="quarter" idx="11"/>
          </p:nvPr>
        </p:nvSpPr>
        <p:spPr/>
        <p:txBody>
          <a:bodyPr/>
          <a:lstStyle/>
          <a:p>
            <a:r>
              <a:rPr lang="en-US" altLang="en-US"/>
              <a:t>Borahan Tümer, Ph.D.                                                                                                                                                                          </a:t>
            </a:r>
            <a:endParaRPr lang="en-US" altLang="en-US" dirty="0"/>
          </a:p>
        </p:txBody>
      </p:sp>
      <p:sp>
        <p:nvSpPr>
          <p:cNvPr id="6" name="Slayt Numarası Yer Tutucusu 5">
            <a:extLst>
              <a:ext uri="{FF2B5EF4-FFF2-40B4-BE49-F238E27FC236}">
                <a16:creationId xmlns:a16="http://schemas.microsoft.com/office/drawing/2014/main" id="{211CD70C-665E-6917-6854-F2B59EA3E4EC}"/>
              </a:ext>
            </a:extLst>
          </p:cNvPr>
          <p:cNvSpPr>
            <a:spLocks noGrp="1"/>
          </p:cNvSpPr>
          <p:nvPr>
            <p:ph type="sldNum" sz="quarter" idx="12"/>
          </p:nvPr>
        </p:nvSpPr>
        <p:spPr/>
        <p:txBody>
          <a:bodyPr/>
          <a:lstStyle/>
          <a:p>
            <a:fld id="{7BBBEAB4-9E35-4AD2-B30F-971FEF33D279}" type="slidenum">
              <a:rPr lang="en-US" altLang="en-US" smtClean="0"/>
              <a:pPr/>
              <a:t>88</a:t>
            </a:fld>
            <a:endParaRPr lang="en-US" altLang="en-US" dirty="0"/>
          </a:p>
        </p:txBody>
      </p:sp>
      <p:sp>
        <p:nvSpPr>
          <p:cNvPr id="7" name="Başlık 6">
            <a:extLst>
              <a:ext uri="{FF2B5EF4-FFF2-40B4-BE49-F238E27FC236}">
                <a16:creationId xmlns:a16="http://schemas.microsoft.com/office/drawing/2014/main" id="{1974FF2F-3AC7-59AF-4F13-F81D68DCC374}"/>
              </a:ext>
            </a:extLst>
          </p:cNvPr>
          <p:cNvSpPr>
            <a:spLocks noGrp="1"/>
          </p:cNvSpPr>
          <p:nvPr>
            <p:ph type="title"/>
          </p:nvPr>
        </p:nvSpPr>
        <p:spPr>
          <a:xfrm>
            <a:off x="35370" y="274638"/>
            <a:ext cx="9108630" cy="706022"/>
          </a:xfrm>
        </p:spPr>
        <p:txBody>
          <a:bodyPr/>
          <a:lstStyle/>
          <a:p>
            <a:r>
              <a:rPr lang="en-US" sz="4000" dirty="0"/>
              <a:t>Removing a key at node with a single child </a:t>
            </a:r>
          </a:p>
        </p:txBody>
      </p:sp>
      <p:sp>
        <p:nvSpPr>
          <p:cNvPr id="8" name="Oval 7">
            <a:extLst>
              <a:ext uri="{FF2B5EF4-FFF2-40B4-BE49-F238E27FC236}">
                <a16:creationId xmlns:a16="http://schemas.microsoft.com/office/drawing/2014/main" id="{F62EA3E4-2978-C6CA-2A78-9BD4707D5FDE}"/>
              </a:ext>
            </a:extLst>
          </p:cNvPr>
          <p:cNvSpPr/>
          <p:nvPr/>
        </p:nvSpPr>
        <p:spPr>
          <a:xfrm>
            <a:off x="2051650" y="105267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12</a:t>
            </a:r>
          </a:p>
        </p:txBody>
      </p:sp>
      <p:sp>
        <p:nvSpPr>
          <p:cNvPr id="9" name="Oval 8">
            <a:extLst>
              <a:ext uri="{FF2B5EF4-FFF2-40B4-BE49-F238E27FC236}">
                <a16:creationId xmlns:a16="http://schemas.microsoft.com/office/drawing/2014/main" id="{85AC2F45-83F6-2939-CB3E-37D37460981E}"/>
              </a:ext>
            </a:extLst>
          </p:cNvPr>
          <p:cNvSpPr/>
          <p:nvPr/>
        </p:nvSpPr>
        <p:spPr>
          <a:xfrm>
            <a:off x="1259540" y="177277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8</a:t>
            </a:r>
          </a:p>
        </p:txBody>
      </p:sp>
      <p:cxnSp>
        <p:nvCxnSpPr>
          <p:cNvPr id="11" name="Düz Bağlayıcı 10">
            <a:extLst>
              <a:ext uri="{FF2B5EF4-FFF2-40B4-BE49-F238E27FC236}">
                <a16:creationId xmlns:a16="http://schemas.microsoft.com/office/drawing/2014/main" id="{EB6F4F94-8877-90B1-AAB0-95CAAE6BCEB0}"/>
              </a:ext>
            </a:extLst>
          </p:cNvPr>
          <p:cNvCxnSpPr>
            <a:stCxn id="8" idx="3"/>
            <a:endCxn id="9" idx="7"/>
          </p:cNvCxnSpPr>
          <p:nvPr/>
        </p:nvCxnSpPr>
        <p:spPr>
          <a:xfrm flipH="1">
            <a:off x="1566862" y="1359992"/>
            <a:ext cx="537516" cy="4655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3ADECA4B-8726-AF26-68C5-0EBEF7DB73FB}"/>
              </a:ext>
            </a:extLst>
          </p:cNvPr>
          <p:cNvSpPr/>
          <p:nvPr/>
        </p:nvSpPr>
        <p:spPr>
          <a:xfrm>
            <a:off x="827480"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4</a:t>
            </a:r>
          </a:p>
        </p:txBody>
      </p:sp>
      <p:cxnSp>
        <p:nvCxnSpPr>
          <p:cNvPr id="13" name="Düz Bağlayıcı 12">
            <a:extLst>
              <a:ext uri="{FF2B5EF4-FFF2-40B4-BE49-F238E27FC236}">
                <a16:creationId xmlns:a16="http://schemas.microsoft.com/office/drawing/2014/main" id="{E404D2C6-5A57-FADF-E40C-48444E6485EC}"/>
              </a:ext>
            </a:extLst>
          </p:cNvPr>
          <p:cNvCxnSpPr>
            <a:cxnSpLocks/>
            <a:stCxn id="9" idx="3"/>
            <a:endCxn id="12" idx="0"/>
          </p:cNvCxnSpPr>
          <p:nvPr/>
        </p:nvCxnSpPr>
        <p:spPr>
          <a:xfrm flipH="1">
            <a:off x="1007505" y="2080092"/>
            <a:ext cx="304763"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8EC3773D-2C49-3D02-9866-276B4C922666}"/>
              </a:ext>
            </a:extLst>
          </p:cNvPr>
          <p:cNvSpPr/>
          <p:nvPr/>
        </p:nvSpPr>
        <p:spPr>
          <a:xfrm>
            <a:off x="1638872"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10</a:t>
            </a:r>
          </a:p>
        </p:txBody>
      </p:sp>
      <p:cxnSp>
        <p:nvCxnSpPr>
          <p:cNvPr id="17" name="Düz Bağlayıcı 16">
            <a:extLst>
              <a:ext uri="{FF2B5EF4-FFF2-40B4-BE49-F238E27FC236}">
                <a16:creationId xmlns:a16="http://schemas.microsoft.com/office/drawing/2014/main" id="{EBC0E575-89FE-A3AE-9138-A34490272BE3}"/>
              </a:ext>
            </a:extLst>
          </p:cNvPr>
          <p:cNvCxnSpPr>
            <a:cxnSpLocks/>
            <a:stCxn id="9" idx="5"/>
            <a:endCxn id="16" idx="0"/>
          </p:cNvCxnSpPr>
          <p:nvPr/>
        </p:nvCxnSpPr>
        <p:spPr>
          <a:xfrm>
            <a:off x="1566862" y="2080092"/>
            <a:ext cx="252035"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A60EE469-3776-4186-E6DE-2C3970848622}"/>
              </a:ext>
            </a:extLst>
          </p:cNvPr>
          <p:cNvSpPr/>
          <p:nvPr/>
        </p:nvSpPr>
        <p:spPr>
          <a:xfrm>
            <a:off x="2968498" y="177277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24</a:t>
            </a:r>
          </a:p>
        </p:txBody>
      </p:sp>
      <p:cxnSp>
        <p:nvCxnSpPr>
          <p:cNvPr id="20" name="Düz Bağlayıcı 19">
            <a:extLst>
              <a:ext uri="{FF2B5EF4-FFF2-40B4-BE49-F238E27FC236}">
                <a16:creationId xmlns:a16="http://schemas.microsoft.com/office/drawing/2014/main" id="{8E278832-67D3-D799-85AA-EEB679E4F709}"/>
              </a:ext>
            </a:extLst>
          </p:cNvPr>
          <p:cNvCxnSpPr>
            <a:cxnSpLocks/>
            <a:stCxn id="8" idx="5"/>
            <a:endCxn id="19" idx="1"/>
          </p:cNvCxnSpPr>
          <p:nvPr/>
        </p:nvCxnSpPr>
        <p:spPr>
          <a:xfrm>
            <a:off x="2358972" y="1359992"/>
            <a:ext cx="662254" cy="4655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C0F91AC5-D276-1FD3-FEAA-85AB794C891B}"/>
              </a:ext>
            </a:extLst>
          </p:cNvPr>
          <p:cNvSpPr/>
          <p:nvPr/>
        </p:nvSpPr>
        <p:spPr>
          <a:xfrm>
            <a:off x="2536438"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18</a:t>
            </a:r>
          </a:p>
        </p:txBody>
      </p:sp>
      <p:cxnSp>
        <p:nvCxnSpPr>
          <p:cNvPr id="22" name="Düz Bağlayıcı 21">
            <a:extLst>
              <a:ext uri="{FF2B5EF4-FFF2-40B4-BE49-F238E27FC236}">
                <a16:creationId xmlns:a16="http://schemas.microsoft.com/office/drawing/2014/main" id="{3D35E7C3-EE36-62CA-A9BA-0589582FF394}"/>
              </a:ext>
            </a:extLst>
          </p:cNvPr>
          <p:cNvCxnSpPr>
            <a:cxnSpLocks/>
            <a:stCxn id="19" idx="3"/>
            <a:endCxn id="21" idx="0"/>
          </p:cNvCxnSpPr>
          <p:nvPr/>
        </p:nvCxnSpPr>
        <p:spPr>
          <a:xfrm flipH="1">
            <a:off x="2716463" y="2080092"/>
            <a:ext cx="304763"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C19F9811-7367-EFEC-FF03-21A5EDD9ECDA}"/>
              </a:ext>
            </a:extLst>
          </p:cNvPr>
          <p:cNvSpPr/>
          <p:nvPr/>
        </p:nvSpPr>
        <p:spPr>
          <a:xfrm>
            <a:off x="3347830"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48</a:t>
            </a:r>
          </a:p>
        </p:txBody>
      </p:sp>
      <p:cxnSp>
        <p:nvCxnSpPr>
          <p:cNvPr id="24" name="Düz Bağlayıcı 23">
            <a:extLst>
              <a:ext uri="{FF2B5EF4-FFF2-40B4-BE49-F238E27FC236}">
                <a16:creationId xmlns:a16="http://schemas.microsoft.com/office/drawing/2014/main" id="{3E773F4D-7312-F1C7-E865-6A9F2E680979}"/>
              </a:ext>
            </a:extLst>
          </p:cNvPr>
          <p:cNvCxnSpPr>
            <a:cxnSpLocks/>
            <a:stCxn id="19" idx="5"/>
            <a:endCxn id="23" idx="0"/>
          </p:cNvCxnSpPr>
          <p:nvPr/>
        </p:nvCxnSpPr>
        <p:spPr>
          <a:xfrm>
            <a:off x="3275820" y="2080092"/>
            <a:ext cx="252035"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4081FC77-1098-C3F8-6AFF-B254589BEFEA}"/>
              </a:ext>
            </a:extLst>
          </p:cNvPr>
          <p:cNvSpPr/>
          <p:nvPr/>
        </p:nvSpPr>
        <p:spPr>
          <a:xfrm>
            <a:off x="3131800" y="378905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32</a:t>
            </a:r>
          </a:p>
        </p:txBody>
      </p:sp>
      <p:cxnSp>
        <p:nvCxnSpPr>
          <p:cNvPr id="30" name="Düz Bağlayıcı 29">
            <a:extLst>
              <a:ext uri="{FF2B5EF4-FFF2-40B4-BE49-F238E27FC236}">
                <a16:creationId xmlns:a16="http://schemas.microsoft.com/office/drawing/2014/main" id="{A00E2E1E-9759-57A1-A9DA-CDA883CFF858}"/>
              </a:ext>
            </a:extLst>
          </p:cNvPr>
          <p:cNvCxnSpPr>
            <a:cxnSpLocks/>
            <a:stCxn id="23" idx="4"/>
            <a:endCxn id="29" idx="0"/>
          </p:cNvCxnSpPr>
          <p:nvPr/>
        </p:nvCxnSpPr>
        <p:spPr>
          <a:xfrm flipH="1">
            <a:off x="3311825" y="3140960"/>
            <a:ext cx="216030" cy="6480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E9816913-369C-48A4-6ACB-D7839E49329C}"/>
              </a:ext>
            </a:extLst>
          </p:cNvPr>
          <p:cNvSpPr/>
          <p:nvPr/>
        </p:nvSpPr>
        <p:spPr>
          <a:xfrm>
            <a:off x="3563860" y="378905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60</a:t>
            </a:r>
          </a:p>
        </p:txBody>
      </p:sp>
      <p:cxnSp>
        <p:nvCxnSpPr>
          <p:cNvPr id="32" name="Düz Bağlayıcı 31">
            <a:extLst>
              <a:ext uri="{FF2B5EF4-FFF2-40B4-BE49-F238E27FC236}">
                <a16:creationId xmlns:a16="http://schemas.microsoft.com/office/drawing/2014/main" id="{1F420695-749C-A4C7-B329-BE406A1FC713}"/>
              </a:ext>
            </a:extLst>
          </p:cNvPr>
          <p:cNvCxnSpPr>
            <a:cxnSpLocks/>
            <a:stCxn id="23" idx="4"/>
            <a:endCxn id="31" idx="0"/>
          </p:cNvCxnSpPr>
          <p:nvPr/>
        </p:nvCxnSpPr>
        <p:spPr>
          <a:xfrm>
            <a:off x="3527855" y="3140960"/>
            <a:ext cx="216030" cy="6480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Metin kutusu 41">
            <a:extLst>
              <a:ext uri="{FF2B5EF4-FFF2-40B4-BE49-F238E27FC236}">
                <a16:creationId xmlns:a16="http://schemas.microsoft.com/office/drawing/2014/main" id="{07B397CC-8930-0BFA-7445-1E5EB7D5B910}"/>
              </a:ext>
            </a:extLst>
          </p:cNvPr>
          <p:cNvSpPr txBox="1"/>
          <p:nvPr/>
        </p:nvSpPr>
        <p:spPr>
          <a:xfrm>
            <a:off x="51312" y="836640"/>
            <a:ext cx="2133600" cy="461665"/>
          </a:xfrm>
          <a:prstGeom prst="rect">
            <a:avLst/>
          </a:prstGeom>
          <a:noFill/>
        </p:spPr>
        <p:txBody>
          <a:bodyPr wrap="square" rtlCol="0">
            <a:spAutoFit/>
          </a:bodyPr>
          <a:lstStyle/>
          <a:p>
            <a:r>
              <a:rPr lang="en-US" sz="2400" b="1" dirty="0">
                <a:solidFill>
                  <a:srgbClr val="FF0000"/>
                </a:solidFill>
                <a:highlight>
                  <a:srgbClr val="FFFF00"/>
                </a:highlight>
              </a:rPr>
              <a:t>Remove 16 !!!</a:t>
            </a:r>
          </a:p>
        </p:txBody>
      </p:sp>
      <p:sp>
        <p:nvSpPr>
          <p:cNvPr id="43" name="Metin kutusu 42">
            <a:extLst>
              <a:ext uri="{FF2B5EF4-FFF2-40B4-BE49-F238E27FC236}">
                <a16:creationId xmlns:a16="http://schemas.microsoft.com/office/drawing/2014/main" id="{93D4FA74-A5D3-23A5-7E63-E07D81CAE1F8}"/>
              </a:ext>
            </a:extLst>
          </p:cNvPr>
          <p:cNvSpPr txBox="1"/>
          <p:nvPr/>
        </p:nvSpPr>
        <p:spPr>
          <a:xfrm>
            <a:off x="2411700" y="899955"/>
            <a:ext cx="902811" cy="584775"/>
          </a:xfrm>
          <a:prstGeom prst="rect">
            <a:avLst/>
          </a:prstGeom>
          <a:noFill/>
        </p:spPr>
        <p:txBody>
          <a:bodyPr wrap="none" rtlCol="0">
            <a:spAutoFit/>
          </a:bodyPr>
          <a:lstStyle/>
          <a:p>
            <a:r>
              <a:rPr lang="en-US" sz="3200" dirty="0">
                <a:solidFill>
                  <a:srgbClr val="FF0000"/>
                </a:solidFill>
              </a:rPr>
              <a:t>← p</a:t>
            </a:r>
          </a:p>
        </p:txBody>
      </p:sp>
      <p:sp>
        <p:nvSpPr>
          <p:cNvPr id="2" name="Metin kutusu 1">
            <a:extLst>
              <a:ext uri="{FF2B5EF4-FFF2-40B4-BE49-F238E27FC236}">
                <a16:creationId xmlns:a16="http://schemas.microsoft.com/office/drawing/2014/main" id="{3277F47A-CB38-83A1-0C39-D64C55C1F1E7}"/>
              </a:ext>
            </a:extLst>
          </p:cNvPr>
          <p:cNvSpPr txBox="1"/>
          <p:nvPr/>
        </p:nvSpPr>
        <p:spPr>
          <a:xfrm>
            <a:off x="307537" y="4477524"/>
            <a:ext cx="3754750" cy="1200329"/>
          </a:xfrm>
          <a:prstGeom prst="rect">
            <a:avLst/>
          </a:prstGeom>
          <a:noFill/>
        </p:spPr>
        <p:txBody>
          <a:bodyPr wrap="square" rtlCol="0">
            <a:spAutoFit/>
          </a:bodyPr>
          <a:lstStyle/>
          <a:p>
            <a:r>
              <a:rPr lang="en-US" b="1" dirty="0"/>
              <a:t>Return from Call #0 </a:t>
            </a:r>
          </a:p>
          <a:p>
            <a:r>
              <a:rPr lang="en-US" dirty="0"/>
              <a:t>Address of 12 (i.e., modified BST) returned to the invoker function with 16 removed</a:t>
            </a:r>
            <a:r>
              <a:rPr lang="en-US" dirty="0">
                <a:latin typeface="+mn-lt"/>
                <a:ea typeface="Tahoma" panose="020B0604030504040204" pitchFamily="34" charset="0"/>
                <a:cs typeface="Tahoma" panose="020B0604030504040204" pitchFamily="34" charset="0"/>
              </a:rPr>
              <a:t>.</a:t>
            </a:r>
            <a:endParaRPr lang="en-US" dirty="0"/>
          </a:p>
        </p:txBody>
      </p:sp>
    </p:spTree>
    <p:extLst>
      <p:ext uri="{BB962C8B-B14F-4D97-AF65-F5344CB8AC3E}">
        <p14:creationId xmlns:p14="http://schemas.microsoft.com/office/powerpoint/2010/main" val="21902805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4B61AC0-DD0F-CADE-7016-78A953FE9E22}"/>
              </a:ext>
            </a:extLst>
          </p:cNvPr>
          <p:cNvSpPr>
            <a:spLocks noGrp="1"/>
          </p:cNvSpPr>
          <p:nvPr>
            <p:ph type="ctrTitle"/>
          </p:nvPr>
        </p:nvSpPr>
        <p:spPr/>
        <p:txBody>
          <a:bodyPr/>
          <a:lstStyle/>
          <a:p>
            <a:r>
              <a:rPr lang="en-US" sz="6000" dirty="0"/>
              <a:t>Removing a key at a node with two children </a:t>
            </a:r>
            <a:endParaRPr lang="en-US" dirty="0"/>
          </a:p>
        </p:txBody>
      </p:sp>
      <p:sp>
        <p:nvSpPr>
          <p:cNvPr id="3" name="Alt Başlık 2">
            <a:extLst>
              <a:ext uri="{FF2B5EF4-FFF2-40B4-BE49-F238E27FC236}">
                <a16:creationId xmlns:a16="http://schemas.microsoft.com/office/drawing/2014/main" id="{D30B7BBF-F02C-3A91-CCA8-B0AEB66D27D6}"/>
              </a:ext>
            </a:extLst>
          </p:cNvPr>
          <p:cNvSpPr>
            <a:spLocks noGrp="1"/>
          </p:cNvSpPr>
          <p:nvPr>
            <p:ph type="subTitle" idx="1"/>
          </p:nvPr>
        </p:nvSpPr>
        <p:spPr>
          <a:xfrm>
            <a:off x="1143000" y="4365130"/>
            <a:ext cx="6858000" cy="907112"/>
          </a:xfrm>
        </p:spPr>
        <p:txBody>
          <a:bodyPr/>
          <a:lstStyle/>
          <a:p>
            <a:r>
              <a:rPr lang="en-US" sz="5400" dirty="0">
                <a:solidFill>
                  <a:srgbClr val="0033CC"/>
                </a:solidFill>
              </a:rPr>
              <a:t>An Example…</a:t>
            </a:r>
          </a:p>
          <a:p>
            <a:endParaRPr lang="en-US" dirty="0"/>
          </a:p>
        </p:txBody>
      </p:sp>
    </p:spTree>
    <p:extLst>
      <p:ext uri="{BB962C8B-B14F-4D97-AF65-F5344CB8AC3E}">
        <p14:creationId xmlns:p14="http://schemas.microsoft.com/office/powerpoint/2010/main" val="767316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F27C61DB-2FC4-4459-9A8E-F9B28C75032B}"/>
              </a:ext>
            </a:extLst>
          </p:cNvPr>
          <p:cNvSpPr>
            <a:spLocks noGrp="1"/>
          </p:cNvSpPr>
          <p:nvPr>
            <p:ph type="dt" sz="half" idx="10"/>
          </p:nvPr>
        </p:nvSpPr>
        <p:spPr/>
        <p:txBody>
          <a:bodyPr/>
          <a:lstStyle/>
          <a:p>
            <a:fld id="{255A235F-4DD9-4895-8BE4-BABB3B9559E5}" type="datetime4">
              <a:rPr lang="en-US" altLang="en-US"/>
              <a:pPr/>
              <a:t>November 5, 2025</a:t>
            </a:fld>
            <a:endParaRPr lang="en-US" altLang="en-US" dirty="0"/>
          </a:p>
        </p:txBody>
      </p:sp>
      <p:sp>
        <p:nvSpPr>
          <p:cNvPr id="5" name="Alt Bilgi Yer Tutucusu 4">
            <a:extLst>
              <a:ext uri="{FF2B5EF4-FFF2-40B4-BE49-F238E27FC236}">
                <a16:creationId xmlns:a16="http://schemas.microsoft.com/office/drawing/2014/main" id="{CEB18B28-3992-45CD-ABD0-1541566862F6}"/>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4A917866-A4C1-4A8C-A4F3-E4405CB75D15}"/>
              </a:ext>
            </a:extLst>
          </p:cNvPr>
          <p:cNvSpPr>
            <a:spLocks noGrp="1"/>
          </p:cNvSpPr>
          <p:nvPr>
            <p:ph type="sldNum" sz="quarter" idx="12"/>
          </p:nvPr>
        </p:nvSpPr>
        <p:spPr/>
        <p:txBody>
          <a:bodyPr/>
          <a:lstStyle/>
          <a:p>
            <a:fld id="{69B0F76B-5352-4A66-A776-06E123CC0AE7}" type="slidenum">
              <a:rPr lang="en-US" altLang="en-US"/>
              <a:pPr/>
              <a:t>9</a:t>
            </a:fld>
            <a:endParaRPr lang="en-US" altLang="en-US" dirty="0"/>
          </a:p>
        </p:txBody>
      </p:sp>
      <p:sp>
        <p:nvSpPr>
          <p:cNvPr id="252930" name="Rectangle 2">
            <a:extLst>
              <a:ext uri="{FF2B5EF4-FFF2-40B4-BE49-F238E27FC236}">
                <a16:creationId xmlns:a16="http://schemas.microsoft.com/office/drawing/2014/main" id="{FCAF6EFD-4C6C-4F30-951B-18ABD7553763}"/>
              </a:ext>
            </a:extLst>
          </p:cNvPr>
          <p:cNvSpPr>
            <a:spLocks noGrp="1" noChangeArrowheads="1"/>
          </p:cNvSpPr>
          <p:nvPr>
            <p:ph type="title"/>
          </p:nvPr>
        </p:nvSpPr>
        <p:spPr/>
        <p:txBody>
          <a:bodyPr/>
          <a:lstStyle/>
          <a:p>
            <a:r>
              <a:rPr lang="tr-TR" altLang="en-US" dirty="0"/>
              <a:t>Remarks</a:t>
            </a:r>
            <a:endParaRPr lang="en-US" altLang="en-US" dirty="0"/>
          </a:p>
        </p:txBody>
      </p:sp>
      <p:sp>
        <p:nvSpPr>
          <p:cNvPr id="252931" name="Rectangle 3">
            <a:extLst>
              <a:ext uri="{FF2B5EF4-FFF2-40B4-BE49-F238E27FC236}">
                <a16:creationId xmlns:a16="http://schemas.microsoft.com/office/drawing/2014/main" id="{5F0B9116-B58E-4830-9B79-1FDDE9DB9C7C}"/>
              </a:ext>
            </a:extLst>
          </p:cNvPr>
          <p:cNvSpPr>
            <a:spLocks noGrp="1" noChangeArrowheads="1"/>
          </p:cNvSpPr>
          <p:nvPr>
            <p:ph type="body" idx="1"/>
          </p:nvPr>
        </p:nvSpPr>
        <p:spPr/>
        <p:txBody>
          <a:bodyPr/>
          <a:lstStyle/>
          <a:p>
            <a:pPr>
              <a:buFontTx/>
              <a:buNone/>
            </a:pPr>
            <a:r>
              <a:rPr lang="en-US" altLang="en-US" dirty="0"/>
              <a:t>The </a:t>
            </a:r>
            <a:r>
              <a:rPr lang="en-US" altLang="en-US" b="1" i="1" dirty="0"/>
              <a:t>height</a:t>
            </a:r>
            <a:r>
              <a:rPr lang="en-US" altLang="en-US" dirty="0"/>
              <a:t> of all </a:t>
            </a:r>
            <a:r>
              <a:rPr lang="en-US" altLang="en-US" i="1" dirty="0"/>
              <a:t>leaves</a:t>
            </a:r>
            <a:r>
              <a:rPr lang="en-US" altLang="en-US" dirty="0"/>
              <a:t> are 0.</a:t>
            </a:r>
            <a:endParaRPr lang="tr-TR" altLang="en-US" dirty="0"/>
          </a:p>
          <a:p>
            <a:pPr>
              <a:buFontTx/>
              <a:buNone/>
            </a:pPr>
            <a:r>
              <a:rPr lang="en-US" altLang="en-US" dirty="0"/>
              <a:t>The </a:t>
            </a:r>
            <a:r>
              <a:rPr lang="en-US" altLang="en-US" b="1" i="1" dirty="0"/>
              <a:t>height</a:t>
            </a:r>
            <a:r>
              <a:rPr lang="en-US" altLang="en-US" dirty="0"/>
              <a:t> of a </a:t>
            </a:r>
            <a:r>
              <a:rPr lang="en-US" altLang="en-US" i="1" dirty="0"/>
              <a:t>tree</a:t>
            </a:r>
            <a:r>
              <a:rPr lang="en-US" altLang="en-US" dirty="0"/>
              <a:t> is the </a:t>
            </a:r>
            <a:r>
              <a:rPr lang="en-US" altLang="en-US" i="1" dirty="0"/>
              <a:t>height of its root</a:t>
            </a:r>
            <a:r>
              <a:rPr lang="en-US" altLang="en-US" dirty="0"/>
              <a:t>.</a:t>
            </a:r>
            <a:endParaRPr lang="tr-TR" altLang="en-US" dirty="0"/>
          </a:p>
          <a:p>
            <a:pPr>
              <a:buFontTx/>
              <a:buNone/>
            </a:pPr>
            <a:r>
              <a:rPr lang="en-US" altLang="en-US" dirty="0"/>
              <a:t>The height of the above tree is 3.</a:t>
            </a:r>
            <a:endParaRPr lang="tr-TR" altLang="en-US" dirty="0"/>
          </a:p>
          <a:p>
            <a:pPr>
              <a:buFontTx/>
              <a:buNone/>
            </a:pPr>
            <a:r>
              <a:rPr lang="en-US" altLang="en-US" dirty="0"/>
              <a:t>The height of C is 0.</a:t>
            </a:r>
          </a:p>
          <a:p>
            <a:pPr>
              <a:buFontTx/>
              <a:buNone/>
            </a:pPr>
            <a:r>
              <a:rPr lang="en-US" altLang="en-US" dirty="0"/>
              <a:t>If there is a </a:t>
            </a:r>
            <a:r>
              <a:rPr lang="en-US" altLang="en-US" b="1" i="1" dirty="0"/>
              <a:t>path</a:t>
            </a:r>
            <a:r>
              <a:rPr lang="en-US" altLang="en-US" dirty="0"/>
              <a:t> from </a:t>
            </a:r>
            <a:r>
              <a:rPr lang="en-US" altLang="en-US" sz="2800" i="1" dirty="0"/>
              <a:t>n</a:t>
            </a:r>
            <a:r>
              <a:rPr lang="en-US" altLang="en-US" sz="2800" i="1" baseline="-25000" dirty="0"/>
              <a:t>1</a:t>
            </a:r>
            <a:r>
              <a:rPr lang="en-US" altLang="en-US" dirty="0"/>
              <a:t> to</a:t>
            </a:r>
            <a:r>
              <a:rPr lang="tr-TR" altLang="en-US" dirty="0"/>
              <a:t> </a:t>
            </a:r>
            <a:r>
              <a:rPr lang="en-US" altLang="en-US" sz="2800" i="1" dirty="0"/>
              <a:t>n</a:t>
            </a:r>
            <a:r>
              <a:rPr lang="tr-TR" altLang="en-US" sz="2800" i="1" baseline="-25000" dirty="0"/>
              <a:t>2</a:t>
            </a:r>
            <a:r>
              <a:rPr lang="en-US" altLang="en-US" dirty="0"/>
              <a:t>, then </a:t>
            </a:r>
            <a:r>
              <a:rPr lang="en-US" altLang="en-US" sz="2800" i="1" dirty="0"/>
              <a:t>n</a:t>
            </a:r>
            <a:r>
              <a:rPr lang="en-US" altLang="en-US" sz="2800" i="1" baseline="-25000" dirty="0"/>
              <a:t>1</a:t>
            </a:r>
            <a:r>
              <a:rPr lang="en-US" altLang="en-US" dirty="0"/>
              <a:t> is an</a:t>
            </a:r>
            <a:endParaRPr lang="tr-TR" altLang="en-US" dirty="0"/>
          </a:p>
          <a:p>
            <a:pPr>
              <a:buFontTx/>
              <a:buNone/>
            </a:pPr>
            <a:r>
              <a:rPr lang="en-US" altLang="en-US" i="1" dirty="0">
                <a:solidFill>
                  <a:srgbClr val="FF3300"/>
                </a:solidFill>
              </a:rPr>
              <a:t>ancestor</a:t>
            </a:r>
            <a:r>
              <a:rPr lang="en-US" altLang="en-US" dirty="0"/>
              <a:t> of </a:t>
            </a:r>
            <a:r>
              <a:rPr lang="en-US" altLang="en-US" sz="2800" i="1" dirty="0"/>
              <a:t>n</a:t>
            </a:r>
            <a:r>
              <a:rPr lang="tr-TR" altLang="en-US" sz="2800" i="1" baseline="-25000" dirty="0"/>
              <a:t>2</a:t>
            </a:r>
            <a:r>
              <a:rPr lang="en-US" altLang="en-US" dirty="0"/>
              <a:t> and </a:t>
            </a:r>
            <a:r>
              <a:rPr lang="en-US" altLang="en-US" sz="2800" i="1" dirty="0"/>
              <a:t>n</a:t>
            </a:r>
            <a:r>
              <a:rPr lang="tr-TR" altLang="en-US" sz="2800" i="1" baseline="-25000" dirty="0"/>
              <a:t>2</a:t>
            </a:r>
            <a:r>
              <a:rPr lang="en-US" altLang="en-US" dirty="0"/>
              <a:t> is a </a:t>
            </a:r>
            <a:r>
              <a:rPr lang="en-US" altLang="en-US" i="1" dirty="0">
                <a:solidFill>
                  <a:srgbClr val="FF3300"/>
                </a:solidFill>
              </a:rPr>
              <a:t>descendant</a:t>
            </a:r>
            <a:r>
              <a:rPr lang="en-US" altLang="en-US" dirty="0"/>
              <a:t> of </a:t>
            </a:r>
            <a:r>
              <a:rPr lang="en-US" altLang="en-US" sz="2800" i="1" dirty="0"/>
              <a:t>n</a:t>
            </a:r>
            <a:r>
              <a:rPr lang="tr-TR" altLang="en-US" sz="2800" i="1" baseline="-25000" dirty="0"/>
              <a:t>1</a:t>
            </a:r>
            <a:r>
              <a:rPr lang="en-US" altLang="en-US" dirty="0"/>
              <a:t> .</a:t>
            </a:r>
            <a:endParaRPr lang="tr-TR" altLang="en-US" dirty="0"/>
          </a:p>
          <a:p>
            <a:pPr>
              <a:buFontTx/>
              <a:buNone/>
            </a:pPr>
            <a:endParaRPr lang="en-US" alt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4B0AB2F-CCD6-734F-4488-DBB794F92449}"/>
              </a:ext>
            </a:extLst>
          </p:cNvPr>
          <p:cNvSpPr>
            <a:spLocks noGrp="1"/>
          </p:cNvSpPr>
          <p:nvPr>
            <p:ph idx="1"/>
          </p:nvPr>
        </p:nvSpPr>
        <p:spPr>
          <a:xfrm>
            <a:off x="3957356" y="1196690"/>
            <a:ext cx="5135332" cy="4929473"/>
          </a:xfrm>
        </p:spPr>
        <p:txBody>
          <a:bodyPr/>
          <a:lstStyle/>
          <a:p>
            <a:pPr marL="357188" indent="-357188">
              <a:lnSpc>
                <a:spcPct val="80000"/>
              </a:lnSpc>
              <a:buFontTx/>
              <a:buNone/>
            </a:pPr>
            <a:r>
              <a:rPr lang="en-US" altLang="en-US" sz="1400" dirty="0" err="1">
                <a:latin typeface="Tahoma" panose="020B0604030504040204" pitchFamily="34" charset="0"/>
              </a:rPr>
              <a:t>BTNodeType</a:t>
            </a:r>
            <a:r>
              <a:rPr lang="en-US" altLang="en-US" sz="1400" dirty="0">
                <a:latin typeface="Tahoma" panose="020B0604030504040204" pitchFamily="34" charset="0"/>
              </a:rPr>
              <a:t> *Remove (</a:t>
            </a:r>
            <a:r>
              <a:rPr lang="en-US" altLang="en-US" sz="1400" dirty="0" err="1">
                <a:latin typeface="Tahoma" panose="020B0604030504040204" pitchFamily="34" charset="0"/>
              </a:rPr>
              <a:t>infotype</a:t>
            </a:r>
            <a:r>
              <a:rPr lang="en-US" altLang="en-US" sz="1400" dirty="0">
                <a:latin typeface="Tahoma" panose="020B0604030504040204" pitchFamily="34" charset="0"/>
              </a:rPr>
              <a:t> *key, </a:t>
            </a:r>
            <a:r>
              <a:rPr lang="en-US" altLang="en-US" sz="1400" dirty="0" err="1">
                <a:latin typeface="Tahoma" panose="020B0604030504040204" pitchFamily="34" charset="0"/>
              </a:rPr>
              <a:t>BTNodeType</a:t>
            </a:r>
            <a:r>
              <a:rPr lang="en-US" altLang="en-US" sz="1400" dirty="0">
                <a:latin typeface="Tahoma" panose="020B0604030504040204" pitchFamily="34" charset="0"/>
              </a:rPr>
              <a:t> *p)</a:t>
            </a:r>
          </a:p>
          <a:p>
            <a:pPr marL="357188" indent="-357188">
              <a:lnSpc>
                <a:spcPct val="80000"/>
              </a:lnSpc>
              <a:buFontTx/>
              <a:buNone/>
            </a:pPr>
            <a:r>
              <a:rPr lang="en-US" altLang="en-US" sz="1400" dirty="0">
                <a:latin typeface="Tahoma" panose="020B0604030504040204" pitchFamily="34" charset="0"/>
              </a:rPr>
              <a:t>{// returns a pointer to node </a:t>
            </a:r>
            <a:r>
              <a:rPr lang="tr-TR" altLang="en-US" sz="1400" dirty="0" err="1">
                <a:latin typeface="Tahoma" panose="020B0604030504040204" pitchFamily="34" charset="0"/>
              </a:rPr>
              <a:t>replacing</a:t>
            </a:r>
            <a:r>
              <a:rPr lang="tr-TR" altLang="en-US" sz="1400" dirty="0">
                <a:latin typeface="Tahoma" panose="020B0604030504040204" pitchFamily="34" charset="0"/>
              </a:rPr>
              <a:t> </a:t>
            </a:r>
            <a:r>
              <a:rPr lang="tr-TR" altLang="en-US" sz="1400" dirty="0" err="1">
                <a:latin typeface="Tahoma" panose="020B0604030504040204" pitchFamily="34" charset="0"/>
              </a:rPr>
              <a:t>the</a:t>
            </a:r>
            <a:r>
              <a:rPr lang="tr-TR" altLang="en-US" sz="1400" dirty="0">
                <a:latin typeface="Tahoma" panose="020B0604030504040204" pitchFamily="34" charset="0"/>
              </a:rPr>
              <a:t> </a:t>
            </a:r>
            <a:r>
              <a:rPr lang="tr-TR" altLang="en-US" sz="1400" dirty="0" err="1">
                <a:latin typeface="Tahoma" panose="020B0604030504040204" pitchFamily="34" charset="0"/>
              </a:rPr>
              <a:t>node</a:t>
            </a:r>
            <a:r>
              <a:rPr lang="tr-TR" altLang="en-US" sz="1400" dirty="0">
                <a:latin typeface="Tahoma" panose="020B0604030504040204" pitchFamily="34" charset="0"/>
              </a:rPr>
              <a:t> </a:t>
            </a:r>
            <a:r>
              <a:rPr lang="tr-TR" altLang="en-US" sz="1400" dirty="0" err="1">
                <a:latin typeface="Tahoma" panose="020B0604030504040204" pitchFamily="34" charset="0"/>
              </a:rPr>
              <a:t>removed</a:t>
            </a:r>
            <a:r>
              <a:rPr lang="en-US" altLang="en-US" sz="1400" dirty="0">
                <a:latin typeface="Tahoma" panose="020B0604030504040204" pitchFamily="34" charset="0"/>
              </a:rPr>
              <a:t>.</a:t>
            </a:r>
          </a:p>
          <a:p>
            <a:pPr marL="357188" indent="-357188">
              <a:lnSpc>
                <a:spcPct val="80000"/>
              </a:lnSpc>
              <a:buFontTx/>
              <a:buNone/>
            </a:pPr>
            <a:r>
              <a:rPr lang="en-US" altLang="en-US" sz="1400" dirty="0">
                <a:latin typeface="Tahoma" panose="020B0604030504040204" pitchFamily="34" charset="0"/>
              </a:rPr>
              <a:t>	</a:t>
            </a:r>
            <a:r>
              <a:rPr lang="en-US" altLang="en-US" sz="1400" dirty="0" err="1">
                <a:latin typeface="Tahoma" panose="020B0604030504040204" pitchFamily="34" charset="0"/>
              </a:rPr>
              <a:t>BTNodeType</a:t>
            </a:r>
            <a:r>
              <a:rPr lang="en-US" altLang="en-US" sz="1400" dirty="0">
                <a:latin typeface="Tahoma" panose="020B0604030504040204" pitchFamily="34" charset="0"/>
              </a:rPr>
              <a:t> *</a:t>
            </a:r>
            <a:r>
              <a:rPr lang="en-US" altLang="en-US" sz="1400" dirty="0" err="1">
                <a:latin typeface="Tahoma" panose="020B0604030504040204" pitchFamily="34" charset="0"/>
              </a:rPr>
              <a:t>TempPtr</a:t>
            </a:r>
            <a:r>
              <a:rPr lang="en-US" altLang="en-US" sz="1400" dirty="0">
                <a:latin typeface="Tahoma" panose="020B0604030504040204" pitchFamily="34" charset="0"/>
              </a:rPr>
              <a:t>;</a:t>
            </a:r>
          </a:p>
          <a:p>
            <a:pPr marL="357188" indent="-357188">
              <a:lnSpc>
                <a:spcPct val="80000"/>
              </a:lnSpc>
              <a:buFontTx/>
              <a:buNone/>
            </a:pPr>
            <a:r>
              <a:rPr lang="en-US" altLang="en-US" sz="1400" dirty="0">
                <a:latin typeface="Tahoma" panose="020B0604030504040204" pitchFamily="34" charset="0"/>
              </a:rPr>
              <a:t>	if (p == NULL)                                               		return </a:t>
            </a:r>
            <a:r>
              <a:rPr lang="en-US" altLang="en-US" sz="1400" dirty="0" err="1">
                <a:latin typeface="Tahoma" panose="020B0604030504040204" pitchFamily="34" charset="0"/>
              </a:rPr>
              <a:t>errorMessage</a:t>
            </a:r>
            <a:r>
              <a:rPr lang="en-US" altLang="en-US" sz="1400" dirty="0">
                <a:latin typeface="Tahoma" panose="020B0604030504040204" pitchFamily="34" charset="0"/>
              </a:rPr>
              <a:t>(“empty tree”);</a:t>
            </a:r>
          </a:p>
          <a:p>
            <a:pPr marL="357188" indent="-357188">
              <a:lnSpc>
                <a:spcPct val="80000"/>
              </a:lnSpc>
              <a:buFontTx/>
              <a:buNone/>
            </a:pPr>
            <a:r>
              <a:rPr lang="en-US" altLang="en-US" sz="1400" dirty="0">
                <a:latin typeface="Tahoma" panose="020B0604030504040204" pitchFamily="34" charset="0"/>
              </a:rPr>
              <a:t>	if (key &lt; p-&gt;data)</a:t>
            </a:r>
          </a:p>
          <a:p>
            <a:pPr marL="357188" indent="-357188">
              <a:lnSpc>
                <a:spcPct val="80000"/>
              </a:lnSpc>
              <a:buFontTx/>
              <a:buNone/>
            </a:pPr>
            <a:r>
              <a:rPr lang="en-US" altLang="en-US" sz="1400" dirty="0">
                <a:latin typeface="Tahoma" panose="020B0604030504040204" pitchFamily="34" charset="0"/>
              </a:rPr>
              <a:t>	  p-&gt;left=Remove(</a:t>
            </a:r>
            <a:r>
              <a:rPr lang="en-US" altLang="en-US" sz="1400" dirty="0" err="1">
                <a:latin typeface="Tahoma" panose="020B0604030504040204" pitchFamily="34" charset="0"/>
              </a:rPr>
              <a:t>key,p</a:t>
            </a:r>
            <a:r>
              <a:rPr lang="en-US" altLang="en-US" sz="1400" dirty="0">
                <a:latin typeface="Tahoma" panose="020B0604030504040204" pitchFamily="34" charset="0"/>
              </a:rPr>
              <a:t>-&gt;left);</a:t>
            </a:r>
          </a:p>
          <a:p>
            <a:pPr marL="357188" indent="-357188">
              <a:lnSpc>
                <a:spcPct val="80000"/>
              </a:lnSpc>
              <a:buFontTx/>
              <a:buNone/>
            </a:pPr>
            <a:r>
              <a:rPr lang="en-US" altLang="en-US" sz="1400" dirty="0">
                <a:latin typeface="Tahoma" panose="020B0604030504040204" pitchFamily="34" charset="0"/>
              </a:rPr>
              <a:t>	else if (key &gt; p-&gt;data)</a:t>
            </a:r>
          </a:p>
          <a:p>
            <a:pPr marL="357188" indent="-357188">
              <a:lnSpc>
                <a:spcPct val="80000"/>
              </a:lnSpc>
              <a:buFontTx/>
              <a:buNone/>
            </a:pPr>
            <a:r>
              <a:rPr lang="en-US" altLang="en-US" sz="1400" dirty="0">
                <a:latin typeface="Tahoma" panose="020B0604030504040204" pitchFamily="34" charset="0"/>
              </a:rPr>
              <a:t>	  p-&gt;right=Remove(</a:t>
            </a:r>
            <a:r>
              <a:rPr lang="en-US" altLang="en-US" sz="1400" dirty="0" err="1">
                <a:latin typeface="Tahoma" panose="020B0604030504040204" pitchFamily="34" charset="0"/>
              </a:rPr>
              <a:t>key,p</a:t>
            </a:r>
            <a:r>
              <a:rPr lang="en-US" altLang="en-US" sz="1400" dirty="0">
                <a:latin typeface="Tahoma" panose="020B0604030504040204" pitchFamily="34" charset="0"/>
              </a:rPr>
              <a:t>-&gt;right); 		</a:t>
            </a:r>
          </a:p>
          <a:p>
            <a:pPr marL="357188" indent="-357188">
              <a:lnSpc>
                <a:spcPct val="80000"/>
              </a:lnSpc>
              <a:buFontTx/>
              <a:buNone/>
            </a:pPr>
            <a:r>
              <a:rPr lang="en-US" altLang="en-US" sz="1400" dirty="0">
                <a:latin typeface="Tahoma" panose="020B0604030504040204" pitchFamily="34" charset="0"/>
              </a:rPr>
              <a:t>	else   			</a:t>
            </a:r>
            <a:r>
              <a:rPr lang="en-US" altLang="en-US" sz="1400" b="1" dirty="0">
                <a:latin typeface="Tahoma" panose="020B0604030504040204" pitchFamily="34" charset="0"/>
              </a:rPr>
              <a:t> //</a:t>
            </a:r>
            <a:r>
              <a:rPr lang="en-US" sz="1400" b="1" dirty="0">
                <a:latin typeface="Tahoma" panose="020B0604030504040204" pitchFamily="34" charset="0"/>
                <a:ea typeface="Tahoma" panose="020B0604030504040204" pitchFamily="34" charset="0"/>
                <a:cs typeface="Tahoma" panose="020B0604030504040204" pitchFamily="34" charset="0"/>
              </a:rPr>
              <a:t>key =</a:t>
            </a:r>
            <a:r>
              <a:rPr lang="en-US" sz="1400" b="1" dirty="0"/>
              <a:t> </a:t>
            </a:r>
            <a:r>
              <a:rPr lang="en-US" sz="1400" b="1" dirty="0" err="1">
                <a:latin typeface="Tahoma" panose="020B0604030504040204" pitchFamily="34" charset="0"/>
                <a:ea typeface="Tahoma" panose="020B0604030504040204" pitchFamily="34" charset="0"/>
                <a:cs typeface="Tahoma" panose="020B0604030504040204" pitchFamily="34" charset="0"/>
              </a:rPr>
              <a:t>p→data</a:t>
            </a:r>
            <a:endParaRPr lang="en-US" altLang="en-US" sz="1400" dirty="0">
              <a:latin typeface="Tahoma" panose="020B0604030504040204" pitchFamily="34" charset="0"/>
            </a:endParaRPr>
          </a:p>
          <a:p>
            <a:pPr marL="357188" indent="-357188">
              <a:lnSpc>
                <a:spcPct val="80000"/>
              </a:lnSpc>
              <a:buFontTx/>
              <a:buNone/>
            </a:pPr>
            <a:r>
              <a:rPr lang="en-US" altLang="en-US" sz="1400" dirty="0">
                <a:latin typeface="Tahoma" panose="020B0604030504040204" pitchFamily="34" charset="0"/>
              </a:rPr>
              <a:t>	  if (</a:t>
            </a:r>
            <a:r>
              <a:rPr lang="en-US" altLang="en-US" sz="1400" dirty="0">
                <a:highlight>
                  <a:srgbClr val="00FF00"/>
                </a:highlight>
                <a:latin typeface="Tahoma" panose="020B0604030504040204" pitchFamily="34" charset="0"/>
              </a:rPr>
              <a:t>p-&gt;right &amp;&amp; p-&gt;left</a:t>
            </a:r>
            <a:r>
              <a:rPr lang="en-US" altLang="en-US" sz="1400" dirty="0">
                <a:latin typeface="Tahoma" panose="020B0604030504040204" pitchFamily="34" charset="0"/>
              </a:rPr>
              <a:t>) {	</a:t>
            </a:r>
            <a:r>
              <a:rPr lang="en-US" altLang="en-US" sz="1400" b="1" dirty="0">
                <a:latin typeface="Tahoma" panose="020B0604030504040204" pitchFamily="34" charset="0"/>
              </a:rPr>
              <a:t> //double child node</a:t>
            </a:r>
            <a:r>
              <a:rPr lang="en-US" sz="1400" b="1" dirty="0">
                <a:latin typeface="Tahoma" panose="020B0604030504040204" pitchFamily="34" charset="0"/>
                <a:ea typeface="Tahoma" panose="020B0604030504040204" pitchFamily="34" charset="0"/>
                <a:cs typeface="Tahoma" panose="020B0604030504040204" pitchFamily="34" charset="0"/>
              </a:rPr>
              <a:t> </a:t>
            </a:r>
            <a:endParaRPr lang="en-US" altLang="en-US" sz="1400" dirty="0">
              <a:latin typeface="Tahoma" panose="020B0604030504040204" pitchFamily="34" charset="0"/>
            </a:endParaRPr>
          </a:p>
          <a:p>
            <a:pPr marL="357188" indent="-357188">
              <a:lnSpc>
                <a:spcPct val="80000"/>
              </a:lnSpc>
              <a:buFontTx/>
              <a:buNone/>
            </a:pPr>
            <a:r>
              <a:rPr lang="en-US" altLang="en-US" sz="1400" dirty="0">
                <a:latin typeface="Tahoma" panose="020B0604030504040204" pitchFamily="34" charset="0"/>
              </a:rPr>
              <a:t>	</a:t>
            </a:r>
            <a:r>
              <a:rPr lang="en-US" altLang="en-US" sz="1400" dirty="0">
                <a:solidFill>
                  <a:srgbClr val="FF0000"/>
                </a:solidFill>
                <a:latin typeface="Tahoma" panose="020B0604030504040204" pitchFamily="34" charset="0"/>
              </a:rPr>
              <a:t>     </a:t>
            </a:r>
            <a:r>
              <a:rPr lang="en-US" altLang="en-US" sz="1400" dirty="0" err="1">
                <a:solidFill>
                  <a:srgbClr val="FF3300"/>
                </a:solidFill>
                <a:latin typeface="Tahoma" panose="020B0604030504040204" pitchFamily="34" charset="0"/>
              </a:rPr>
              <a:t>TmpPtr</a:t>
            </a:r>
            <a:r>
              <a:rPr lang="en-US" altLang="en-US" sz="1400" dirty="0">
                <a:solidFill>
                  <a:srgbClr val="FF3300"/>
                </a:solidFill>
                <a:latin typeface="Tahoma" panose="020B0604030504040204" pitchFamily="34" charset="0"/>
              </a:rPr>
              <a:t>=</a:t>
            </a:r>
            <a:r>
              <a:rPr lang="en-US" altLang="en-US" sz="1400" dirty="0" err="1">
                <a:solidFill>
                  <a:srgbClr val="FF3300"/>
                </a:solidFill>
                <a:latin typeface="Tahoma" panose="020B0604030504040204" pitchFamily="34" charset="0"/>
              </a:rPr>
              <a:t>findMin</a:t>
            </a:r>
            <a:r>
              <a:rPr lang="en-US" altLang="en-US" sz="1400" dirty="0">
                <a:solidFill>
                  <a:srgbClr val="FF3300"/>
                </a:solidFill>
                <a:latin typeface="Tahoma" panose="020B0604030504040204" pitchFamily="34" charset="0"/>
              </a:rPr>
              <a:t>(p-&gt;right);</a:t>
            </a: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a:t>
            </a:r>
            <a:r>
              <a:rPr lang="en-US" altLang="en-US" sz="1400" dirty="0">
                <a:solidFill>
                  <a:srgbClr val="00CCFF"/>
                </a:solidFill>
                <a:latin typeface="Tahoma" panose="020B0604030504040204" pitchFamily="34" charset="0"/>
              </a:rPr>
              <a:t>p-&gt;data=</a:t>
            </a:r>
            <a:r>
              <a:rPr lang="en-US" altLang="en-US" sz="1400" dirty="0" err="1">
                <a:solidFill>
                  <a:srgbClr val="00CCFF"/>
                </a:solidFill>
                <a:latin typeface="Tahoma" panose="020B0604030504040204" pitchFamily="34" charset="0"/>
              </a:rPr>
              <a:t>TmpPtr</a:t>
            </a:r>
            <a:r>
              <a:rPr lang="en-US" altLang="en-US" sz="1400" dirty="0">
                <a:solidFill>
                  <a:srgbClr val="00CCFF"/>
                </a:solidFill>
                <a:latin typeface="Tahoma" panose="020B0604030504040204" pitchFamily="34" charset="0"/>
              </a:rPr>
              <a:t>-&gt;data;</a:t>
            </a: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a:t>
            </a:r>
            <a:r>
              <a:rPr lang="en-US" altLang="en-US" sz="1400" dirty="0">
                <a:solidFill>
                  <a:srgbClr val="0033CC"/>
                </a:solidFill>
                <a:latin typeface="Tahoma" panose="020B0604030504040204" pitchFamily="34" charset="0"/>
              </a:rPr>
              <a:t>p-&gt;right=Remove(p-&gt;</a:t>
            </a:r>
            <a:r>
              <a:rPr lang="en-US" altLang="en-US" sz="1400" dirty="0" err="1">
                <a:solidFill>
                  <a:srgbClr val="0033CC"/>
                </a:solidFill>
                <a:latin typeface="Tahoma" panose="020B0604030504040204" pitchFamily="34" charset="0"/>
              </a:rPr>
              <a:t>data,p</a:t>
            </a:r>
            <a:r>
              <a:rPr lang="en-US" altLang="en-US" sz="1400" dirty="0">
                <a:solidFill>
                  <a:srgbClr val="0033CC"/>
                </a:solidFill>
                <a:latin typeface="Tahoma" panose="020B0604030504040204" pitchFamily="34" charset="0"/>
              </a:rPr>
              <a:t>-&gt;right);</a:t>
            </a: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else {			</a:t>
            </a:r>
          </a:p>
          <a:p>
            <a:pPr marL="357188" indent="-357188">
              <a:lnSpc>
                <a:spcPct val="80000"/>
              </a:lnSpc>
              <a:buFontTx/>
              <a:buNone/>
            </a:pPr>
            <a:r>
              <a:rPr lang="en-US" altLang="en-US" sz="1400" dirty="0">
                <a:latin typeface="Tahoma" panose="020B0604030504040204" pitchFamily="34" charset="0"/>
              </a:rPr>
              <a:t>	     </a:t>
            </a:r>
            <a:r>
              <a:rPr lang="en-US" altLang="en-US" sz="1400" dirty="0" err="1">
                <a:latin typeface="Tahoma" panose="020B0604030504040204" pitchFamily="34" charset="0"/>
              </a:rPr>
              <a:t>TmpPtr</a:t>
            </a:r>
            <a:r>
              <a:rPr lang="en-US" altLang="en-US" sz="1400" dirty="0">
                <a:latin typeface="Tahoma" panose="020B0604030504040204" pitchFamily="34" charset="0"/>
              </a:rPr>
              <a:t>=p;</a:t>
            </a:r>
          </a:p>
          <a:p>
            <a:pPr marL="357188" indent="-357188">
              <a:lnSpc>
                <a:spcPct val="80000"/>
              </a:lnSpc>
              <a:buFontTx/>
              <a:buNone/>
            </a:pPr>
            <a:r>
              <a:rPr lang="en-US" altLang="en-US" sz="1400" dirty="0">
                <a:latin typeface="Tahoma" panose="020B0604030504040204" pitchFamily="34" charset="0"/>
              </a:rPr>
              <a:t>	     if (p-&gt;left == NULL) p=p-&gt;right;</a:t>
            </a:r>
          </a:p>
          <a:p>
            <a:pPr marL="357188" indent="-357188">
              <a:lnSpc>
                <a:spcPct val="80000"/>
              </a:lnSpc>
              <a:buFontTx/>
              <a:buNone/>
            </a:pPr>
            <a:r>
              <a:rPr lang="en-US" altLang="en-US" sz="1400" dirty="0">
                <a:latin typeface="Tahoma" panose="020B0604030504040204" pitchFamily="34" charset="0"/>
              </a:rPr>
              <a:t>	     else if (p-&gt;right == NULL) p=p-&gt;left; </a:t>
            </a:r>
          </a:p>
          <a:p>
            <a:pPr marL="357188" indent="-357188">
              <a:lnSpc>
                <a:spcPct val="80000"/>
              </a:lnSpc>
              <a:buFontTx/>
              <a:buNone/>
            </a:pPr>
            <a:r>
              <a:rPr lang="en-US" altLang="en-US" sz="1400" dirty="0">
                <a:latin typeface="Tahoma" panose="020B0604030504040204" pitchFamily="34" charset="0"/>
              </a:rPr>
              <a:t>	     free(</a:t>
            </a:r>
            <a:r>
              <a:rPr lang="en-US" altLang="en-US" sz="1400" dirty="0" err="1">
                <a:latin typeface="Tahoma" panose="020B0604030504040204" pitchFamily="34" charset="0"/>
              </a:rPr>
              <a:t>TmpPtr</a:t>
            </a: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return p;</a:t>
            </a:r>
            <a:endParaRPr lang="en-US" sz="1400" dirty="0"/>
          </a:p>
        </p:txBody>
      </p:sp>
      <p:sp>
        <p:nvSpPr>
          <p:cNvPr id="4" name="Veri Yer Tutucusu 3">
            <a:extLst>
              <a:ext uri="{FF2B5EF4-FFF2-40B4-BE49-F238E27FC236}">
                <a16:creationId xmlns:a16="http://schemas.microsoft.com/office/drawing/2014/main" id="{5BBCD60D-E175-B27C-D2B3-FA5AC82EC7E0}"/>
              </a:ext>
            </a:extLst>
          </p:cNvPr>
          <p:cNvSpPr>
            <a:spLocks noGrp="1"/>
          </p:cNvSpPr>
          <p:nvPr>
            <p:ph type="dt" sz="half" idx="10"/>
          </p:nvPr>
        </p:nvSpPr>
        <p:spPr/>
        <p:txBody>
          <a:bodyPr/>
          <a:lstStyle/>
          <a:p>
            <a:fld id="{0F92DB3B-1097-4618-8664-8FF5E565DAC1}" type="datetime4">
              <a:rPr lang="en-US" altLang="en-US" smtClean="0"/>
              <a:pPr/>
              <a:t>November 5, 2025</a:t>
            </a:fld>
            <a:endParaRPr lang="en-US" altLang="en-US" dirty="0"/>
          </a:p>
        </p:txBody>
      </p:sp>
      <p:sp>
        <p:nvSpPr>
          <p:cNvPr id="5" name="Alt Bilgi Yer Tutucusu 4">
            <a:extLst>
              <a:ext uri="{FF2B5EF4-FFF2-40B4-BE49-F238E27FC236}">
                <a16:creationId xmlns:a16="http://schemas.microsoft.com/office/drawing/2014/main" id="{151E49B6-F78B-B4F3-74F4-B3DEE585341C}"/>
              </a:ext>
            </a:extLst>
          </p:cNvPr>
          <p:cNvSpPr>
            <a:spLocks noGrp="1"/>
          </p:cNvSpPr>
          <p:nvPr>
            <p:ph type="ftr" sz="quarter" idx="11"/>
          </p:nvPr>
        </p:nvSpPr>
        <p:spPr/>
        <p:txBody>
          <a:bodyPr/>
          <a:lstStyle/>
          <a:p>
            <a:r>
              <a:rPr lang="en-US" altLang="en-US"/>
              <a:t>Borahan Tümer, Ph.D.                                                                                                                                                                          </a:t>
            </a:r>
            <a:endParaRPr lang="en-US" altLang="en-US" dirty="0"/>
          </a:p>
        </p:txBody>
      </p:sp>
      <p:sp>
        <p:nvSpPr>
          <p:cNvPr id="6" name="Slayt Numarası Yer Tutucusu 5">
            <a:extLst>
              <a:ext uri="{FF2B5EF4-FFF2-40B4-BE49-F238E27FC236}">
                <a16:creationId xmlns:a16="http://schemas.microsoft.com/office/drawing/2014/main" id="{211CD70C-665E-6917-6854-F2B59EA3E4EC}"/>
              </a:ext>
            </a:extLst>
          </p:cNvPr>
          <p:cNvSpPr>
            <a:spLocks noGrp="1"/>
          </p:cNvSpPr>
          <p:nvPr>
            <p:ph type="sldNum" sz="quarter" idx="12"/>
          </p:nvPr>
        </p:nvSpPr>
        <p:spPr/>
        <p:txBody>
          <a:bodyPr/>
          <a:lstStyle/>
          <a:p>
            <a:fld id="{7BBBEAB4-9E35-4AD2-B30F-971FEF33D279}" type="slidenum">
              <a:rPr lang="en-US" altLang="en-US" smtClean="0"/>
              <a:pPr/>
              <a:t>90</a:t>
            </a:fld>
            <a:endParaRPr lang="en-US" altLang="en-US" dirty="0"/>
          </a:p>
        </p:txBody>
      </p:sp>
      <p:sp>
        <p:nvSpPr>
          <p:cNvPr id="7" name="Başlık 6">
            <a:extLst>
              <a:ext uri="{FF2B5EF4-FFF2-40B4-BE49-F238E27FC236}">
                <a16:creationId xmlns:a16="http://schemas.microsoft.com/office/drawing/2014/main" id="{1974FF2F-3AC7-59AF-4F13-F81D68DCC374}"/>
              </a:ext>
            </a:extLst>
          </p:cNvPr>
          <p:cNvSpPr>
            <a:spLocks noGrp="1"/>
          </p:cNvSpPr>
          <p:nvPr>
            <p:ph type="title"/>
          </p:nvPr>
        </p:nvSpPr>
        <p:spPr>
          <a:xfrm>
            <a:off x="-108650" y="274638"/>
            <a:ext cx="9252650" cy="706022"/>
          </a:xfrm>
        </p:spPr>
        <p:txBody>
          <a:bodyPr/>
          <a:lstStyle/>
          <a:p>
            <a:r>
              <a:rPr lang="en-US" sz="4000" dirty="0"/>
              <a:t>Removing a key at a node with two children </a:t>
            </a:r>
          </a:p>
        </p:txBody>
      </p:sp>
      <p:sp>
        <p:nvSpPr>
          <p:cNvPr id="8" name="Oval 7">
            <a:extLst>
              <a:ext uri="{FF2B5EF4-FFF2-40B4-BE49-F238E27FC236}">
                <a16:creationId xmlns:a16="http://schemas.microsoft.com/office/drawing/2014/main" id="{F62EA3E4-2978-C6CA-2A78-9BD4707D5FDE}"/>
              </a:ext>
            </a:extLst>
          </p:cNvPr>
          <p:cNvSpPr/>
          <p:nvPr/>
        </p:nvSpPr>
        <p:spPr>
          <a:xfrm>
            <a:off x="2051650" y="105267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12</a:t>
            </a:r>
          </a:p>
        </p:txBody>
      </p:sp>
      <p:sp>
        <p:nvSpPr>
          <p:cNvPr id="9" name="Oval 8">
            <a:extLst>
              <a:ext uri="{FF2B5EF4-FFF2-40B4-BE49-F238E27FC236}">
                <a16:creationId xmlns:a16="http://schemas.microsoft.com/office/drawing/2014/main" id="{85AC2F45-83F6-2939-CB3E-37D37460981E}"/>
              </a:ext>
            </a:extLst>
          </p:cNvPr>
          <p:cNvSpPr/>
          <p:nvPr/>
        </p:nvSpPr>
        <p:spPr>
          <a:xfrm>
            <a:off x="1259540" y="177277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8</a:t>
            </a:r>
          </a:p>
        </p:txBody>
      </p:sp>
      <p:cxnSp>
        <p:nvCxnSpPr>
          <p:cNvPr id="11" name="Düz Bağlayıcı 10">
            <a:extLst>
              <a:ext uri="{FF2B5EF4-FFF2-40B4-BE49-F238E27FC236}">
                <a16:creationId xmlns:a16="http://schemas.microsoft.com/office/drawing/2014/main" id="{EB6F4F94-8877-90B1-AAB0-95CAAE6BCEB0}"/>
              </a:ext>
            </a:extLst>
          </p:cNvPr>
          <p:cNvCxnSpPr>
            <a:stCxn id="8" idx="3"/>
            <a:endCxn id="9" idx="7"/>
          </p:cNvCxnSpPr>
          <p:nvPr/>
        </p:nvCxnSpPr>
        <p:spPr>
          <a:xfrm flipH="1">
            <a:off x="1566862" y="1359992"/>
            <a:ext cx="537516" cy="4655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3ADECA4B-8726-AF26-68C5-0EBEF7DB73FB}"/>
              </a:ext>
            </a:extLst>
          </p:cNvPr>
          <p:cNvSpPr/>
          <p:nvPr/>
        </p:nvSpPr>
        <p:spPr>
          <a:xfrm>
            <a:off x="827480"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4</a:t>
            </a:r>
          </a:p>
        </p:txBody>
      </p:sp>
      <p:cxnSp>
        <p:nvCxnSpPr>
          <p:cNvPr id="13" name="Düz Bağlayıcı 12">
            <a:extLst>
              <a:ext uri="{FF2B5EF4-FFF2-40B4-BE49-F238E27FC236}">
                <a16:creationId xmlns:a16="http://schemas.microsoft.com/office/drawing/2014/main" id="{E404D2C6-5A57-FADF-E40C-48444E6485EC}"/>
              </a:ext>
            </a:extLst>
          </p:cNvPr>
          <p:cNvCxnSpPr>
            <a:cxnSpLocks/>
            <a:stCxn id="9" idx="3"/>
            <a:endCxn id="12" idx="0"/>
          </p:cNvCxnSpPr>
          <p:nvPr/>
        </p:nvCxnSpPr>
        <p:spPr>
          <a:xfrm flipH="1">
            <a:off x="1007505" y="2080092"/>
            <a:ext cx="304763"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8EC3773D-2C49-3D02-9866-276B4C922666}"/>
              </a:ext>
            </a:extLst>
          </p:cNvPr>
          <p:cNvSpPr/>
          <p:nvPr/>
        </p:nvSpPr>
        <p:spPr>
          <a:xfrm>
            <a:off x="1638872"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10</a:t>
            </a:r>
          </a:p>
        </p:txBody>
      </p:sp>
      <p:cxnSp>
        <p:nvCxnSpPr>
          <p:cNvPr id="17" name="Düz Bağlayıcı 16">
            <a:extLst>
              <a:ext uri="{FF2B5EF4-FFF2-40B4-BE49-F238E27FC236}">
                <a16:creationId xmlns:a16="http://schemas.microsoft.com/office/drawing/2014/main" id="{EBC0E575-89FE-A3AE-9138-A34490272BE3}"/>
              </a:ext>
            </a:extLst>
          </p:cNvPr>
          <p:cNvCxnSpPr>
            <a:cxnSpLocks/>
            <a:stCxn id="9" idx="5"/>
            <a:endCxn id="16" idx="0"/>
          </p:cNvCxnSpPr>
          <p:nvPr/>
        </p:nvCxnSpPr>
        <p:spPr>
          <a:xfrm>
            <a:off x="1566862" y="2080092"/>
            <a:ext cx="252035"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A60EE469-3776-4186-E6DE-2C3970848622}"/>
              </a:ext>
            </a:extLst>
          </p:cNvPr>
          <p:cNvSpPr/>
          <p:nvPr/>
        </p:nvSpPr>
        <p:spPr>
          <a:xfrm>
            <a:off x="2968498" y="177277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24</a:t>
            </a:r>
          </a:p>
        </p:txBody>
      </p:sp>
      <p:cxnSp>
        <p:nvCxnSpPr>
          <p:cNvPr id="20" name="Düz Bağlayıcı 19">
            <a:extLst>
              <a:ext uri="{FF2B5EF4-FFF2-40B4-BE49-F238E27FC236}">
                <a16:creationId xmlns:a16="http://schemas.microsoft.com/office/drawing/2014/main" id="{8E278832-67D3-D799-85AA-EEB679E4F709}"/>
              </a:ext>
            </a:extLst>
          </p:cNvPr>
          <p:cNvCxnSpPr>
            <a:cxnSpLocks/>
            <a:stCxn id="8" idx="5"/>
            <a:endCxn id="19" idx="1"/>
          </p:cNvCxnSpPr>
          <p:nvPr/>
        </p:nvCxnSpPr>
        <p:spPr>
          <a:xfrm>
            <a:off x="2358972" y="1359992"/>
            <a:ext cx="662254" cy="4655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C0F91AC5-D276-1FD3-FEAA-85AB794C891B}"/>
              </a:ext>
            </a:extLst>
          </p:cNvPr>
          <p:cNvSpPr/>
          <p:nvPr/>
        </p:nvSpPr>
        <p:spPr>
          <a:xfrm>
            <a:off x="2536438"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16</a:t>
            </a:r>
          </a:p>
        </p:txBody>
      </p:sp>
      <p:cxnSp>
        <p:nvCxnSpPr>
          <p:cNvPr id="22" name="Düz Bağlayıcı 21">
            <a:extLst>
              <a:ext uri="{FF2B5EF4-FFF2-40B4-BE49-F238E27FC236}">
                <a16:creationId xmlns:a16="http://schemas.microsoft.com/office/drawing/2014/main" id="{3D35E7C3-EE36-62CA-A9BA-0589582FF394}"/>
              </a:ext>
            </a:extLst>
          </p:cNvPr>
          <p:cNvCxnSpPr>
            <a:cxnSpLocks/>
            <a:stCxn id="19" idx="3"/>
            <a:endCxn id="21" idx="0"/>
          </p:cNvCxnSpPr>
          <p:nvPr/>
        </p:nvCxnSpPr>
        <p:spPr>
          <a:xfrm flipH="1">
            <a:off x="2716463" y="2080092"/>
            <a:ext cx="304763"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C19F9811-7367-EFEC-FF03-21A5EDD9ECDA}"/>
              </a:ext>
            </a:extLst>
          </p:cNvPr>
          <p:cNvSpPr/>
          <p:nvPr/>
        </p:nvSpPr>
        <p:spPr>
          <a:xfrm>
            <a:off x="3347830"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48</a:t>
            </a:r>
          </a:p>
        </p:txBody>
      </p:sp>
      <p:cxnSp>
        <p:nvCxnSpPr>
          <p:cNvPr id="24" name="Düz Bağlayıcı 23">
            <a:extLst>
              <a:ext uri="{FF2B5EF4-FFF2-40B4-BE49-F238E27FC236}">
                <a16:creationId xmlns:a16="http://schemas.microsoft.com/office/drawing/2014/main" id="{3E773F4D-7312-F1C7-E865-6A9F2E680979}"/>
              </a:ext>
            </a:extLst>
          </p:cNvPr>
          <p:cNvCxnSpPr>
            <a:cxnSpLocks/>
            <a:stCxn id="19" idx="5"/>
            <a:endCxn id="23" idx="0"/>
          </p:cNvCxnSpPr>
          <p:nvPr/>
        </p:nvCxnSpPr>
        <p:spPr>
          <a:xfrm>
            <a:off x="3275820" y="2080092"/>
            <a:ext cx="252035"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4081FC77-1098-C3F8-6AFF-B254589BEFEA}"/>
              </a:ext>
            </a:extLst>
          </p:cNvPr>
          <p:cNvSpPr/>
          <p:nvPr/>
        </p:nvSpPr>
        <p:spPr>
          <a:xfrm>
            <a:off x="3131800" y="378905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32</a:t>
            </a:r>
          </a:p>
        </p:txBody>
      </p:sp>
      <p:cxnSp>
        <p:nvCxnSpPr>
          <p:cNvPr id="30" name="Düz Bağlayıcı 29">
            <a:extLst>
              <a:ext uri="{FF2B5EF4-FFF2-40B4-BE49-F238E27FC236}">
                <a16:creationId xmlns:a16="http://schemas.microsoft.com/office/drawing/2014/main" id="{A00E2E1E-9759-57A1-A9DA-CDA883CFF858}"/>
              </a:ext>
            </a:extLst>
          </p:cNvPr>
          <p:cNvCxnSpPr>
            <a:cxnSpLocks/>
            <a:stCxn id="23" idx="4"/>
            <a:endCxn id="29" idx="0"/>
          </p:cNvCxnSpPr>
          <p:nvPr/>
        </p:nvCxnSpPr>
        <p:spPr>
          <a:xfrm flipH="1">
            <a:off x="3311825" y="3140960"/>
            <a:ext cx="216030" cy="6480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E9816913-369C-48A4-6ACB-D7839E49329C}"/>
              </a:ext>
            </a:extLst>
          </p:cNvPr>
          <p:cNvSpPr/>
          <p:nvPr/>
        </p:nvSpPr>
        <p:spPr>
          <a:xfrm>
            <a:off x="3563860" y="378905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60</a:t>
            </a:r>
          </a:p>
        </p:txBody>
      </p:sp>
      <p:cxnSp>
        <p:nvCxnSpPr>
          <p:cNvPr id="32" name="Düz Bağlayıcı 31">
            <a:extLst>
              <a:ext uri="{FF2B5EF4-FFF2-40B4-BE49-F238E27FC236}">
                <a16:creationId xmlns:a16="http://schemas.microsoft.com/office/drawing/2014/main" id="{1F420695-749C-A4C7-B329-BE406A1FC713}"/>
              </a:ext>
            </a:extLst>
          </p:cNvPr>
          <p:cNvCxnSpPr>
            <a:cxnSpLocks/>
            <a:stCxn id="23" idx="4"/>
            <a:endCxn id="31" idx="0"/>
          </p:cNvCxnSpPr>
          <p:nvPr/>
        </p:nvCxnSpPr>
        <p:spPr>
          <a:xfrm>
            <a:off x="3527855" y="3140960"/>
            <a:ext cx="216030" cy="6480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6C56CFB8-8D6E-7BC5-5DE5-A7808597B576}"/>
              </a:ext>
            </a:extLst>
          </p:cNvPr>
          <p:cNvSpPr/>
          <p:nvPr/>
        </p:nvSpPr>
        <p:spPr>
          <a:xfrm>
            <a:off x="2699740" y="378905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18</a:t>
            </a:r>
          </a:p>
        </p:txBody>
      </p:sp>
      <p:cxnSp>
        <p:nvCxnSpPr>
          <p:cNvPr id="36" name="Düz Bağlayıcı 35">
            <a:extLst>
              <a:ext uri="{FF2B5EF4-FFF2-40B4-BE49-F238E27FC236}">
                <a16:creationId xmlns:a16="http://schemas.microsoft.com/office/drawing/2014/main" id="{D4B6A9AC-4230-635A-D7F6-2B9272A970E9}"/>
              </a:ext>
            </a:extLst>
          </p:cNvPr>
          <p:cNvCxnSpPr>
            <a:cxnSpLocks/>
            <a:stCxn id="21" idx="4"/>
            <a:endCxn id="35" idx="0"/>
          </p:cNvCxnSpPr>
          <p:nvPr/>
        </p:nvCxnSpPr>
        <p:spPr>
          <a:xfrm>
            <a:off x="2716463" y="3140960"/>
            <a:ext cx="163302" cy="6480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Metin kutusu 40">
                <a:extLst>
                  <a:ext uri="{FF2B5EF4-FFF2-40B4-BE49-F238E27FC236}">
                    <a16:creationId xmlns:a16="http://schemas.microsoft.com/office/drawing/2014/main" id="{BE4755D5-E5C9-5C96-DFB6-484989A9F1C6}"/>
                  </a:ext>
                </a:extLst>
              </p:cNvPr>
              <p:cNvSpPr txBox="1"/>
              <p:nvPr/>
            </p:nvSpPr>
            <p:spPr>
              <a:xfrm>
                <a:off x="457200" y="4479545"/>
                <a:ext cx="3500155" cy="1477328"/>
              </a:xfrm>
              <a:prstGeom prst="rect">
                <a:avLst/>
              </a:prstGeom>
              <a:noFill/>
            </p:spPr>
            <p:txBody>
              <a:bodyPr wrap="square" rtlCol="0">
                <a:spAutoFit/>
              </a:bodyPr>
              <a:lstStyle/>
              <a:p>
                <a:r>
                  <a:rPr lang="en-US" b="1" dirty="0"/>
                  <a:t>Call #0: non-recursive</a:t>
                </a:r>
              </a:p>
              <a:p>
                <a:r>
                  <a:rPr lang="en-US" dirty="0">
                    <a:latin typeface="Tahoma" panose="020B0604030504040204" pitchFamily="34" charset="0"/>
                    <a:ea typeface="Tahoma" panose="020B0604030504040204" pitchFamily="34" charset="0"/>
                    <a:cs typeface="Tahoma" panose="020B0604030504040204" pitchFamily="34" charset="0"/>
                  </a:rPr>
                  <a:t>p</a:t>
                </a:r>
                <a:r>
                  <a:rPr lang="en-US" dirty="0"/>
                  <a:t> points to root! i.e., </a:t>
                </a:r>
                <a:r>
                  <a:rPr lang="en-US" dirty="0">
                    <a:latin typeface="Tahoma" panose="020B0604030504040204" pitchFamily="34" charset="0"/>
                    <a:ea typeface="Tahoma" panose="020B0604030504040204" pitchFamily="34" charset="0"/>
                    <a:cs typeface="Tahoma" panose="020B0604030504040204" pitchFamily="34" charset="0"/>
                  </a:rPr>
                  <a:t>p </a:t>
                </a:r>
                <a14:m>
                  <m:oMath xmlns:m="http://schemas.openxmlformats.org/officeDocument/2006/math">
                    <m:r>
                      <a:rPr lang="en-US" i="1" smtClean="0">
                        <a:latin typeface="Cambria Math" panose="02040503050406030204" pitchFamily="18" charset="0"/>
                        <a:ea typeface="Cambria Math" panose="02040503050406030204" pitchFamily="18" charset="0"/>
                        <a:cs typeface="Tahoma" panose="020B0604030504040204" pitchFamily="34" charset="0"/>
                      </a:rPr>
                      <m:t>→</m:t>
                    </m:r>
                    <m:r>
                      <a:rPr lang="en-US" b="0" i="1" smtClean="0">
                        <a:latin typeface="Cambria Math" panose="02040503050406030204" pitchFamily="18" charset="0"/>
                        <a:ea typeface="Cambria Math" panose="02040503050406030204" pitchFamily="18" charset="0"/>
                        <a:cs typeface="Tahoma" panose="020B0604030504040204" pitchFamily="34" charset="0"/>
                      </a:rPr>
                      <m:t>12</m:t>
                    </m:r>
                  </m:oMath>
                </a14:m>
                <a:endParaRPr lang="en-US" dirty="0"/>
              </a:p>
              <a:p>
                <a:r>
                  <a:rPr lang="en-US" dirty="0">
                    <a:latin typeface="Tahoma" panose="020B0604030504040204" pitchFamily="34" charset="0"/>
                    <a:ea typeface="Tahoma" panose="020B0604030504040204" pitchFamily="34" charset="0"/>
                    <a:cs typeface="Tahoma" panose="020B0604030504040204" pitchFamily="34" charset="0"/>
                  </a:rPr>
                  <a:t>key =</a:t>
                </a:r>
                <a:r>
                  <a:rPr lang="en-US" dirty="0"/>
                  <a:t> </a:t>
                </a:r>
                <a:r>
                  <a:rPr lang="en-US" dirty="0" err="1">
                    <a:latin typeface="Tahoma" panose="020B0604030504040204" pitchFamily="34" charset="0"/>
                    <a:ea typeface="Tahoma" panose="020B0604030504040204" pitchFamily="34" charset="0"/>
                    <a:cs typeface="Tahoma" panose="020B0604030504040204" pitchFamily="34" charset="0"/>
                  </a:rPr>
                  <a:t>p→data</a:t>
                </a:r>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err="1">
                    <a:latin typeface="+mn-lt"/>
                    <a:ea typeface="Tahoma" panose="020B0604030504040204" pitchFamily="34" charset="0"/>
                    <a:cs typeface="Tahoma" panose="020B0604030504040204" pitchFamily="34" charset="0"/>
                  </a:rPr>
                  <a:t>TmpPtr</a:t>
                </a:r>
                <a:r>
                  <a:rPr lang="en-US" dirty="0">
                    <a:latin typeface="+mn-lt"/>
                    <a:ea typeface="Tahoma" panose="020B0604030504040204" pitchFamily="34" charset="0"/>
                    <a:cs typeface="Tahoma" panose="020B0604030504040204" pitchFamily="34" charset="0"/>
                  </a:rPr>
                  <a:t> points to closest greater key than 12 (</a:t>
                </a:r>
                <a:r>
                  <a:rPr lang="en-US" dirty="0" err="1">
                    <a:latin typeface="+mn-lt"/>
                    <a:ea typeface="Tahoma" panose="020B0604030504040204" pitchFamily="34" charset="0"/>
                    <a:cs typeface="Tahoma" panose="020B0604030504040204" pitchFamily="34" charset="0"/>
                  </a:rPr>
                  <a:t>TmpPtr</a:t>
                </a:r>
                <a:r>
                  <a:rPr lang="en-US" dirty="0">
                    <a:latin typeface="+mn-lt"/>
                    <a:ea typeface="Tahoma" panose="020B0604030504040204" pitchFamily="34" charset="0"/>
                    <a:cs typeface="Tahoma" panose="020B0604030504040204" pitchFamily="34" charset="0"/>
                  </a:rPr>
                  <a:t> →16)</a:t>
                </a:r>
              </a:p>
            </p:txBody>
          </p:sp>
        </mc:Choice>
        <mc:Fallback xmlns="">
          <p:sp>
            <p:nvSpPr>
              <p:cNvPr id="41" name="Metin kutusu 40">
                <a:extLst>
                  <a:ext uri="{FF2B5EF4-FFF2-40B4-BE49-F238E27FC236}">
                    <a16:creationId xmlns:a16="http://schemas.microsoft.com/office/drawing/2014/main" id="{BE4755D5-E5C9-5C96-DFB6-484989A9F1C6}"/>
                  </a:ext>
                </a:extLst>
              </p:cNvPr>
              <p:cNvSpPr txBox="1">
                <a:spLocks noRot="1" noChangeAspect="1" noMove="1" noResize="1" noEditPoints="1" noAdjustHandles="1" noChangeArrowheads="1" noChangeShapeType="1" noTextEdit="1"/>
              </p:cNvSpPr>
              <p:nvPr/>
            </p:nvSpPr>
            <p:spPr>
              <a:xfrm>
                <a:off x="457200" y="4479545"/>
                <a:ext cx="3500155" cy="1477328"/>
              </a:xfrm>
              <a:prstGeom prst="rect">
                <a:avLst/>
              </a:prstGeom>
              <a:blipFill>
                <a:blip r:embed="rId2"/>
                <a:stretch>
                  <a:fillRect l="-1394" t="-2479" r="-2787" b="-5785"/>
                </a:stretch>
              </a:blipFill>
            </p:spPr>
            <p:txBody>
              <a:bodyPr/>
              <a:lstStyle/>
              <a:p>
                <a:r>
                  <a:rPr lang="en-US">
                    <a:noFill/>
                  </a:rPr>
                  <a:t> </a:t>
                </a:r>
              </a:p>
            </p:txBody>
          </p:sp>
        </mc:Fallback>
      </mc:AlternateContent>
      <p:sp>
        <p:nvSpPr>
          <p:cNvPr id="42" name="Metin kutusu 41">
            <a:extLst>
              <a:ext uri="{FF2B5EF4-FFF2-40B4-BE49-F238E27FC236}">
                <a16:creationId xmlns:a16="http://schemas.microsoft.com/office/drawing/2014/main" id="{07B397CC-8930-0BFA-7445-1E5EB7D5B910}"/>
              </a:ext>
            </a:extLst>
          </p:cNvPr>
          <p:cNvSpPr txBox="1"/>
          <p:nvPr/>
        </p:nvSpPr>
        <p:spPr>
          <a:xfrm>
            <a:off x="51312" y="836640"/>
            <a:ext cx="2133600" cy="461665"/>
          </a:xfrm>
          <a:prstGeom prst="rect">
            <a:avLst/>
          </a:prstGeom>
          <a:noFill/>
        </p:spPr>
        <p:txBody>
          <a:bodyPr wrap="square" rtlCol="0">
            <a:spAutoFit/>
          </a:bodyPr>
          <a:lstStyle/>
          <a:p>
            <a:r>
              <a:rPr lang="en-US" sz="2400" b="1" dirty="0">
                <a:solidFill>
                  <a:srgbClr val="FF0000"/>
                </a:solidFill>
                <a:highlight>
                  <a:srgbClr val="FFFF00"/>
                </a:highlight>
              </a:rPr>
              <a:t>Remove 12 !!!</a:t>
            </a:r>
          </a:p>
        </p:txBody>
      </p:sp>
      <p:sp>
        <p:nvSpPr>
          <p:cNvPr id="43" name="Metin kutusu 42">
            <a:extLst>
              <a:ext uri="{FF2B5EF4-FFF2-40B4-BE49-F238E27FC236}">
                <a16:creationId xmlns:a16="http://schemas.microsoft.com/office/drawing/2014/main" id="{93D4FA74-A5D3-23A5-7E63-E07D81CAE1F8}"/>
              </a:ext>
            </a:extLst>
          </p:cNvPr>
          <p:cNvSpPr txBox="1"/>
          <p:nvPr/>
        </p:nvSpPr>
        <p:spPr>
          <a:xfrm>
            <a:off x="2411700" y="899955"/>
            <a:ext cx="902811" cy="584775"/>
          </a:xfrm>
          <a:prstGeom prst="rect">
            <a:avLst/>
          </a:prstGeom>
          <a:noFill/>
        </p:spPr>
        <p:txBody>
          <a:bodyPr wrap="none" rtlCol="0">
            <a:spAutoFit/>
          </a:bodyPr>
          <a:lstStyle/>
          <a:p>
            <a:r>
              <a:rPr lang="en-US" sz="3200" dirty="0">
                <a:solidFill>
                  <a:srgbClr val="FF0000"/>
                </a:solidFill>
              </a:rPr>
              <a:t>← p</a:t>
            </a:r>
          </a:p>
        </p:txBody>
      </p:sp>
      <p:sp>
        <p:nvSpPr>
          <p:cNvPr id="44" name="Metin kutusu 43">
            <a:extLst>
              <a:ext uri="{FF2B5EF4-FFF2-40B4-BE49-F238E27FC236}">
                <a16:creationId xmlns:a16="http://schemas.microsoft.com/office/drawing/2014/main" id="{2011155E-C81A-37CE-B33A-56D56CFDF0CC}"/>
              </a:ext>
            </a:extLst>
          </p:cNvPr>
          <p:cNvSpPr txBox="1"/>
          <p:nvPr/>
        </p:nvSpPr>
        <p:spPr>
          <a:xfrm>
            <a:off x="5494901" y="5479832"/>
            <a:ext cx="3191899" cy="646331"/>
          </a:xfrm>
          <a:prstGeom prst="rect">
            <a:avLst/>
          </a:prstGeom>
          <a:noFill/>
        </p:spPr>
        <p:txBody>
          <a:bodyPr wrap="none" rtlCol="0">
            <a:spAutoFit/>
          </a:bodyPr>
          <a:lstStyle/>
          <a:p>
            <a:r>
              <a:rPr lang="en-US" dirty="0">
                <a:highlight>
                  <a:srgbClr val="FF0000"/>
                </a:highlight>
              </a:rPr>
              <a:t>Red background</a:t>
            </a:r>
            <a:r>
              <a:rPr lang="en-US" dirty="0"/>
              <a:t>: condition false</a:t>
            </a:r>
          </a:p>
          <a:p>
            <a:r>
              <a:rPr lang="en-US" dirty="0">
                <a:highlight>
                  <a:srgbClr val="00FF00"/>
                </a:highlight>
              </a:rPr>
              <a:t>Green </a:t>
            </a:r>
            <a:r>
              <a:rPr lang="en-US" dirty="0" err="1">
                <a:highlight>
                  <a:srgbClr val="00FF00"/>
                </a:highlight>
              </a:rPr>
              <a:t>backgrnd</a:t>
            </a:r>
            <a:r>
              <a:rPr lang="en-US" dirty="0"/>
              <a:t>: condition true</a:t>
            </a:r>
          </a:p>
        </p:txBody>
      </p:sp>
      <p:sp>
        <p:nvSpPr>
          <p:cNvPr id="2" name="Metin kutusu 1">
            <a:extLst>
              <a:ext uri="{FF2B5EF4-FFF2-40B4-BE49-F238E27FC236}">
                <a16:creationId xmlns:a16="http://schemas.microsoft.com/office/drawing/2014/main" id="{7E57523E-C3A7-B0F9-1D80-0534475DA945}"/>
              </a:ext>
            </a:extLst>
          </p:cNvPr>
          <p:cNvSpPr txBox="1"/>
          <p:nvPr/>
        </p:nvSpPr>
        <p:spPr>
          <a:xfrm>
            <a:off x="673542" y="3151415"/>
            <a:ext cx="2106051" cy="584775"/>
          </a:xfrm>
          <a:prstGeom prst="rect">
            <a:avLst/>
          </a:prstGeom>
          <a:noFill/>
          <a:scene3d>
            <a:camera prst="orthographicFront">
              <a:rot lat="0" lon="0" rev="1500000"/>
            </a:camera>
            <a:lightRig rig="threePt" dir="t"/>
          </a:scene3d>
        </p:spPr>
        <p:txBody>
          <a:bodyPr wrap="square" rtlCol="0">
            <a:spAutoFit/>
          </a:bodyPr>
          <a:lstStyle/>
          <a:p>
            <a:r>
              <a:rPr lang="en-US" sz="3200" dirty="0" err="1">
                <a:solidFill>
                  <a:srgbClr val="FF0000"/>
                </a:solidFill>
              </a:rPr>
              <a:t>TmpPtr</a:t>
            </a:r>
            <a:r>
              <a:rPr lang="en-US" sz="3200" dirty="0">
                <a:solidFill>
                  <a:srgbClr val="FF0000"/>
                </a:solidFill>
              </a:rPr>
              <a:t> →</a:t>
            </a:r>
          </a:p>
        </p:txBody>
      </p:sp>
      <p:cxnSp>
        <p:nvCxnSpPr>
          <p:cNvPr id="14" name="Düz Bağlayıcı 13">
            <a:extLst>
              <a:ext uri="{FF2B5EF4-FFF2-40B4-BE49-F238E27FC236}">
                <a16:creationId xmlns:a16="http://schemas.microsoft.com/office/drawing/2014/main" id="{E0E953D3-2935-8AFF-3612-AE65DD9E24AE}"/>
              </a:ext>
            </a:extLst>
          </p:cNvPr>
          <p:cNvCxnSpPr>
            <a:cxnSpLocks/>
          </p:cNvCxnSpPr>
          <p:nvPr/>
        </p:nvCxnSpPr>
        <p:spPr>
          <a:xfrm>
            <a:off x="2120325" y="1050064"/>
            <a:ext cx="246233" cy="324044"/>
          </a:xfrm>
          <a:prstGeom prst="line">
            <a:avLst/>
          </a:prstGeom>
          <a:ln w="25400">
            <a:solidFill>
              <a:srgbClr val="00CCFF"/>
            </a:solidFill>
          </a:ln>
        </p:spPr>
        <p:style>
          <a:lnRef idx="1">
            <a:schemeClr val="accent1"/>
          </a:lnRef>
          <a:fillRef idx="0">
            <a:schemeClr val="accent1"/>
          </a:fillRef>
          <a:effectRef idx="0">
            <a:schemeClr val="accent1"/>
          </a:effectRef>
          <a:fontRef idx="minor">
            <a:schemeClr val="tx1"/>
          </a:fontRef>
        </p:style>
      </p:cxnSp>
      <p:sp>
        <p:nvSpPr>
          <p:cNvPr id="27" name="Metin kutusu 26">
            <a:extLst>
              <a:ext uri="{FF2B5EF4-FFF2-40B4-BE49-F238E27FC236}">
                <a16:creationId xmlns:a16="http://schemas.microsoft.com/office/drawing/2014/main" id="{D9DA0967-D43B-4702-5A68-710DF7056960}"/>
              </a:ext>
            </a:extLst>
          </p:cNvPr>
          <p:cNvSpPr txBox="1"/>
          <p:nvPr/>
        </p:nvSpPr>
        <p:spPr>
          <a:xfrm>
            <a:off x="1950581" y="1345710"/>
            <a:ext cx="415498" cy="369332"/>
          </a:xfrm>
          <a:prstGeom prst="rect">
            <a:avLst/>
          </a:prstGeom>
          <a:noFill/>
        </p:spPr>
        <p:txBody>
          <a:bodyPr wrap="none" rtlCol="0">
            <a:spAutoFit/>
          </a:bodyPr>
          <a:lstStyle/>
          <a:p>
            <a:r>
              <a:rPr lang="en-US" b="1" dirty="0">
                <a:solidFill>
                  <a:srgbClr val="00CCFF"/>
                </a:solidFill>
              </a:rPr>
              <a:t>16</a:t>
            </a:r>
          </a:p>
        </p:txBody>
      </p:sp>
    </p:spTree>
    <p:extLst>
      <p:ext uri="{BB962C8B-B14F-4D97-AF65-F5344CB8AC3E}">
        <p14:creationId xmlns:p14="http://schemas.microsoft.com/office/powerpoint/2010/main" val="31159913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4B0AB2F-CCD6-734F-4488-DBB794F92449}"/>
              </a:ext>
            </a:extLst>
          </p:cNvPr>
          <p:cNvSpPr>
            <a:spLocks noGrp="1"/>
          </p:cNvSpPr>
          <p:nvPr>
            <p:ph idx="1"/>
          </p:nvPr>
        </p:nvSpPr>
        <p:spPr>
          <a:xfrm>
            <a:off x="3614029" y="1196690"/>
            <a:ext cx="5478659" cy="4929473"/>
          </a:xfrm>
        </p:spPr>
        <p:txBody>
          <a:bodyPr/>
          <a:lstStyle/>
          <a:p>
            <a:pPr marL="357188" indent="-357188">
              <a:lnSpc>
                <a:spcPct val="80000"/>
              </a:lnSpc>
              <a:buFontTx/>
              <a:buNone/>
            </a:pPr>
            <a:r>
              <a:rPr lang="en-US" altLang="en-US" sz="1400" dirty="0" err="1">
                <a:latin typeface="Tahoma" panose="020B0604030504040204" pitchFamily="34" charset="0"/>
              </a:rPr>
              <a:t>BTNodeType</a:t>
            </a:r>
            <a:r>
              <a:rPr lang="en-US" altLang="en-US" sz="1400" dirty="0">
                <a:latin typeface="Tahoma" panose="020B0604030504040204" pitchFamily="34" charset="0"/>
              </a:rPr>
              <a:t> *Remove (</a:t>
            </a:r>
            <a:r>
              <a:rPr lang="en-US" altLang="en-US" sz="1400" dirty="0" err="1">
                <a:latin typeface="Tahoma" panose="020B0604030504040204" pitchFamily="34" charset="0"/>
              </a:rPr>
              <a:t>infotype</a:t>
            </a:r>
            <a:r>
              <a:rPr lang="en-US" altLang="en-US" sz="1400" dirty="0">
                <a:latin typeface="Tahoma" panose="020B0604030504040204" pitchFamily="34" charset="0"/>
              </a:rPr>
              <a:t> *key, </a:t>
            </a:r>
            <a:r>
              <a:rPr lang="en-US" altLang="en-US" sz="1400" dirty="0" err="1">
                <a:latin typeface="Tahoma" panose="020B0604030504040204" pitchFamily="34" charset="0"/>
              </a:rPr>
              <a:t>BTNodeType</a:t>
            </a:r>
            <a:r>
              <a:rPr lang="en-US" altLang="en-US" sz="1400" dirty="0">
                <a:latin typeface="Tahoma" panose="020B0604030504040204" pitchFamily="34" charset="0"/>
              </a:rPr>
              <a:t> *p)</a:t>
            </a:r>
          </a:p>
          <a:p>
            <a:pPr marL="357188" indent="-357188">
              <a:lnSpc>
                <a:spcPct val="80000"/>
              </a:lnSpc>
              <a:buFontTx/>
              <a:buNone/>
            </a:pPr>
            <a:r>
              <a:rPr lang="en-US" altLang="en-US" sz="1400" dirty="0">
                <a:latin typeface="Tahoma" panose="020B0604030504040204" pitchFamily="34" charset="0"/>
              </a:rPr>
              <a:t>{// returns a pointer to node </a:t>
            </a:r>
            <a:r>
              <a:rPr lang="tr-TR" altLang="en-US" sz="1400" dirty="0" err="1">
                <a:latin typeface="Tahoma" panose="020B0604030504040204" pitchFamily="34" charset="0"/>
              </a:rPr>
              <a:t>replacing</a:t>
            </a:r>
            <a:r>
              <a:rPr lang="tr-TR" altLang="en-US" sz="1400" dirty="0">
                <a:latin typeface="Tahoma" panose="020B0604030504040204" pitchFamily="34" charset="0"/>
              </a:rPr>
              <a:t> </a:t>
            </a:r>
            <a:r>
              <a:rPr lang="tr-TR" altLang="en-US" sz="1400" dirty="0" err="1">
                <a:latin typeface="Tahoma" panose="020B0604030504040204" pitchFamily="34" charset="0"/>
              </a:rPr>
              <a:t>the</a:t>
            </a:r>
            <a:r>
              <a:rPr lang="tr-TR" altLang="en-US" sz="1400" dirty="0">
                <a:latin typeface="Tahoma" panose="020B0604030504040204" pitchFamily="34" charset="0"/>
              </a:rPr>
              <a:t> </a:t>
            </a:r>
            <a:r>
              <a:rPr lang="tr-TR" altLang="en-US" sz="1400" dirty="0" err="1">
                <a:latin typeface="Tahoma" panose="020B0604030504040204" pitchFamily="34" charset="0"/>
              </a:rPr>
              <a:t>node</a:t>
            </a:r>
            <a:r>
              <a:rPr lang="tr-TR" altLang="en-US" sz="1400" dirty="0">
                <a:latin typeface="Tahoma" panose="020B0604030504040204" pitchFamily="34" charset="0"/>
              </a:rPr>
              <a:t> </a:t>
            </a:r>
            <a:r>
              <a:rPr lang="tr-TR" altLang="en-US" sz="1400" dirty="0" err="1">
                <a:latin typeface="Tahoma" panose="020B0604030504040204" pitchFamily="34" charset="0"/>
              </a:rPr>
              <a:t>removed</a:t>
            </a:r>
            <a:r>
              <a:rPr lang="en-US" altLang="en-US" sz="1400" dirty="0">
                <a:latin typeface="Tahoma" panose="020B0604030504040204" pitchFamily="34" charset="0"/>
              </a:rPr>
              <a:t>.</a:t>
            </a:r>
          </a:p>
          <a:p>
            <a:pPr marL="357188" indent="-357188">
              <a:lnSpc>
                <a:spcPct val="80000"/>
              </a:lnSpc>
              <a:buFontTx/>
              <a:buNone/>
            </a:pPr>
            <a:r>
              <a:rPr lang="en-US" altLang="en-US" sz="1400" dirty="0">
                <a:latin typeface="Tahoma" panose="020B0604030504040204" pitchFamily="34" charset="0"/>
              </a:rPr>
              <a:t>	</a:t>
            </a:r>
            <a:r>
              <a:rPr lang="en-US" altLang="en-US" sz="1400" dirty="0" err="1">
                <a:latin typeface="Tahoma" panose="020B0604030504040204" pitchFamily="34" charset="0"/>
              </a:rPr>
              <a:t>BTNodeType</a:t>
            </a:r>
            <a:r>
              <a:rPr lang="en-US" altLang="en-US" sz="1400" dirty="0">
                <a:latin typeface="Tahoma" panose="020B0604030504040204" pitchFamily="34" charset="0"/>
              </a:rPr>
              <a:t> *</a:t>
            </a:r>
            <a:r>
              <a:rPr lang="en-US" altLang="en-US" sz="1400" dirty="0" err="1">
                <a:latin typeface="Tahoma" panose="020B0604030504040204" pitchFamily="34" charset="0"/>
              </a:rPr>
              <a:t>TempPtr</a:t>
            </a:r>
            <a:r>
              <a:rPr lang="en-US" altLang="en-US" sz="1400" dirty="0">
                <a:latin typeface="Tahoma" panose="020B0604030504040204" pitchFamily="34" charset="0"/>
              </a:rPr>
              <a:t>;</a:t>
            </a:r>
          </a:p>
          <a:p>
            <a:pPr marL="357188" indent="-357188">
              <a:lnSpc>
                <a:spcPct val="80000"/>
              </a:lnSpc>
              <a:buFontTx/>
              <a:buNone/>
            </a:pPr>
            <a:r>
              <a:rPr lang="en-US" altLang="en-US" sz="1400" dirty="0">
                <a:latin typeface="Tahoma" panose="020B0604030504040204" pitchFamily="34" charset="0"/>
              </a:rPr>
              <a:t>	if (p == NULL)                                               		return </a:t>
            </a:r>
            <a:r>
              <a:rPr lang="en-US" altLang="en-US" sz="1400" dirty="0" err="1">
                <a:latin typeface="Tahoma" panose="020B0604030504040204" pitchFamily="34" charset="0"/>
              </a:rPr>
              <a:t>errorMessage</a:t>
            </a:r>
            <a:r>
              <a:rPr lang="en-US" altLang="en-US" sz="1400" dirty="0">
                <a:latin typeface="Tahoma" panose="020B0604030504040204" pitchFamily="34" charset="0"/>
              </a:rPr>
              <a:t>(“empty tree”);</a:t>
            </a:r>
          </a:p>
          <a:p>
            <a:pPr marL="357188" indent="-357188">
              <a:lnSpc>
                <a:spcPct val="80000"/>
              </a:lnSpc>
              <a:buFontTx/>
              <a:buNone/>
            </a:pPr>
            <a:r>
              <a:rPr lang="en-US" altLang="en-US" sz="1400" dirty="0">
                <a:latin typeface="Tahoma" panose="020B0604030504040204" pitchFamily="34" charset="0"/>
              </a:rPr>
              <a:t>	if (</a:t>
            </a:r>
            <a:r>
              <a:rPr lang="en-US" altLang="en-US" sz="1400" dirty="0">
                <a:highlight>
                  <a:srgbClr val="00FF00"/>
                </a:highlight>
                <a:latin typeface="Tahoma" panose="020B0604030504040204" pitchFamily="34" charset="0"/>
              </a:rPr>
              <a:t>key &lt; p-&gt;data</a:t>
            </a:r>
            <a:r>
              <a:rPr lang="en-US" altLang="en-US" sz="1400" dirty="0">
                <a:latin typeface="Tahoma" panose="020B0604030504040204" pitchFamily="34" charset="0"/>
              </a:rPr>
              <a:t>)</a:t>
            </a:r>
          </a:p>
          <a:p>
            <a:pPr marL="357188" indent="-357188">
              <a:lnSpc>
                <a:spcPct val="80000"/>
              </a:lnSpc>
              <a:buFontTx/>
              <a:buNone/>
            </a:pPr>
            <a:r>
              <a:rPr lang="en-US" altLang="en-US" sz="1400" dirty="0">
                <a:latin typeface="Tahoma" panose="020B0604030504040204" pitchFamily="34" charset="0"/>
              </a:rPr>
              <a:t>	  </a:t>
            </a:r>
            <a:r>
              <a:rPr lang="en-US" altLang="en-US" sz="1400" dirty="0">
                <a:solidFill>
                  <a:srgbClr val="FF0000"/>
                </a:solidFill>
                <a:latin typeface="Tahoma" panose="020B0604030504040204" pitchFamily="34" charset="0"/>
              </a:rPr>
              <a:t>p-&gt;left=Remove(</a:t>
            </a:r>
            <a:r>
              <a:rPr lang="en-US" altLang="en-US" sz="1400" dirty="0" err="1">
                <a:solidFill>
                  <a:srgbClr val="FF0000"/>
                </a:solidFill>
                <a:latin typeface="Tahoma" panose="020B0604030504040204" pitchFamily="34" charset="0"/>
              </a:rPr>
              <a:t>key,p</a:t>
            </a:r>
            <a:r>
              <a:rPr lang="en-US" altLang="en-US" sz="1400" dirty="0">
                <a:solidFill>
                  <a:srgbClr val="FF0000"/>
                </a:solidFill>
                <a:latin typeface="Tahoma" panose="020B0604030504040204" pitchFamily="34" charset="0"/>
              </a:rPr>
              <a:t>-&gt;left);</a:t>
            </a:r>
          </a:p>
          <a:p>
            <a:pPr marL="357188" indent="-357188">
              <a:lnSpc>
                <a:spcPct val="80000"/>
              </a:lnSpc>
              <a:buFontTx/>
              <a:buNone/>
            </a:pPr>
            <a:r>
              <a:rPr lang="en-US" altLang="en-US" sz="1400" dirty="0">
                <a:latin typeface="Tahoma" panose="020B0604030504040204" pitchFamily="34" charset="0"/>
              </a:rPr>
              <a:t>	else if (key &gt; p-&gt;data)</a:t>
            </a:r>
          </a:p>
          <a:p>
            <a:pPr marL="357188" indent="-357188">
              <a:lnSpc>
                <a:spcPct val="80000"/>
              </a:lnSpc>
              <a:buFontTx/>
              <a:buNone/>
            </a:pPr>
            <a:r>
              <a:rPr lang="en-US" altLang="en-US" sz="1400" dirty="0">
                <a:latin typeface="Tahoma" panose="020B0604030504040204" pitchFamily="34" charset="0"/>
              </a:rPr>
              <a:t>	  p-&gt;right=Remove(</a:t>
            </a:r>
            <a:r>
              <a:rPr lang="en-US" altLang="en-US" sz="1400" dirty="0" err="1">
                <a:latin typeface="Tahoma" panose="020B0604030504040204" pitchFamily="34" charset="0"/>
              </a:rPr>
              <a:t>key,p</a:t>
            </a:r>
            <a:r>
              <a:rPr lang="en-US" altLang="en-US" sz="1400" dirty="0">
                <a:latin typeface="Tahoma" panose="020B0604030504040204" pitchFamily="34" charset="0"/>
              </a:rPr>
              <a:t>-&gt;right); 		</a:t>
            </a:r>
          </a:p>
          <a:p>
            <a:pPr marL="357188" indent="-357188">
              <a:lnSpc>
                <a:spcPct val="80000"/>
              </a:lnSpc>
              <a:buFontTx/>
              <a:buNone/>
            </a:pPr>
            <a:r>
              <a:rPr lang="en-US" altLang="en-US" sz="1400" dirty="0">
                <a:latin typeface="Tahoma" panose="020B0604030504040204" pitchFamily="34" charset="0"/>
              </a:rPr>
              <a:t>	else   			</a:t>
            </a:r>
            <a:r>
              <a:rPr lang="en-US" altLang="en-US" sz="1400" b="1" dirty="0">
                <a:latin typeface="Tahoma" panose="020B0604030504040204" pitchFamily="34" charset="0"/>
              </a:rPr>
              <a:t> //</a:t>
            </a:r>
            <a:r>
              <a:rPr lang="en-US" sz="1400" b="1" dirty="0">
                <a:latin typeface="Tahoma" panose="020B0604030504040204" pitchFamily="34" charset="0"/>
                <a:ea typeface="Tahoma" panose="020B0604030504040204" pitchFamily="34" charset="0"/>
                <a:cs typeface="Tahoma" panose="020B0604030504040204" pitchFamily="34" charset="0"/>
              </a:rPr>
              <a:t>key =</a:t>
            </a:r>
            <a:r>
              <a:rPr lang="en-US" sz="1400" b="1" dirty="0"/>
              <a:t> </a:t>
            </a:r>
            <a:r>
              <a:rPr lang="en-US" sz="1400" b="1" dirty="0" err="1">
                <a:latin typeface="Tahoma" panose="020B0604030504040204" pitchFamily="34" charset="0"/>
                <a:ea typeface="Tahoma" panose="020B0604030504040204" pitchFamily="34" charset="0"/>
                <a:cs typeface="Tahoma" panose="020B0604030504040204" pitchFamily="34" charset="0"/>
              </a:rPr>
              <a:t>p→data</a:t>
            </a:r>
            <a:endParaRPr lang="en-US" altLang="en-US" sz="1400" dirty="0">
              <a:latin typeface="Tahoma" panose="020B0604030504040204" pitchFamily="34" charset="0"/>
            </a:endParaRPr>
          </a:p>
          <a:p>
            <a:pPr marL="357188" indent="-357188">
              <a:lnSpc>
                <a:spcPct val="80000"/>
              </a:lnSpc>
              <a:buFontTx/>
              <a:buNone/>
            </a:pPr>
            <a:r>
              <a:rPr lang="en-US" altLang="en-US" sz="1400" dirty="0">
                <a:latin typeface="Tahoma" panose="020B0604030504040204" pitchFamily="34" charset="0"/>
              </a:rPr>
              <a:t>	  if (p-&gt;right &amp;&amp; p-&gt;left) {	</a:t>
            </a:r>
            <a:r>
              <a:rPr lang="en-US" altLang="en-US" sz="1400" b="1" dirty="0">
                <a:latin typeface="Tahoma" panose="020B0604030504040204" pitchFamily="34" charset="0"/>
              </a:rPr>
              <a:t> //double child node</a:t>
            </a:r>
            <a:r>
              <a:rPr lang="en-US" sz="1400" b="1" dirty="0">
                <a:latin typeface="Tahoma" panose="020B0604030504040204" pitchFamily="34" charset="0"/>
                <a:ea typeface="Tahoma" panose="020B0604030504040204" pitchFamily="34" charset="0"/>
                <a:cs typeface="Tahoma" panose="020B0604030504040204" pitchFamily="34" charset="0"/>
              </a:rPr>
              <a:t> </a:t>
            </a:r>
            <a:endParaRPr lang="en-US" altLang="en-US" sz="1400" dirty="0">
              <a:latin typeface="Tahoma" panose="020B0604030504040204" pitchFamily="34" charset="0"/>
            </a:endParaRPr>
          </a:p>
          <a:p>
            <a:pPr marL="357188" indent="-357188">
              <a:lnSpc>
                <a:spcPct val="80000"/>
              </a:lnSpc>
              <a:buFontTx/>
              <a:buNone/>
            </a:pPr>
            <a:r>
              <a:rPr lang="en-US" altLang="en-US" sz="1400" dirty="0">
                <a:latin typeface="Tahoma" panose="020B0604030504040204" pitchFamily="34" charset="0"/>
              </a:rPr>
              <a:t>	</a:t>
            </a:r>
            <a:r>
              <a:rPr lang="en-US" altLang="en-US" sz="1400" dirty="0">
                <a:solidFill>
                  <a:srgbClr val="FF0000"/>
                </a:solidFill>
                <a:latin typeface="Tahoma" panose="020B0604030504040204" pitchFamily="34" charset="0"/>
              </a:rPr>
              <a:t>     </a:t>
            </a:r>
            <a:r>
              <a:rPr lang="en-US" altLang="en-US" sz="1400" dirty="0" err="1">
                <a:latin typeface="Tahoma" panose="020B0604030504040204" pitchFamily="34" charset="0"/>
              </a:rPr>
              <a:t>TmpPtr</a:t>
            </a:r>
            <a:r>
              <a:rPr lang="en-US" altLang="en-US" sz="1400" dirty="0">
                <a:latin typeface="Tahoma" panose="020B0604030504040204" pitchFamily="34" charset="0"/>
              </a:rPr>
              <a:t>=</a:t>
            </a:r>
            <a:r>
              <a:rPr lang="en-US" altLang="en-US" sz="1400" dirty="0" err="1">
                <a:latin typeface="Tahoma" panose="020B0604030504040204" pitchFamily="34" charset="0"/>
              </a:rPr>
              <a:t>findMin</a:t>
            </a:r>
            <a:r>
              <a:rPr lang="en-US" altLang="en-US" sz="1400" dirty="0">
                <a:latin typeface="Tahoma" panose="020B0604030504040204" pitchFamily="34" charset="0"/>
              </a:rPr>
              <a:t>(p-&gt;right);	 </a:t>
            </a:r>
          </a:p>
          <a:p>
            <a:pPr marL="357188" indent="-357188">
              <a:lnSpc>
                <a:spcPct val="80000"/>
              </a:lnSpc>
              <a:buFontTx/>
              <a:buNone/>
            </a:pPr>
            <a:r>
              <a:rPr lang="en-US" altLang="en-US" sz="1400" dirty="0">
                <a:latin typeface="Tahoma" panose="020B0604030504040204" pitchFamily="34" charset="0"/>
              </a:rPr>
              <a:t>	     p-&gt;data=</a:t>
            </a:r>
            <a:r>
              <a:rPr lang="en-US" altLang="en-US" sz="1400" dirty="0" err="1">
                <a:latin typeface="Tahoma" panose="020B0604030504040204" pitchFamily="34" charset="0"/>
              </a:rPr>
              <a:t>TmpPtr</a:t>
            </a:r>
            <a:r>
              <a:rPr lang="en-US" altLang="en-US" sz="1400" dirty="0">
                <a:latin typeface="Tahoma" panose="020B0604030504040204" pitchFamily="34" charset="0"/>
              </a:rPr>
              <a:t>-&gt;data; 	    </a:t>
            </a:r>
          </a:p>
          <a:p>
            <a:pPr marL="357188" indent="-357188">
              <a:lnSpc>
                <a:spcPct val="80000"/>
              </a:lnSpc>
              <a:buFontTx/>
              <a:buNone/>
            </a:pPr>
            <a:r>
              <a:rPr lang="en-US" altLang="en-US" sz="1400" dirty="0">
                <a:latin typeface="Tahoma" panose="020B0604030504040204" pitchFamily="34" charset="0"/>
              </a:rPr>
              <a:t>	     p-&gt;right=Remove(p-&gt;</a:t>
            </a:r>
            <a:r>
              <a:rPr lang="en-US" altLang="en-US" sz="1400" dirty="0" err="1">
                <a:latin typeface="Tahoma" panose="020B0604030504040204" pitchFamily="34" charset="0"/>
              </a:rPr>
              <a:t>data,p</a:t>
            </a:r>
            <a:r>
              <a:rPr lang="en-US" altLang="en-US" sz="1400" dirty="0">
                <a:latin typeface="Tahoma" panose="020B0604030504040204" pitchFamily="34" charset="0"/>
              </a:rPr>
              <a:t>-&gt;right); </a:t>
            </a:r>
            <a:r>
              <a:rPr lang="en-US" altLang="en-US" sz="1400" b="1" dirty="0">
                <a:solidFill>
                  <a:srgbClr val="FF0000"/>
                </a:solidFill>
                <a:latin typeface="Tahoma" panose="020B0604030504040204" pitchFamily="34" charset="0"/>
              </a:rPr>
              <a:t>Call #1 point !!!</a:t>
            </a:r>
            <a:endParaRPr lang="en-US" altLang="en-US" sz="1400" dirty="0">
              <a:latin typeface="Tahoma" panose="020B0604030504040204" pitchFamily="34" charset="0"/>
            </a:endParaRPr>
          </a:p>
          <a:p>
            <a:pPr marL="357188" indent="-357188">
              <a:lnSpc>
                <a:spcPct val="80000"/>
              </a:lnSpc>
              <a:buFontTx/>
              <a:buNone/>
            </a:pP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else {			</a:t>
            </a:r>
          </a:p>
          <a:p>
            <a:pPr marL="357188" indent="-357188">
              <a:lnSpc>
                <a:spcPct val="80000"/>
              </a:lnSpc>
              <a:buFontTx/>
              <a:buNone/>
            </a:pPr>
            <a:r>
              <a:rPr lang="en-US" altLang="en-US" sz="1400" dirty="0">
                <a:latin typeface="Tahoma" panose="020B0604030504040204" pitchFamily="34" charset="0"/>
              </a:rPr>
              <a:t>	     </a:t>
            </a:r>
            <a:r>
              <a:rPr lang="en-US" altLang="en-US" sz="1400" dirty="0" err="1">
                <a:latin typeface="Tahoma" panose="020B0604030504040204" pitchFamily="34" charset="0"/>
              </a:rPr>
              <a:t>TmpPtr</a:t>
            </a:r>
            <a:r>
              <a:rPr lang="en-US" altLang="en-US" sz="1400" dirty="0">
                <a:latin typeface="Tahoma" panose="020B0604030504040204" pitchFamily="34" charset="0"/>
              </a:rPr>
              <a:t>=p;</a:t>
            </a:r>
          </a:p>
          <a:p>
            <a:pPr marL="357188" indent="-357188">
              <a:lnSpc>
                <a:spcPct val="80000"/>
              </a:lnSpc>
              <a:buFontTx/>
              <a:buNone/>
            </a:pPr>
            <a:r>
              <a:rPr lang="en-US" altLang="en-US" sz="1400" dirty="0">
                <a:latin typeface="Tahoma" panose="020B0604030504040204" pitchFamily="34" charset="0"/>
              </a:rPr>
              <a:t>	     if (p-&gt;left == NULL) p=p-&gt;right;</a:t>
            </a:r>
          </a:p>
          <a:p>
            <a:pPr marL="357188" indent="-357188">
              <a:lnSpc>
                <a:spcPct val="80000"/>
              </a:lnSpc>
              <a:buFontTx/>
              <a:buNone/>
            </a:pPr>
            <a:r>
              <a:rPr lang="en-US" altLang="en-US" sz="1400" dirty="0">
                <a:latin typeface="Tahoma" panose="020B0604030504040204" pitchFamily="34" charset="0"/>
              </a:rPr>
              <a:t>	     else if (p-&gt;right == NULL) p=p-&gt;left; </a:t>
            </a:r>
          </a:p>
          <a:p>
            <a:pPr marL="357188" indent="-357188">
              <a:lnSpc>
                <a:spcPct val="80000"/>
              </a:lnSpc>
              <a:buFontTx/>
              <a:buNone/>
            </a:pPr>
            <a:r>
              <a:rPr lang="en-US" altLang="en-US" sz="1400" dirty="0">
                <a:latin typeface="Tahoma" panose="020B0604030504040204" pitchFamily="34" charset="0"/>
              </a:rPr>
              <a:t>	     free(</a:t>
            </a:r>
            <a:r>
              <a:rPr lang="en-US" altLang="en-US" sz="1400" dirty="0" err="1">
                <a:latin typeface="Tahoma" panose="020B0604030504040204" pitchFamily="34" charset="0"/>
              </a:rPr>
              <a:t>TmpPtr</a:t>
            </a: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return p;</a:t>
            </a:r>
            <a:endParaRPr lang="en-US" sz="1400" dirty="0"/>
          </a:p>
        </p:txBody>
      </p:sp>
      <p:sp>
        <p:nvSpPr>
          <p:cNvPr id="4" name="Veri Yer Tutucusu 3">
            <a:extLst>
              <a:ext uri="{FF2B5EF4-FFF2-40B4-BE49-F238E27FC236}">
                <a16:creationId xmlns:a16="http://schemas.microsoft.com/office/drawing/2014/main" id="{5BBCD60D-E175-B27C-D2B3-FA5AC82EC7E0}"/>
              </a:ext>
            </a:extLst>
          </p:cNvPr>
          <p:cNvSpPr>
            <a:spLocks noGrp="1"/>
          </p:cNvSpPr>
          <p:nvPr>
            <p:ph type="dt" sz="half" idx="10"/>
          </p:nvPr>
        </p:nvSpPr>
        <p:spPr/>
        <p:txBody>
          <a:bodyPr/>
          <a:lstStyle/>
          <a:p>
            <a:fld id="{0F92DB3B-1097-4618-8664-8FF5E565DAC1}" type="datetime4">
              <a:rPr lang="en-US" altLang="en-US" smtClean="0"/>
              <a:pPr/>
              <a:t>November 5, 2025</a:t>
            </a:fld>
            <a:endParaRPr lang="en-US" altLang="en-US" dirty="0"/>
          </a:p>
        </p:txBody>
      </p:sp>
      <p:sp>
        <p:nvSpPr>
          <p:cNvPr id="5" name="Alt Bilgi Yer Tutucusu 4">
            <a:extLst>
              <a:ext uri="{FF2B5EF4-FFF2-40B4-BE49-F238E27FC236}">
                <a16:creationId xmlns:a16="http://schemas.microsoft.com/office/drawing/2014/main" id="{151E49B6-F78B-B4F3-74F4-B3DEE585341C}"/>
              </a:ext>
            </a:extLst>
          </p:cNvPr>
          <p:cNvSpPr>
            <a:spLocks noGrp="1"/>
          </p:cNvSpPr>
          <p:nvPr>
            <p:ph type="ftr" sz="quarter" idx="11"/>
          </p:nvPr>
        </p:nvSpPr>
        <p:spPr/>
        <p:txBody>
          <a:bodyPr/>
          <a:lstStyle/>
          <a:p>
            <a:r>
              <a:rPr lang="en-US" altLang="en-US"/>
              <a:t>Borahan Tümer, Ph.D.                                                                                                                                                                          </a:t>
            </a:r>
            <a:endParaRPr lang="en-US" altLang="en-US" dirty="0"/>
          </a:p>
        </p:txBody>
      </p:sp>
      <p:sp>
        <p:nvSpPr>
          <p:cNvPr id="6" name="Slayt Numarası Yer Tutucusu 5">
            <a:extLst>
              <a:ext uri="{FF2B5EF4-FFF2-40B4-BE49-F238E27FC236}">
                <a16:creationId xmlns:a16="http://schemas.microsoft.com/office/drawing/2014/main" id="{211CD70C-665E-6917-6854-F2B59EA3E4EC}"/>
              </a:ext>
            </a:extLst>
          </p:cNvPr>
          <p:cNvSpPr>
            <a:spLocks noGrp="1"/>
          </p:cNvSpPr>
          <p:nvPr>
            <p:ph type="sldNum" sz="quarter" idx="12"/>
          </p:nvPr>
        </p:nvSpPr>
        <p:spPr/>
        <p:txBody>
          <a:bodyPr/>
          <a:lstStyle/>
          <a:p>
            <a:fld id="{7BBBEAB4-9E35-4AD2-B30F-971FEF33D279}" type="slidenum">
              <a:rPr lang="en-US" altLang="en-US" smtClean="0"/>
              <a:pPr/>
              <a:t>91</a:t>
            </a:fld>
            <a:endParaRPr lang="en-US" altLang="en-US" dirty="0"/>
          </a:p>
        </p:txBody>
      </p:sp>
      <p:sp>
        <p:nvSpPr>
          <p:cNvPr id="7" name="Başlık 6">
            <a:extLst>
              <a:ext uri="{FF2B5EF4-FFF2-40B4-BE49-F238E27FC236}">
                <a16:creationId xmlns:a16="http://schemas.microsoft.com/office/drawing/2014/main" id="{1974FF2F-3AC7-59AF-4F13-F81D68DCC374}"/>
              </a:ext>
            </a:extLst>
          </p:cNvPr>
          <p:cNvSpPr>
            <a:spLocks noGrp="1"/>
          </p:cNvSpPr>
          <p:nvPr>
            <p:ph type="title"/>
          </p:nvPr>
        </p:nvSpPr>
        <p:spPr>
          <a:xfrm>
            <a:off x="35370" y="274638"/>
            <a:ext cx="9108630" cy="706022"/>
          </a:xfrm>
        </p:spPr>
        <p:txBody>
          <a:bodyPr/>
          <a:lstStyle/>
          <a:p>
            <a:r>
              <a:rPr lang="en-US" sz="4000" dirty="0"/>
              <a:t>Removing a key at node with two children </a:t>
            </a:r>
          </a:p>
        </p:txBody>
      </p:sp>
      <p:sp>
        <p:nvSpPr>
          <p:cNvPr id="8" name="Oval 7">
            <a:extLst>
              <a:ext uri="{FF2B5EF4-FFF2-40B4-BE49-F238E27FC236}">
                <a16:creationId xmlns:a16="http://schemas.microsoft.com/office/drawing/2014/main" id="{F62EA3E4-2978-C6CA-2A78-9BD4707D5FDE}"/>
              </a:ext>
            </a:extLst>
          </p:cNvPr>
          <p:cNvSpPr/>
          <p:nvPr/>
        </p:nvSpPr>
        <p:spPr>
          <a:xfrm>
            <a:off x="2051650" y="105267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16</a:t>
            </a:r>
          </a:p>
        </p:txBody>
      </p:sp>
      <p:sp>
        <p:nvSpPr>
          <p:cNvPr id="9" name="Oval 8">
            <a:extLst>
              <a:ext uri="{FF2B5EF4-FFF2-40B4-BE49-F238E27FC236}">
                <a16:creationId xmlns:a16="http://schemas.microsoft.com/office/drawing/2014/main" id="{85AC2F45-83F6-2939-CB3E-37D37460981E}"/>
              </a:ext>
            </a:extLst>
          </p:cNvPr>
          <p:cNvSpPr/>
          <p:nvPr/>
        </p:nvSpPr>
        <p:spPr>
          <a:xfrm>
            <a:off x="1259540" y="177277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8</a:t>
            </a:r>
          </a:p>
        </p:txBody>
      </p:sp>
      <p:cxnSp>
        <p:nvCxnSpPr>
          <p:cNvPr id="11" name="Düz Bağlayıcı 10">
            <a:extLst>
              <a:ext uri="{FF2B5EF4-FFF2-40B4-BE49-F238E27FC236}">
                <a16:creationId xmlns:a16="http://schemas.microsoft.com/office/drawing/2014/main" id="{EB6F4F94-8877-90B1-AAB0-95CAAE6BCEB0}"/>
              </a:ext>
            </a:extLst>
          </p:cNvPr>
          <p:cNvCxnSpPr>
            <a:stCxn id="8" idx="3"/>
            <a:endCxn id="9" idx="7"/>
          </p:cNvCxnSpPr>
          <p:nvPr/>
        </p:nvCxnSpPr>
        <p:spPr>
          <a:xfrm flipH="1">
            <a:off x="1566862" y="1359992"/>
            <a:ext cx="537516" cy="4655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3ADECA4B-8726-AF26-68C5-0EBEF7DB73FB}"/>
              </a:ext>
            </a:extLst>
          </p:cNvPr>
          <p:cNvSpPr/>
          <p:nvPr/>
        </p:nvSpPr>
        <p:spPr>
          <a:xfrm>
            <a:off x="827480"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4</a:t>
            </a:r>
          </a:p>
        </p:txBody>
      </p:sp>
      <p:cxnSp>
        <p:nvCxnSpPr>
          <p:cNvPr id="13" name="Düz Bağlayıcı 12">
            <a:extLst>
              <a:ext uri="{FF2B5EF4-FFF2-40B4-BE49-F238E27FC236}">
                <a16:creationId xmlns:a16="http://schemas.microsoft.com/office/drawing/2014/main" id="{E404D2C6-5A57-FADF-E40C-48444E6485EC}"/>
              </a:ext>
            </a:extLst>
          </p:cNvPr>
          <p:cNvCxnSpPr>
            <a:cxnSpLocks/>
            <a:stCxn id="9" idx="3"/>
            <a:endCxn id="12" idx="0"/>
          </p:cNvCxnSpPr>
          <p:nvPr/>
        </p:nvCxnSpPr>
        <p:spPr>
          <a:xfrm flipH="1">
            <a:off x="1007505" y="2080092"/>
            <a:ext cx="304763"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8EC3773D-2C49-3D02-9866-276B4C922666}"/>
              </a:ext>
            </a:extLst>
          </p:cNvPr>
          <p:cNvSpPr/>
          <p:nvPr/>
        </p:nvSpPr>
        <p:spPr>
          <a:xfrm>
            <a:off x="1638872"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10</a:t>
            </a:r>
          </a:p>
        </p:txBody>
      </p:sp>
      <p:cxnSp>
        <p:nvCxnSpPr>
          <p:cNvPr id="17" name="Düz Bağlayıcı 16">
            <a:extLst>
              <a:ext uri="{FF2B5EF4-FFF2-40B4-BE49-F238E27FC236}">
                <a16:creationId xmlns:a16="http://schemas.microsoft.com/office/drawing/2014/main" id="{EBC0E575-89FE-A3AE-9138-A34490272BE3}"/>
              </a:ext>
            </a:extLst>
          </p:cNvPr>
          <p:cNvCxnSpPr>
            <a:cxnSpLocks/>
            <a:stCxn id="9" idx="5"/>
            <a:endCxn id="16" idx="0"/>
          </p:cNvCxnSpPr>
          <p:nvPr/>
        </p:nvCxnSpPr>
        <p:spPr>
          <a:xfrm>
            <a:off x="1566862" y="2080092"/>
            <a:ext cx="252035"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A60EE469-3776-4186-E6DE-2C3970848622}"/>
              </a:ext>
            </a:extLst>
          </p:cNvPr>
          <p:cNvSpPr/>
          <p:nvPr/>
        </p:nvSpPr>
        <p:spPr>
          <a:xfrm>
            <a:off x="2968498" y="177277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24</a:t>
            </a:r>
          </a:p>
        </p:txBody>
      </p:sp>
      <p:cxnSp>
        <p:nvCxnSpPr>
          <p:cNvPr id="20" name="Düz Bağlayıcı 19">
            <a:extLst>
              <a:ext uri="{FF2B5EF4-FFF2-40B4-BE49-F238E27FC236}">
                <a16:creationId xmlns:a16="http://schemas.microsoft.com/office/drawing/2014/main" id="{8E278832-67D3-D799-85AA-EEB679E4F709}"/>
              </a:ext>
            </a:extLst>
          </p:cNvPr>
          <p:cNvCxnSpPr>
            <a:cxnSpLocks/>
            <a:stCxn id="8" idx="5"/>
            <a:endCxn id="19" idx="1"/>
          </p:cNvCxnSpPr>
          <p:nvPr/>
        </p:nvCxnSpPr>
        <p:spPr>
          <a:xfrm>
            <a:off x="2358972" y="1359992"/>
            <a:ext cx="662254" cy="4655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C0F91AC5-D276-1FD3-FEAA-85AB794C891B}"/>
              </a:ext>
            </a:extLst>
          </p:cNvPr>
          <p:cNvSpPr/>
          <p:nvPr/>
        </p:nvSpPr>
        <p:spPr>
          <a:xfrm>
            <a:off x="2536438"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16</a:t>
            </a:r>
          </a:p>
        </p:txBody>
      </p:sp>
      <p:cxnSp>
        <p:nvCxnSpPr>
          <p:cNvPr id="22" name="Düz Bağlayıcı 21">
            <a:extLst>
              <a:ext uri="{FF2B5EF4-FFF2-40B4-BE49-F238E27FC236}">
                <a16:creationId xmlns:a16="http://schemas.microsoft.com/office/drawing/2014/main" id="{3D35E7C3-EE36-62CA-A9BA-0589582FF394}"/>
              </a:ext>
            </a:extLst>
          </p:cNvPr>
          <p:cNvCxnSpPr>
            <a:cxnSpLocks/>
            <a:stCxn id="19" idx="3"/>
            <a:endCxn id="21" idx="0"/>
          </p:cNvCxnSpPr>
          <p:nvPr/>
        </p:nvCxnSpPr>
        <p:spPr>
          <a:xfrm flipH="1">
            <a:off x="2716463" y="2080092"/>
            <a:ext cx="304763"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C19F9811-7367-EFEC-FF03-21A5EDD9ECDA}"/>
              </a:ext>
            </a:extLst>
          </p:cNvPr>
          <p:cNvSpPr/>
          <p:nvPr/>
        </p:nvSpPr>
        <p:spPr>
          <a:xfrm>
            <a:off x="3347830"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48</a:t>
            </a:r>
          </a:p>
        </p:txBody>
      </p:sp>
      <p:cxnSp>
        <p:nvCxnSpPr>
          <p:cNvPr id="24" name="Düz Bağlayıcı 23">
            <a:extLst>
              <a:ext uri="{FF2B5EF4-FFF2-40B4-BE49-F238E27FC236}">
                <a16:creationId xmlns:a16="http://schemas.microsoft.com/office/drawing/2014/main" id="{3E773F4D-7312-F1C7-E865-6A9F2E680979}"/>
              </a:ext>
            </a:extLst>
          </p:cNvPr>
          <p:cNvCxnSpPr>
            <a:cxnSpLocks/>
            <a:stCxn id="19" idx="5"/>
            <a:endCxn id="23" idx="0"/>
          </p:cNvCxnSpPr>
          <p:nvPr/>
        </p:nvCxnSpPr>
        <p:spPr>
          <a:xfrm>
            <a:off x="3275820" y="2080092"/>
            <a:ext cx="252035"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4081FC77-1098-C3F8-6AFF-B254589BEFEA}"/>
              </a:ext>
            </a:extLst>
          </p:cNvPr>
          <p:cNvSpPr/>
          <p:nvPr/>
        </p:nvSpPr>
        <p:spPr>
          <a:xfrm>
            <a:off x="3131800" y="378905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32</a:t>
            </a:r>
          </a:p>
        </p:txBody>
      </p:sp>
      <p:cxnSp>
        <p:nvCxnSpPr>
          <p:cNvPr id="30" name="Düz Bağlayıcı 29">
            <a:extLst>
              <a:ext uri="{FF2B5EF4-FFF2-40B4-BE49-F238E27FC236}">
                <a16:creationId xmlns:a16="http://schemas.microsoft.com/office/drawing/2014/main" id="{A00E2E1E-9759-57A1-A9DA-CDA883CFF858}"/>
              </a:ext>
            </a:extLst>
          </p:cNvPr>
          <p:cNvCxnSpPr>
            <a:cxnSpLocks/>
            <a:stCxn id="23" idx="4"/>
            <a:endCxn id="29" idx="0"/>
          </p:cNvCxnSpPr>
          <p:nvPr/>
        </p:nvCxnSpPr>
        <p:spPr>
          <a:xfrm flipH="1">
            <a:off x="3311825" y="3140960"/>
            <a:ext cx="216030" cy="6480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E9816913-369C-48A4-6ACB-D7839E49329C}"/>
              </a:ext>
            </a:extLst>
          </p:cNvPr>
          <p:cNvSpPr/>
          <p:nvPr/>
        </p:nvSpPr>
        <p:spPr>
          <a:xfrm>
            <a:off x="3563860" y="378905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60</a:t>
            </a:r>
          </a:p>
        </p:txBody>
      </p:sp>
      <p:cxnSp>
        <p:nvCxnSpPr>
          <p:cNvPr id="32" name="Düz Bağlayıcı 31">
            <a:extLst>
              <a:ext uri="{FF2B5EF4-FFF2-40B4-BE49-F238E27FC236}">
                <a16:creationId xmlns:a16="http://schemas.microsoft.com/office/drawing/2014/main" id="{1F420695-749C-A4C7-B329-BE406A1FC713}"/>
              </a:ext>
            </a:extLst>
          </p:cNvPr>
          <p:cNvCxnSpPr>
            <a:cxnSpLocks/>
            <a:stCxn id="23" idx="4"/>
            <a:endCxn id="31" idx="0"/>
          </p:cNvCxnSpPr>
          <p:nvPr/>
        </p:nvCxnSpPr>
        <p:spPr>
          <a:xfrm>
            <a:off x="3527855" y="3140960"/>
            <a:ext cx="216030" cy="6480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6C56CFB8-8D6E-7BC5-5DE5-A7808597B576}"/>
              </a:ext>
            </a:extLst>
          </p:cNvPr>
          <p:cNvSpPr/>
          <p:nvPr/>
        </p:nvSpPr>
        <p:spPr>
          <a:xfrm>
            <a:off x="2699740" y="378905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18</a:t>
            </a:r>
          </a:p>
        </p:txBody>
      </p:sp>
      <p:cxnSp>
        <p:nvCxnSpPr>
          <p:cNvPr id="36" name="Düz Bağlayıcı 35">
            <a:extLst>
              <a:ext uri="{FF2B5EF4-FFF2-40B4-BE49-F238E27FC236}">
                <a16:creationId xmlns:a16="http://schemas.microsoft.com/office/drawing/2014/main" id="{D4B6A9AC-4230-635A-D7F6-2B9272A970E9}"/>
              </a:ext>
            </a:extLst>
          </p:cNvPr>
          <p:cNvCxnSpPr>
            <a:cxnSpLocks/>
            <a:stCxn id="21" idx="4"/>
            <a:endCxn id="35" idx="0"/>
          </p:cNvCxnSpPr>
          <p:nvPr/>
        </p:nvCxnSpPr>
        <p:spPr>
          <a:xfrm>
            <a:off x="2716463" y="3140960"/>
            <a:ext cx="163302" cy="6480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Metin kutusu 40">
                <a:extLst>
                  <a:ext uri="{FF2B5EF4-FFF2-40B4-BE49-F238E27FC236}">
                    <a16:creationId xmlns:a16="http://schemas.microsoft.com/office/drawing/2014/main" id="{BE4755D5-E5C9-5C96-DFB6-484989A9F1C6}"/>
                  </a:ext>
                </a:extLst>
              </p:cNvPr>
              <p:cNvSpPr txBox="1"/>
              <p:nvPr/>
            </p:nvSpPr>
            <p:spPr>
              <a:xfrm>
                <a:off x="457200" y="4479545"/>
                <a:ext cx="3500155" cy="1200329"/>
              </a:xfrm>
              <a:prstGeom prst="rect">
                <a:avLst/>
              </a:prstGeom>
              <a:noFill/>
            </p:spPr>
            <p:txBody>
              <a:bodyPr wrap="square" rtlCol="0">
                <a:spAutoFit/>
              </a:bodyPr>
              <a:lstStyle/>
              <a:p>
                <a:r>
                  <a:rPr lang="en-US" b="1" dirty="0"/>
                  <a:t>Call #1: recursive</a:t>
                </a:r>
              </a:p>
              <a:p>
                <a:r>
                  <a:rPr lang="en-US" dirty="0">
                    <a:latin typeface="Tahoma" panose="020B0604030504040204" pitchFamily="34" charset="0"/>
                    <a:ea typeface="Tahoma" panose="020B0604030504040204" pitchFamily="34" charset="0"/>
                    <a:cs typeface="Tahoma" panose="020B0604030504040204" pitchFamily="34" charset="0"/>
                  </a:rPr>
                  <a:t>p</a:t>
                </a:r>
                <a:r>
                  <a:rPr lang="en-US" dirty="0"/>
                  <a:t> points to root of right subtree! i.e., </a:t>
                </a:r>
                <a:r>
                  <a:rPr lang="en-US" dirty="0">
                    <a:latin typeface="Tahoma" panose="020B0604030504040204" pitchFamily="34" charset="0"/>
                    <a:ea typeface="Tahoma" panose="020B0604030504040204" pitchFamily="34" charset="0"/>
                    <a:cs typeface="Tahoma" panose="020B0604030504040204" pitchFamily="34" charset="0"/>
                  </a:rPr>
                  <a:t>p </a:t>
                </a:r>
                <a14:m>
                  <m:oMath xmlns:m="http://schemas.openxmlformats.org/officeDocument/2006/math">
                    <m:r>
                      <a:rPr lang="en-US" i="1" smtClean="0">
                        <a:latin typeface="Cambria Math" panose="02040503050406030204" pitchFamily="18" charset="0"/>
                        <a:ea typeface="Cambria Math" panose="02040503050406030204" pitchFamily="18" charset="0"/>
                        <a:cs typeface="Tahoma" panose="020B0604030504040204" pitchFamily="34" charset="0"/>
                      </a:rPr>
                      <m:t>→</m:t>
                    </m:r>
                    <m:r>
                      <a:rPr lang="en-US" b="0" i="1" smtClean="0">
                        <a:latin typeface="Cambria Math" panose="02040503050406030204" pitchFamily="18" charset="0"/>
                        <a:ea typeface="Cambria Math" panose="02040503050406030204" pitchFamily="18" charset="0"/>
                        <a:cs typeface="Tahoma" panose="020B0604030504040204" pitchFamily="34" charset="0"/>
                      </a:rPr>
                      <m:t>24</m:t>
                    </m:r>
                  </m:oMath>
                </a14:m>
                <a:endParaRPr lang="en-US" dirty="0"/>
              </a:p>
              <a:p>
                <a:r>
                  <a:rPr lang="en-US" dirty="0">
                    <a:latin typeface="Tahoma" panose="020B0604030504040204" pitchFamily="34" charset="0"/>
                    <a:ea typeface="Tahoma" panose="020B0604030504040204" pitchFamily="34" charset="0"/>
                    <a:cs typeface="Tahoma" panose="020B0604030504040204" pitchFamily="34" charset="0"/>
                  </a:rPr>
                  <a:t>key(=16) &lt;</a:t>
                </a:r>
                <a:r>
                  <a:rPr lang="en-US" dirty="0"/>
                  <a:t> </a:t>
                </a:r>
                <a:r>
                  <a:rPr lang="en-US" dirty="0" err="1">
                    <a:latin typeface="Tahoma" panose="020B0604030504040204" pitchFamily="34" charset="0"/>
                    <a:ea typeface="Tahoma" panose="020B0604030504040204" pitchFamily="34" charset="0"/>
                    <a:cs typeface="Tahoma" panose="020B0604030504040204" pitchFamily="34" charset="0"/>
                  </a:rPr>
                  <a:t>p→data</a:t>
                </a:r>
                <a:r>
                  <a:rPr lang="en-US" dirty="0">
                    <a:latin typeface="Tahoma" panose="020B0604030504040204" pitchFamily="34" charset="0"/>
                    <a:ea typeface="Tahoma" panose="020B0604030504040204" pitchFamily="34" charset="0"/>
                    <a:cs typeface="Tahoma" panose="020B0604030504040204" pitchFamily="34" charset="0"/>
                  </a:rPr>
                  <a:t> (=24)</a:t>
                </a:r>
              </a:p>
            </p:txBody>
          </p:sp>
        </mc:Choice>
        <mc:Fallback xmlns="">
          <p:sp>
            <p:nvSpPr>
              <p:cNvPr id="41" name="Metin kutusu 40">
                <a:extLst>
                  <a:ext uri="{FF2B5EF4-FFF2-40B4-BE49-F238E27FC236}">
                    <a16:creationId xmlns:a16="http://schemas.microsoft.com/office/drawing/2014/main" id="{BE4755D5-E5C9-5C96-DFB6-484989A9F1C6}"/>
                  </a:ext>
                </a:extLst>
              </p:cNvPr>
              <p:cNvSpPr txBox="1">
                <a:spLocks noRot="1" noChangeAspect="1" noMove="1" noResize="1" noEditPoints="1" noAdjustHandles="1" noChangeArrowheads="1" noChangeShapeType="1" noTextEdit="1"/>
              </p:cNvSpPr>
              <p:nvPr/>
            </p:nvSpPr>
            <p:spPr>
              <a:xfrm>
                <a:off x="457200" y="4479545"/>
                <a:ext cx="3500155" cy="1200329"/>
              </a:xfrm>
              <a:prstGeom prst="rect">
                <a:avLst/>
              </a:prstGeom>
              <a:blipFill>
                <a:blip r:embed="rId2"/>
                <a:stretch>
                  <a:fillRect l="-1394" t="-3046" b="-6599"/>
                </a:stretch>
              </a:blipFill>
            </p:spPr>
            <p:txBody>
              <a:bodyPr/>
              <a:lstStyle/>
              <a:p>
                <a:r>
                  <a:rPr lang="en-US">
                    <a:noFill/>
                  </a:rPr>
                  <a:t> </a:t>
                </a:r>
              </a:p>
            </p:txBody>
          </p:sp>
        </mc:Fallback>
      </mc:AlternateContent>
      <p:sp>
        <p:nvSpPr>
          <p:cNvPr id="42" name="Metin kutusu 41">
            <a:extLst>
              <a:ext uri="{FF2B5EF4-FFF2-40B4-BE49-F238E27FC236}">
                <a16:creationId xmlns:a16="http://schemas.microsoft.com/office/drawing/2014/main" id="{07B397CC-8930-0BFA-7445-1E5EB7D5B910}"/>
              </a:ext>
            </a:extLst>
          </p:cNvPr>
          <p:cNvSpPr txBox="1"/>
          <p:nvPr/>
        </p:nvSpPr>
        <p:spPr>
          <a:xfrm>
            <a:off x="51312" y="836640"/>
            <a:ext cx="2133600" cy="461665"/>
          </a:xfrm>
          <a:prstGeom prst="rect">
            <a:avLst/>
          </a:prstGeom>
          <a:noFill/>
        </p:spPr>
        <p:txBody>
          <a:bodyPr wrap="square" rtlCol="0">
            <a:spAutoFit/>
          </a:bodyPr>
          <a:lstStyle/>
          <a:p>
            <a:r>
              <a:rPr lang="en-US" sz="2400" b="1" dirty="0">
                <a:solidFill>
                  <a:srgbClr val="FF0000"/>
                </a:solidFill>
                <a:highlight>
                  <a:srgbClr val="FFFF00"/>
                </a:highlight>
              </a:rPr>
              <a:t>Remove 12 !!!</a:t>
            </a:r>
          </a:p>
        </p:txBody>
      </p:sp>
      <p:sp>
        <p:nvSpPr>
          <p:cNvPr id="43" name="Metin kutusu 42">
            <a:extLst>
              <a:ext uri="{FF2B5EF4-FFF2-40B4-BE49-F238E27FC236}">
                <a16:creationId xmlns:a16="http://schemas.microsoft.com/office/drawing/2014/main" id="{93D4FA74-A5D3-23A5-7E63-E07D81CAE1F8}"/>
              </a:ext>
            </a:extLst>
          </p:cNvPr>
          <p:cNvSpPr txBox="1"/>
          <p:nvPr/>
        </p:nvSpPr>
        <p:spPr>
          <a:xfrm>
            <a:off x="2088098" y="1626448"/>
            <a:ext cx="1005403" cy="584775"/>
          </a:xfrm>
          <a:prstGeom prst="rect">
            <a:avLst/>
          </a:prstGeom>
          <a:noFill/>
        </p:spPr>
        <p:txBody>
          <a:bodyPr wrap="none" rtlCol="0">
            <a:spAutoFit/>
          </a:bodyPr>
          <a:lstStyle/>
          <a:p>
            <a:r>
              <a:rPr lang="en-US" sz="3200" dirty="0">
                <a:solidFill>
                  <a:srgbClr val="FF0000"/>
                </a:solidFill>
              </a:rPr>
              <a:t>p → </a:t>
            </a:r>
          </a:p>
        </p:txBody>
      </p:sp>
      <p:sp>
        <p:nvSpPr>
          <p:cNvPr id="44" name="Metin kutusu 43">
            <a:extLst>
              <a:ext uri="{FF2B5EF4-FFF2-40B4-BE49-F238E27FC236}">
                <a16:creationId xmlns:a16="http://schemas.microsoft.com/office/drawing/2014/main" id="{2011155E-C81A-37CE-B33A-56D56CFDF0CC}"/>
              </a:ext>
            </a:extLst>
          </p:cNvPr>
          <p:cNvSpPr txBox="1"/>
          <p:nvPr/>
        </p:nvSpPr>
        <p:spPr>
          <a:xfrm>
            <a:off x="5494901" y="5479832"/>
            <a:ext cx="3191899" cy="646331"/>
          </a:xfrm>
          <a:prstGeom prst="rect">
            <a:avLst/>
          </a:prstGeom>
          <a:noFill/>
        </p:spPr>
        <p:txBody>
          <a:bodyPr wrap="none" rtlCol="0">
            <a:spAutoFit/>
          </a:bodyPr>
          <a:lstStyle/>
          <a:p>
            <a:r>
              <a:rPr lang="en-US" dirty="0">
                <a:highlight>
                  <a:srgbClr val="FF0000"/>
                </a:highlight>
              </a:rPr>
              <a:t>Red background</a:t>
            </a:r>
            <a:r>
              <a:rPr lang="en-US" dirty="0"/>
              <a:t>: condition false</a:t>
            </a:r>
          </a:p>
          <a:p>
            <a:r>
              <a:rPr lang="en-US" dirty="0">
                <a:highlight>
                  <a:srgbClr val="00FF00"/>
                </a:highlight>
              </a:rPr>
              <a:t>Green </a:t>
            </a:r>
            <a:r>
              <a:rPr lang="en-US" dirty="0" err="1">
                <a:highlight>
                  <a:srgbClr val="00FF00"/>
                </a:highlight>
              </a:rPr>
              <a:t>backgrnd</a:t>
            </a:r>
            <a:r>
              <a:rPr lang="en-US" dirty="0"/>
              <a:t>: condition true</a:t>
            </a:r>
          </a:p>
        </p:txBody>
      </p:sp>
    </p:spTree>
    <p:extLst>
      <p:ext uri="{BB962C8B-B14F-4D97-AF65-F5344CB8AC3E}">
        <p14:creationId xmlns:p14="http://schemas.microsoft.com/office/powerpoint/2010/main" val="38352953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4B0AB2F-CCD6-734F-4488-DBB794F92449}"/>
              </a:ext>
            </a:extLst>
          </p:cNvPr>
          <p:cNvSpPr>
            <a:spLocks noGrp="1"/>
          </p:cNvSpPr>
          <p:nvPr>
            <p:ph idx="1"/>
          </p:nvPr>
        </p:nvSpPr>
        <p:spPr>
          <a:xfrm>
            <a:off x="3614029" y="1196690"/>
            <a:ext cx="5478659" cy="4929473"/>
          </a:xfrm>
        </p:spPr>
        <p:txBody>
          <a:bodyPr/>
          <a:lstStyle/>
          <a:p>
            <a:pPr marL="357188" indent="-357188">
              <a:lnSpc>
                <a:spcPct val="80000"/>
              </a:lnSpc>
              <a:buFontTx/>
              <a:buNone/>
            </a:pPr>
            <a:r>
              <a:rPr lang="en-US" altLang="en-US" sz="1400" dirty="0" err="1">
                <a:latin typeface="Tahoma" panose="020B0604030504040204" pitchFamily="34" charset="0"/>
              </a:rPr>
              <a:t>BTNodeType</a:t>
            </a:r>
            <a:r>
              <a:rPr lang="en-US" altLang="en-US" sz="1400" dirty="0">
                <a:latin typeface="Tahoma" panose="020B0604030504040204" pitchFamily="34" charset="0"/>
              </a:rPr>
              <a:t> *Remove (</a:t>
            </a:r>
            <a:r>
              <a:rPr lang="en-US" altLang="en-US" sz="1400" dirty="0" err="1">
                <a:latin typeface="Tahoma" panose="020B0604030504040204" pitchFamily="34" charset="0"/>
              </a:rPr>
              <a:t>infotype</a:t>
            </a:r>
            <a:r>
              <a:rPr lang="en-US" altLang="en-US" sz="1400" dirty="0">
                <a:latin typeface="Tahoma" panose="020B0604030504040204" pitchFamily="34" charset="0"/>
              </a:rPr>
              <a:t> *key, </a:t>
            </a:r>
            <a:r>
              <a:rPr lang="en-US" altLang="en-US" sz="1400" dirty="0" err="1">
                <a:latin typeface="Tahoma" panose="020B0604030504040204" pitchFamily="34" charset="0"/>
              </a:rPr>
              <a:t>BTNodeType</a:t>
            </a:r>
            <a:r>
              <a:rPr lang="en-US" altLang="en-US" sz="1400" dirty="0">
                <a:latin typeface="Tahoma" panose="020B0604030504040204" pitchFamily="34" charset="0"/>
              </a:rPr>
              <a:t> *p)</a:t>
            </a:r>
          </a:p>
          <a:p>
            <a:pPr marL="357188" indent="-357188">
              <a:lnSpc>
                <a:spcPct val="80000"/>
              </a:lnSpc>
              <a:buFontTx/>
              <a:buNone/>
            </a:pPr>
            <a:r>
              <a:rPr lang="en-US" altLang="en-US" sz="1400" dirty="0">
                <a:latin typeface="Tahoma" panose="020B0604030504040204" pitchFamily="34" charset="0"/>
              </a:rPr>
              <a:t>{// returns a pointer to node </a:t>
            </a:r>
            <a:r>
              <a:rPr lang="tr-TR" altLang="en-US" sz="1400" dirty="0" err="1">
                <a:latin typeface="Tahoma" panose="020B0604030504040204" pitchFamily="34" charset="0"/>
              </a:rPr>
              <a:t>replacing</a:t>
            </a:r>
            <a:r>
              <a:rPr lang="tr-TR" altLang="en-US" sz="1400" dirty="0">
                <a:latin typeface="Tahoma" panose="020B0604030504040204" pitchFamily="34" charset="0"/>
              </a:rPr>
              <a:t> </a:t>
            </a:r>
            <a:r>
              <a:rPr lang="tr-TR" altLang="en-US" sz="1400" dirty="0" err="1">
                <a:latin typeface="Tahoma" panose="020B0604030504040204" pitchFamily="34" charset="0"/>
              </a:rPr>
              <a:t>the</a:t>
            </a:r>
            <a:r>
              <a:rPr lang="tr-TR" altLang="en-US" sz="1400" dirty="0">
                <a:latin typeface="Tahoma" panose="020B0604030504040204" pitchFamily="34" charset="0"/>
              </a:rPr>
              <a:t> </a:t>
            </a:r>
            <a:r>
              <a:rPr lang="tr-TR" altLang="en-US" sz="1400" dirty="0" err="1">
                <a:latin typeface="Tahoma" panose="020B0604030504040204" pitchFamily="34" charset="0"/>
              </a:rPr>
              <a:t>node</a:t>
            </a:r>
            <a:r>
              <a:rPr lang="tr-TR" altLang="en-US" sz="1400" dirty="0">
                <a:latin typeface="Tahoma" panose="020B0604030504040204" pitchFamily="34" charset="0"/>
              </a:rPr>
              <a:t> </a:t>
            </a:r>
            <a:r>
              <a:rPr lang="tr-TR" altLang="en-US" sz="1400" dirty="0" err="1">
                <a:latin typeface="Tahoma" panose="020B0604030504040204" pitchFamily="34" charset="0"/>
              </a:rPr>
              <a:t>removed</a:t>
            </a:r>
            <a:r>
              <a:rPr lang="en-US" altLang="en-US" sz="1400" dirty="0">
                <a:latin typeface="Tahoma" panose="020B0604030504040204" pitchFamily="34" charset="0"/>
              </a:rPr>
              <a:t>.</a:t>
            </a:r>
          </a:p>
          <a:p>
            <a:pPr marL="357188" indent="-357188">
              <a:lnSpc>
                <a:spcPct val="80000"/>
              </a:lnSpc>
              <a:buFontTx/>
              <a:buNone/>
            </a:pPr>
            <a:r>
              <a:rPr lang="en-US" altLang="en-US" sz="1400" dirty="0">
                <a:latin typeface="Tahoma" panose="020B0604030504040204" pitchFamily="34" charset="0"/>
              </a:rPr>
              <a:t>	</a:t>
            </a:r>
            <a:r>
              <a:rPr lang="en-US" altLang="en-US" sz="1400" dirty="0" err="1">
                <a:latin typeface="Tahoma" panose="020B0604030504040204" pitchFamily="34" charset="0"/>
              </a:rPr>
              <a:t>BTNodeType</a:t>
            </a:r>
            <a:r>
              <a:rPr lang="en-US" altLang="en-US" sz="1400" dirty="0">
                <a:latin typeface="Tahoma" panose="020B0604030504040204" pitchFamily="34" charset="0"/>
              </a:rPr>
              <a:t> *</a:t>
            </a:r>
            <a:r>
              <a:rPr lang="en-US" altLang="en-US" sz="1400" dirty="0" err="1">
                <a:latin typeface="Tahoma" panose="020B0604030504040204" pitchFamily="34" charset="0"/>
              </a:rPr>
              <a:t>TempPtr</a:t>
            </a:r>
            <a:r>
              <a:rPr lang="en-US" altLang="en-US" sz="1400" dirty="0">
                <a:latin typeface="Tahoma" panose="020B0604030504040204" pitchFamily="34" charset="0"/>
              </a:rPr>
              <a:t>;</a:t>
            </a:r>
          </a:p>
          <a:p>
            <a:pPr marL="357188" indent="-357188">
              <a:lnSpc>
                <a:spcPct val="80000"/>
              </a:lnSpc>
              <a:buFontTx/>
              <a:buNone/>
            </a:pPr>
            <a:r>
              <a:rPr lang="en-US" altLang="en-US" sz="1400" dirty="0">
                <a:latin typeface="Tahoma" panose="020B0604030504040204" pitchFamily="34" charset="0"/>
              </a:rPr>
              <a:t>	if (p == NULL)                                               		return </a:t>
            </a:r>
            <a:r>
              <a:rPr lang="en-US" altLang="en-US" sz="1400" dirty="0" err="1">
                <a:latin typeface="Tahoma" panose="020B0604030504040204" pitchFamily="34" charset="0"/>
              </a:rPr>
              <a:t>errorMessage</a:t>
            </a:r>
            <a:r>
              <a:rPr lang="en-US" altLang="en-US" sz="1400" dirty="0">
                <a:latin typeface="Tahoma" panose="020B0604030504040204" pitchFamily="34" charset="0"/>
              </a:rPr>
              <a:t>(“empty tree”);</a:t>
            </a:r>
          </a:p>
          <a:p>
            <a:pPr marL="357188" indent="-357188">
              <a:lnSpc>
                <a:spcPct val="80000"/>
              </a:lnSpc>
              <a:buFontTx/>
              <a:buNone/>
            </a:pPr>
            <a:r>
              <a:rPr lang="en-US" altLang="en-US" sz="1400" dirty="0">
                <a:latin typeface="Tahoma" panose="020B0604030504040204" pitchFamily="34" charset="0"/>
              </a:rPr>
              <a:t>	if (key &lt; p-&gt;data)</a:t>
            </a:r>
          </a:p>
          <a:p>
            <a:pPr marL="357188" indent="-357188">
              <a:lnSpc>
                <a:spcPct val="80000"/>
              </a:lnSpc>
              <a:buFontTx/>
              <a:buNone/>
            </a:pPr>
            <a:r>
              <a:rPr lang="en-US" altLang="en-US" sz="1400" dirty="0">
                <a:latin typeface="Tahoma" panose="020B0604030504040204" pitchFamily="34" charset="0"/>
              </a:rPr>
              <a:t>	  p-&gt;left=Remove(</a:t>
            </a:r>
            <a:r>
              <a:rPr lang="en-US" altLang="en-US" sz="1400" dirty="0" err="1">
                <a:latin typeface="Tahoma" panose="020B0604030504040204" pitchFamily="34" charset="0"/>
              </a:rPr>
              <a:t>key,p</a:t>
            </a:r>
            <a:r>
              <a:rPr lang="en-US" altLang="en-US" sz="1400" dirty="0">
                <a:latin typeface="Tahoma" panose="020B0604030504040204" pitchFamily="34" charset="0"/>
              </a:rPr>
              <a:t>-&gt;left);</a:t>
            </a:r>
            <a:r>
              <a:rPr lang="en-US" altLang="en-US" sz="1400" dirty="0">
                <a:solidFill>
                  <a:srgbClr val="FF0000"/>
                </a:solidFill>
                <a:latin typeface="Tahoma" panose="020B0604030504040204" pitchFamily="34" charset="0"/>
              </a:rPr>
              <a:t> </a:t>
            </a:r>
            <a:r>
              <a:rPr lang="en-US" altLang="en-US" sz="1400" b="1" dirty="0">
                <a:solidFill>
                  <a:srgbClr val="FF0000"/>
                </a:solidFill>
                <a:latin typeface="Tahoma" panose="020B0604030504040204" pitchFamily="34" charset="0"/>
              </a:rPr>
              <a:t>Call #2 point !!!</a:t>
            </a:r>
            <a:endParaRPr lang="en-US" altLang="en-US" sz="1400" dirty="0">
              <a:solidFill>
                <a:srgbClr val="FF0000"/>
              </a:solidFill>
              <a:latin typeface="Tahoma" panose="020B0604030504040204" pitchFamily="34" charset="0"/>
            </a:endParaRPr>
          </a:p>
          <a:p>
            <a:pPr marL="357188" indent="-357188">
              <a:lnSpc>
                <a:spcPct val="80000"/>
              </a:lnSpc>
              <a:buFontTx/>
              <a:buNone/>
            </a:pPr>
            <a:r>
              <a:rPr lang="en-US" altLang="en-US" sz="1400" dirty="0">
                <a:latin typeface="Tahoma" panose="020B0604030504040204" pitchFamily="34" charset="0"/>
              </a:rPr>
              <a:t>	else if (key &gt; p-&gt;data)</a:t>
            </a:r>
          </a:p>
          <a:p>
            <a:pPr marL="357188" indent="-357188">
              <a:lnSpc>
                <a:spcPct val="80000"/>
              </a:lnSpc>
              <a:buFontTx/>
              <a:buNone/>
            </a:pPr>
            <a:r>
              <a:rPr lang="en-US" altLang="en-US" sz="1400" dirty="0">
                <a:latin typeface="Tahoma" panose="020B0604030504040204" pitchFamily="34" charset="0"/>
              </a:rPr>
              <a:t>	  p-&gt;right=Remove(</a:t>
            </a:r>
            <a:r>
              <a:rPr lang="en-US" altLang="en-US" sz="1400" dirty="0" err="1">
                <a:latin typeface="Tahoma" panose="020B0604030504040204" pitchFamily="34" charset="0"/>
              </a:rPr>
              <a:t>key,p</a:t>
            </a:r>
            <a:r>
              <a:rPr lang="en-US" altLang="en-US" sz="1400" dirty="0">
                <a:latin typeface="Tahoma" panose="020B0604030504040204" pitchFamily="34" charset="0"/>
              </a:rPr>
              <a:t>-&gt;right); 		</a:t>
            </a:r>
          </a:p>
          <a:p>
            <a:pPr marL="357188" indent="-357188">
              <a:lnSpc>
                <a:spcPct val="80000"/>
              </a:lnSpc>
              <a:buFontTx/>
              <a:buNone/>
            </a:pPr>
            <a:r>
              <a:rPr lang="en-US" altLang="en-US" sz="1400" dirty="0">
                <a:latin typeface="Tahoma" panose="020B0604030504040204" pitchFamily="34" charset="0"/>
              </a:rPr>
              <a:t>	else   			</a:t>
            </a:r>
            <a:r>
              <a:rPr lang="en-US" altLang="en-US" sz="1400" b="1" dirty="0">
                <a:latin typeface="Tahoma" panose="020B0604030504040204" pitchFamily="34" charset="0"/>
              </a:rPr>
              <a:t> //</a:t>
            </a:r>
            <a:r>
              <a:rPr lang="en-US" sz="1400" b="1" dirty="0">
                <a:latin typeface="Tahoma" panose="020B0604030504040204" pitchFamily="34" charset="0"/>
                <a:ea typeface="Tahoma" panose="020B0604030504040204" pitchFamily="34" charset="0"/>
                <a:cs typeface="Tahoma" panose="020B0604030504040204" pitchFamily="34" charset="0"/>
              </a:rPr>
              <a:t>key =</a:t>
            </a:r>
            <a:r>
              <a:rPr lang="en-US" sz="1400" b="1" dirty="0"/>
              <a:t> </a:t>
            </a:r>
            <a:r>
              <a:rPr lang="en-US" sz="1400" b="1" dirty="0" err="1">
                <a:latin typeface="Tahoma" panose="020B0604030504040204" pitchFamily="34" charset="0"/>
                <a:ea typeface="Tahoma" panose="020B0604030504040204" pitchFamily="34" charset="0"/>
                <a:cs typeface="Tahoma" panose="020B0604030504040204" pitchFamily="34" charset="0"/>
              </a:rPr>
              <a:t>p→data</a:t>
            </a:r>
            <a:endParaRPr lang="en-US" altLang="en-US" sz="1400" dirty="0">
              <a:latin typeface="Tahoma" panose="020B0604030504040204" pitchFamily="34" charset="0"/>
            </a:endParaRPr>
          </a:p>
          <a:p>
            <a:pPr marL="357188" indent="-357188">
              <a:lnSpc>
                <a:spcPct val="80000"/>
              </a:lnSpc>
              <a:buFontTx/>
              <a:buNone/>
            </a:pPr>
            <a:r>
              <a:rPr lang="en-US" altLang="en-US" sz="1400" dirty="0">
                <a:latin typeface="Tahoma" panose="020B0604030504040204" pitchFamily="34" charset="0"/>
              </a:rPr>
              <a:t>	  if (</a:t>
            </a:r>
            <a:r>
              <a:rPr lang="en-US" altLang="en-US" sz="1400" dirty="0">
                <a:highlight>
                  <a:srgbClr val="FF0000"/>
                </a:highlight>
                <a:latin typeface="Tahoma" panose="020B0604030504040204" pitchFamily="34" charset="0"/>
              </a:rPr>
              <a:t>p-&gt;right &amp;&amp; p-&gt;left</a:t>
            </a:r>
            <a:r>
              <a:rPr lang="en-US" altLang="en-US" sz="1400" dirty="0">
                <a:latin typeface="Tahoma" panose="020B0604030504040204" pitchFamily="34" charset="0"/>
              </a:rPr>
              <a:t>) {	</a:t>
            </a:r>
            <a:r>
              <a:rPr lang="en-US" altLang="en-US" sz="1400" b="1" dirty="0">
                <a:latin typeface="Tahoma" panose="020B0604030504040204" pitchFamily="34" charset="0"/>
              </a:rPr>
              <a:t> //double child node</a:t>
            </a:r>
            <a:r>
              <a:rPr lang="en-US" sz="1400" b="1" dirty="0">
                <a:latin typeface="Tahoma" panose="020B0604030504040204" pitchFamily="34" charset="0"/>
                <a:ea typeface="Tahoma" panose="020B0604030504040204" pitchFamily="34" charset="0"/>
                <a:cs typeface="Tahoma" panose="020B0604030504040204" pitchFamily="34" charset="0"/>
              </a:rPr>
              <a:t> </a:t>
            </a:r>
            <a:endParaRPr lang="en-US" altLang="en-US" sz="1400" dirty="0">
              <a:latin typeface="Tahoma" panose="020B0604030504040204" pitchFamily="34" charset="0"/>
            </a:endParaRPr>
          </a:p>
          <a:p>
            <a:pPr marL="357188" indent="-357188">
              <a:lnSpc>
                <a:spcPct val="80000"/>
              </a:lnSpc>
              <a:buFontTx/>
              <a:buNone/>
            </a:pPr>
            <a:r>
              <a:rPr lang="en-US" altLang="en-US" sz="1400" dirty="0">
                <a:latin typeface="Tahoma" panose="020B0604030504040204" pitchFamily="34" charset="0"/>
              </a:rPr>
              <a:t>	</a:t>
            </a:r>
            <a:r>
              <a:rPr lang="en-US" altLang="en-US" sz="1400" dirty="0">
                <a:solidFill>
                  <a:srgbClr val="FF0000"/>
                </a:solidFill>
                <a:latin typeface="Tahoma" panose="020B0604030504040204" pitchFamily="34" charset="0"/>
              </a:rPr>
              <a:t>     </a:t>
            </a:r>
            <a:r>
              <a:rPr lang="en-US" altLang="en-US" sz="1400" dirty="0" err="1">
                <a:latin typeface="Tahoma" panose="020B0604030504040204" pitchFamily="34" charset="0"/>
              </a:rPr>
              <a:t>TmpPtr</a:t>
            </a:r>
            <a:r>
              <a:rPr lang="en-US" altLang="en-US" sz="1400" dirty="0">
                <a:latin typeface="Tahoma" panose="020B0604030504040204" pitchFamily="34" charset="0"/>
              </a:rPr>
              <a:t>=</a:t>
            </a:r>
            <a:r>
              <a:rPr lang="en-US" altLang="en-US" sz="1400" dirty="0" err="1">
                <a:latin typeface="Tahoma" panose="020B0604030504040204" pitchFamily="34" charset="0"/>
              </a:rPr>
              <a:t>findMin</a:t>
            </a:r>
            <a:r>
              <a:rPr lang="en-US" altLang="en-US" sz="1400" dirty="0">
                <a:latin typeface="Tahoma" panose="020B0604030504040204" pitchFamily="34" charset="0"/>
              </a:rPr>
              <a:t>(p-&gt;right);	 </a:t>
            </a:r>
          </a:p>
          <a:p>
            <a:pPr marL="357188" indent="-357188">
              <a:lnSpc>
                <a:spcPct val="80000"/>
              </a:lnSpc>
              <a:buFontTx/>
              <a:buNone/>
            </a:pPr>
            <a:r>
              <a:rPr lang="en-US" altLang="en-US" sz="1400" dirty="0">
                <a:latin typeface="Tahoma" panose="020B0604030504040204" pitchFamily="34" charset="0"/>
              </a:rPr>
              <a:t>	     p-&gt;data=</a:t>
            </a:r>
            <a:r>
              <a:rPr lang="en-US" altLang="en-US" sz="1400" dirty="0" err="1">
                <a:latin typeface="Tahoma" panose="020B0604030504040204" pitchFamily="34" charset="0"/>
              </a:rPr>
              <a:t>TmpPtr</a:t>
            </a:r>
            <a:r>
              <a:rPr lang="en-US" altLang="en-US" sz="1400" dirty="0">
                <a:latin typeface="Tahoma" panose="020B0604030504040204" pitchFamily="34" charset="0"/>
              </a:rPr>
              <a:t>-&gt;data; 	    </a:t>
            </a:r>
          </a:p>
          <a:p>
            <a:pPr marL="357188" indent="-357188">
              <a:lnSpc>
                <a:spcPct val="80000"/>
              </a:lnSpc>
              <a:buFontTx/>
              <a:buNone/>
            </a:pPr>
            <a:r>
              <a:rPr lang="en-US" altLang="en-US" sz="1400" dirty="0">
                <a:latin typeface="Tahoma" panose="020B0604030504040204" pitchFamily="34" charset="0"/>
              </a:rPr>
              <a:t>	     p-&gt;right=Remove(p-&gt;</a:t>
            </a:r>
            <a:r>
              <a:rPr lang="en-US" altLang="en-US" sz="1400" dirty="0" err="1">
                <a:latin typeface="Tahoma" panose="020B0604030504040204" pitchFamily="34" charset="0"/>
              </a:rPr>
              <a:t>data,p</a:t>
            </a:r>
            <a:r>
              <a:rPr lang="en-US" altLang="en-US" sz="1400" dirty="0">
                <a:latin typeface="Tahoma" panose="020B0604030504040204" pitchFamily="34" charset="0"/>
              </a:rPr>
              <a:t>-&gt;right); </a:t>
            </a:r>
          </a:p>
          <a:p>
            <a:pPr marL="357188" indent="-357188">
              <a:lnSpc>
                <a:spcPct val="80000"/>
              </a:lnSpc>
              <a:buFontTx/>
              <a:buNone/>
            </a:pP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else {		</a:t>
            </a:r>
            <a:r>
              <a:rPr lang="en-US" altLang="en-US" sz="1400" b="1" dirty="0">
                <a:latin typeface="Tahoma" panose="020B0604030504040204" pitchFamily="34" charset="0"/>
              </a:rPr>
              <a:t> 	//single child node</a:t>
            </a:r>
            <a:r>
              <a:rPr lang="en-US" sz="1400" b="1" dirty="0">
                <a:latin typeface="Tahoma" panose="020B0604030504040204" pitchFamily="34" charset="0"/>
                <a:ea typeface="Tahoma" panose="020B0604030504040204" pitchFamily="34" charset="0"/>
                <a:cs typeface="Tahoma" panose="020B0604030504040204" pitchFamily="34" charset="0"/>
              </a:rPr>
              <a:t> </a:t>
            </a: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a:t>
            </a:r>
            <a:r>
              <a:rPr lang="en-US" altLang="en-US" sz="1400" dirty="0" err="1">
                <a:solidFill>
                  <a:srgbClr val="00CCFF"/>
                </a:solidFill>
                <a:latin typeface="Tahoma" panose="020B0604030504040204" pitchFamily="34" charset="0"/>
              </a:rPr>
              <a:t>TmpPtr</a:t>
            </a:r>
            <a:r>
              <a:rPr lang="en-US" altLang="en-US" sz="1400" dirty="0">
                <a:solidFill>
                  <a:srgbClr val="00CCFF"/>
                </a:solidFill>
                <a:latin typeface="Tahoma" panose="020B0604030504040204" pitchFamily="34" charset="0"/>
              </a:rPr>
              <a:t>=p;</a:t>
            </a:r>
          </a:p>
          <a:p>
            <a:pPr marL="357188" indent="-357188">
              <a:lnSpc>
                <a:spcPct val="80000"/>
              </a:lnSpc>
              <a:buFontTx/>
              <a:buNone/>
            </a:pPr>
            <a:r>
              <a:rPr lang="en-US" altLang="en-US" sz="1400" dirty="0">
                <a:latin typeface="Tahoma" panose="020B0604030504040204" pitchFamily="34" charset="0"/>
              </a:rPr>
              <a:t>	     if (</a:t>
            </a:r>
            <a:r>
              <a:rPr lang="en-US" altLang="en-US" sz="1400" dirty="0">
                <a:highlight>
                  <a:srgbClr val="00FF00"/>
                </a:highlight>
                <a:latin typeface="Tahoma" panose="020B0604030504040204" pitchFamily="34" charset="0"/>
              </a:rPr>
              <a:t>p-&gt;left == NULL</a:t>
            </a:r>
            <a:r>
              <a:rPr lang="en-US" altLang="en-US" sz="1400" dirty="0">
                <a:latin typeface="Tahoma" panose="020B0604030504040204" pitchFamily="34" charset="0"/>
              </a:rPr>
              <a:t>) </a:t>
            </a:r>
            <a:r>
              <a:rPr lang="en-US" altLang="en-US" sz="1400" dirty="0">
                <a:solidFill>
                  <a:srgbClr val="0000FF"/>
                </a:solidFill>
                <a:latin typeface="Tahoma" panose="020B0604030504040204" pitchFamily="34" charset="0"/>
              </a:rPr>
              <a:t>p=p-&gt;right;</a:t>
            </a:r>
          </a:p>
          <a:p>
            <a:pPr marL="357188" indent="-357188">
              <a:lnSpc>
                <a:spcPct val="80000"/>
              </a:lnSpc>
              <a:buFontTx/>
              <a:buNone/>
            </a:pPr>
            <a:r>
              <a:rPr lang="en-US" altLang="en-US" sz="1400" dirty="0">
                <a:latin typeface="Tahoma" panose="020B0604030504040204" pitchFamily="34" charset="0"/>
              </a:rPr>
              <a:t>	     else if (p-&gt;right == NULL) p=p-&gt;left; </a:t>
            </a:r>
          </a:p>
          <a:p>
            <a:pPr marL="357188" indent="-357188">
              <a:lnSpc>
                <a:spcPct val="80000"/>
              </a:lnSpc>
              <a:buFontTx/>
              <a:buNone/>
            </a:pPr>
            <a:r>
              <a:rPr lang="en-US" altLang="en-US" sz="1400" dirty="0">
                <a:latin typeface="Tahoma" panose="020B0604030504040204" pitchFamily="34" charset="0"/>
              </a:rPr>
              <a:t>	</a:t>
            </a:r>
            <a:r>
              <a:rPr lang="en-US" altLang="en-US" sz="1400" dirty="0">
                <a:solidFill>
                  <a:srgbClr val="FF6600"/>
                </a:solidFill>
                <a:latin typeface="Tahoma" panose="020B0604030504040204" pitchFamily="34" charset="0"/>
              </a:rPr>
              <a:t>     </a:t>
            </a:r>
            <a:r>
              <a:rPr lang="en-US" altLang="en-US" sz="1400" dirty="0">
                <a:solidFill>
                  <a:srgbClr val="FFC000"/>
                </a:solidFill>
                <a:latin typeface="Tahoma" panose="020B0604030504040204" pitchFamily="34" charset="0"/>
              </a:rPr>
              <a:t>free(</a:t>
            </a:r>
            <a:r>
              <a:rPr lang="en-US" altLang="en-US" sz="1400" dirty="0" err="1">
                <a:solidFill>
                  <a:srgbClr val="FFC000"/>
                </a:solidFill>
                <a:latin typeface="Tahoma" panose="020B0604030504040204" pitchFamily="34" charset="0"/>
              </a:rPr>
              <a:t>TmpPtr</a:t>
            </a:r>
            <a:r>
              <a:rPr lang="en-US" altLang="en-US" sz="1400" dirty="0">
                <a:solidFill>
                  <a:srgbClr val="FFC000"/>
                </a:solidFill>
                <a:latin typeface="Tahoma" panose="020B0604030504040204" pitchFamily="34" charset="0"/>
              </a:rPr>
              <a:t>);</a:t>
            </a: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a:t>
            </a:r>
            <a:r>
              <a:rPr lang="en-US" altLang="en-US" sz="1400" dirty="0">
                <a:solidFill>
                  <a:srgbClr val="C00000"/>
                </a:solidFill>
                <a:latin typeface="Tahoma" panose="020B0604030504040204" pitchFamily="34" charset="0"/>
              </a:rPr>
              <a:t>return p;</a:t>
            </a:r>
            <a:endParaRPr lang="en-US" sz="1400" dirty="0">
              <a:solidFill>
                <a:srgbClr val="C00000"/>
              </a:solidFill>
            </a:endParaRPr>
          </a:p>
        </p:txBody>
      </p:sp>
      <p:sp>
        <p:nvSpPr>
          <p:cNvPr id="4" name="Veri Yer Tutucusu 3">
            <a:extLst>
              <a:ext uri="{FF2B5EF4-FFF2-40B4-BE49-F238E27FC236}">
                <a16:creationId xmlns:a16="http://schemas.microsoft.com/office/drawing/2014/main" id="{5BBCD60D-E175-B27C-D2B3-FA5AC82EC7E0}"/>
              </a:ext>
            </a:extLst>
          </p:cNvPr>
          <p:cNvSpPr>
            <a:spLocks noGrp="1"/>
          </p:cNvSpPr>
          <p:nvPr>
            <p:ph type="dt" sz="half" idx="10"/>
          </p:nvPr>
        </p:nvSpPr>
        <p:spPr/>
        <p:txBody>
          <a:bodyPr/>
          <a:lstStyle/>
          <a:p>
            <a:fld id="{0F92DB3B-1097-4618-8664-8FF5E565DAC1}" type="datetime4">
              <a:rPr lang="en-US" altLang="en-US" smtClean="0"/>
              <a:pPr/>
              <a:t>November 5, 2025</a:t>
            </a:fld>
            <a:endParaRPr lang="en-US" altLang="en-US" dirty="0"/>
          </a:p>
        </p:txBody>
      </p:sp>
      <p:sp>
        <p:nvSpPr>
          <p:cNvPr id="5" name="Alt Bilgi Yer Tutucusu 4">
            <a:extLst>
              <a:ext uri="{FF2B5EF4-FFF2-40B4-BE49-F238E27FC236}">
                <a16:creationId xmlns:a16="http://schemas.microsoft.com/office/drawing/2014/main" id="{151E49B6-F78B-B4F3-74F4-B3DEE585341C}"/>
              </a:ext>
            </a:extLst>
          </p:cNvPr>
          <p:cNvSpPr>
            <a:spLocks noGrp="1"/>
          </p:cNvSpPr>
          <p:nvPr>
            <p:ph type="ftr" sz="quarter" idx="11"/>
          </p:nvPr>
        </p:nvSpPr>
        <p:spPr/>
        <p:txBody>
          <a:bodyPr/>
          <a:lstStyle/>
          <a:p>
            <a:r>
              <a:rPr lang="en-US" altLang="en-US"/>
              <a:t>Borahan Tümer, Ph.D.                                                                                                                                                                          </a:t>
            </a:r>
            <a:endParaRPr lang="en-US" altLang="en-US" dirty="0"/>
          </a:p>
        </p:txBody>
      </p:sp>
      <p:sp>
        <p:nvSpPr>
          <p:cNvPr id="6" name="Slayt Numarası Yer Tutucusu 5">
            <a:extLst>
              <a:ext uri="{FF2B5EF4-FFF2-40B4-BE49-F238E27FC236}">
                <a16:creationId xmlns:a16="http://schemas.microsoft.com/office/drawing/2014/main" id="{211CD70C-665E-6917-6854-F2B59EA3E4EC}"/>
              </a:ext>
            </a:extLst>
          </p:cNvPr>
          <p:cNvSpPr>
            <a:spLocks noGrp="1"/>
          </p:cNvSpPr>
          <p:nvPr>
            <p:ph type="sldNum" sz="quarter" idx="12"/>
          </p:nvPr>
        </p:nvSpPr>
        <p:spPr/>
        <p:txBody>
          <a:bodyPr/>
          <a:lstStyle/>
          <a:p>
            <a:fld id="{7BBBEAB4-9E35-4AD2-B30F-971FEF33D279}" type="slidenum">
              <a:rPr lang="en-US" altLang="en-US" smtClean="0"/>
              <a:pPr/>
              <a:t>92</a:t>
            </a:fld>
            <a:endParaRPr lang="en-US" altLang="en-US" dirty="0"/>
          </a:p>
        </p:txBody>
      </p:sp>
      <p:sp>
        <p:nvSpPr>
          <p:cNvPr id="7" name="Başlık 6">
            <a:extLst>
              <a:ext uri="{FF2B5EF4-FFF2-40B4-BE49-F238E27FC236}">
                <a16:creationId xmlns:a16="http://schemas.microsoft.com/office/drawing/2014/main" id="{1974FF2F-3AC7-59AF-4F13-F81D68DCC374}"/>
              </a:ext>
            </a:extLst>
          </p:cNvPr>
          <p:cNvSpPr>
            <a:spLocks noGrp="1"/>
          </p:cNvSpPr>
          <p:nvPr>
            <p:ph type="title"/>
          </p:nvPr>
        </p:nvSpPr>
        <p:spPr>
          <a:xfrm>
            <a:off x="35370" y="274638"/>
            <a:ext cx="9108630" cy="706022"/>
          </a:xfrm>
        </p:spPr>
        <p:txBody>
          <a:bodyPr/>
          <a:lstStyle/>
          <a:p>
            <a:r>
              <a:rPr lang="en-US" sz="4000" dirty="0"/>
              <a:t>Removing a key at node with two children </a:t>
            </a:r>
          </a:p>
        </p:txBody>
      </p:sp>
      <p:sp>
        <p:nvSpPr>
          <p:cNvPr id="8" name="Oval 7">
            <a:extLst>
              <a:ext uri="{FF2B5EF4-FFF2-40B4-BE49-F238E27FC236}">
                <a16:creationId xmlns:a16="http://schemas.microsoft.com/office/drawing/2014/main" id="{F62EA3E4-2978-C6CA-2A78-9BD4707D5FDE}"/>
              </a:ext>
            </a:extLst>
          </p:cNvPr>
          <p:cNvSpPr/>
          <p:nvPr/>
        </p:nvSpPr>
        <p:spPr>
          <a:xfrm>
            <a:off x="2051650" y="105267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16</a:t>
            </a:r>
          </a:p>
        </p:txBody>
      </p:sp>
      <p:sp>
        <p:nvSpPr>
          <p:cNvPr id="9" name="Oval 8">
            <a:extLst>
              <a:ext uri="{FF2B5EF4-FFF2-40B4-BE49-F238E27FC236}">
                <a16:creationId xmlns:a16="http://schemas.microsoft.com/office/drawing/2014/main" id="{85AC2F45-83F6-2939-CB3E-37D37460981E}"/>
              </a:ext>
            </a:extLst>
          </p:cNvPr>
          <p:cNvSpPr/>
          <p:nvPr/>
        </p:nvSpPr>
        <p:spPr>
          <a:xfrm>
            <a:off x="1259540" y="177277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8</a:t>
            </a:r>
          </a:p>
        </p:txBody>
      </p:sp>
      <p:cxnSp>
        <p:nvCxnSpPr>
          <p:cNvPr id="11" name="Düz Bağlayıcı 10">
            <a:extLst>
              <a:ext uri="{FF2B5EF4-FFF2-40B4-BE49-F238E27FC236}">
                <a16:creationId xmlns:a16="http://schemas.microsoft.com/office/drawing/2014/main" id="{EB6F4F94-8877-90B1-AAB0-95CAAE6BCEB0}"/>
              </a:ext>
            </a:extLst>
          </p:cNvPr>
          <p:cNvCxnSpPr>
            <a:stCxn id="8" idx="3"/>
            <a:endCxn id="9" idx="7"/>
          </p:cNvCxnSpPr>
          <p:nvPr/>
        </p:nvCxnSpPr>
        <p:spPr>
          <a:xfrm flipH="1">
            <a:off x="1566862" y="1359992"/>
            <a:ext cx="537516" cy="4655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3ADECA4B-8726-AF26-68C5-0EBEF7DB73FB}"/>
              </a:ext>
            </a:extLst>
          </p:cNvPr>
          <p:cNvSpPr/>
          <p:nvPr/>
        </p:nvSpPr>
        <p:spPr>
          <a:xfrm>
            <a:off x="827480"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4</a:t>
            </a:r>
          </a:p>
        </p:txBody>
      </p:sp>
      <p:cxnSp>
        <p:nvCxnSpPr>
          <p:cNvPr id="13" name="Düz Bağlayıcı 12">
            <a:extLst>
              <a:ext uri="{FF2B5EF4-FFF2-40B4-BE49-F238E27FC236}">
                <a16:creationId xmlns:a16="http://schemas.microsoft.com/office/drawing/2014/main" id="{E404D2C6-5A57-FADF-E40C-48444E6485EC}"/>
              </a:ext>
            </a:extLst>
          </p:cNvPr>
          <p:cNvCxnSpPr>
            <a:cxnSpLocks/>
            <a:stCxn id="9" idx="3"/>
            <a:endCxn id="12" idx="0"/>
          </p:cNvCxnSpPr>
          <p:nvPr/>
        </p:nvCxnSpPr>
        <p:spPr>
          <a:xfrm flipH="1">
            <a:off x="1007505" y="2080092"/>
            <a:ext cx="304763"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8EC3773D-2C49-3D02-9866-276B4C922666}"/>
              </a:ext>
            </a:extLst>
          </p:cNvPr>
          <p:cNvSpPr/>
          <p:nvPr/>
        </p:nvSpPr>
        <p:spPr>
          <a:xfrm>
            <a:off x="1638872"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10</a:t>
            </a:r>
          </a:p>
        </p:txBody>
      </p:sp>
      <p:cxnSp>
        <p:nvCxnSpPr>
          <p:cNvPr id="17" name="Düz Bağlayıcı 16">
            <a:extLst>
              <a:ext uri="{FF2B5EF4-FFF2-40B4-BE49-F238E27FC236}">
                <a16:creationId xmlns:a16="http://schemas.microsoft.com/office/drawing/2014/main" id="{EBC0E575-89FE-A3AE-9138-A34490272BE3}"/>
              </a:ext>
            </a:extLst>
          </p:cNvPr>
          <p:cNvCxnSpPr>
            <a:cxnSpLocks/>
            <a:stCxn id="9" idx="5"/>
            <a:endCxn id="16" idx="0"/>
          </p:cNvCxnSpPr>
          <p:nvPr/>
        </p:nvCxnSpPr>
        <p:spPr>
          <a:xfrm>
            <a:off x="1566862" y="2080092"/>
            <a:ext cx="252035"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A60EE469-3776-4186-E6DE-2C3970848622}"/>
              </a:ext>
            </a:extLst>
          </p:cNvPr>
          <p:cNvSpPr/>
          <p:nvPr/>
        </p:nvSpPr>
        <p:spPr>
          <a:xfrm>
            <a:off x="2968498" y="177277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24</a:t>
            </a:r>
          </a:p>
        </p:txBody>
      </p:sp>
      <p:cxnSp>
        <p:nvCxnSpPr>
          <p:cNvPr id="20" name="Düz Bağlayıcı 19">
            <a:extLst>
              <a:ext uri="{FF2B5EF4-FFF2-40B4-BE49-F238E27FC236}">
                <a16:creationId xmlns:a16="http://schemas.microsoft.com/office/drawing/2014/main" id="{8E278832-67D3-D799-85AA-EEB679E4F709}"/>
              </a:ext>
            </a:extLst>
          </p:cNvPr>
          <p:cNvCxnSpPr>
            <a:cxnSpLocks/>
            <a:stCxn id="8" idx="5"/>
            <a:endCxn id="19" idx="1"/>
          </p:cNvCxnSpPr>
          <p:nvPr/>
        </p:nvCxnSpPr>
        <p:spPr>
          <a:xfrm>
            <a:off x="2358972" y="1359992"/>
            <a:ext cx="662254" cy="4655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C0F91AC5-D276-1FD3-FEAA-85AB794C891B}"/>
              </a:ext>
            </a:extLst>
          </p:cNvPr>
          <p:cNvSpPr/>
          <p:nvPr/>
        </p:nvSpPr>
        <p:spPr>
          <a:xfrm>
            <a:off x="2536438"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16</a:t>
            </a:r>
          </a:p>
        </p:txBody>
      </p:sp>
      <p:cxnSp>
        <p:nvCxnSpPr>
          <p:cNvPr id="22" name="Düz Bağlayıcı 21">
            <a:extLst>
              <a:ext uri="{FF2B5EF4-FFF2-40B4-BE49-F238E27FC236}">
                <a16:creationId xmlns:a16="http://schemas.microsoft.com/office/drawing/2014/main" id="{3D35E7C3-EE36-62CA-A9BA-0589582FF394}"/>
              </a:ext>
            </a:extLst>
          </p:cNvPr>
          <p:cNvCxnSpPr>
            <a:cxnSpLocks/>
            <a:stCxn id="19" idx="3"/>
            <a:endCxn id="21" idx="0"/>
          </p:cNvCxnSpPr>
          <p:nvPr/>
        </p:nvCxnSpPr>
        <p:spPr>
          <a:xfrm flipH="1">
            <a:off x="2716463" y="2080092"/>
            <a:ext cx="304763"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C19F9811-7367-EFEC-FF03-21A5EDD9ECDA}"/>
              </a:ext>
            </a:extLst>
          </p:cNvPr>
          <p:cNvSpPr/>
          <p:nvPr/>
        </p:nvSpPr>
        <p:spPr>
          <a:xfrm>
            <a:off x="3347830"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48</a:t>
            </a:r>
          </a:p>
        </p:txBody>
      </p:sp>
      <p:cxnSp>
        <p:nvCxnSpPr>
          <p:cNvPr id="24" name="Düz Bağlayıcı 23">
            <a:extLst>
              <a:ext uri="{FF2B5EF4-FFF2-40B4-BE49-F238E27FC236}">
                <a16:creationId xmlns:a16="http://schemas.microsoft.com/office/drawing/2014/main" id="{3E773F4D-7312-F1C7-E865-6A9F2E680979}"/>
              </a:ext>
            </a:extLst>
          </p:cNvPr>
          <p:cNvCxnSpPr>
            <a:cxnSpLocks/>
            <a:stCxn id="19" idx="5"/>
            <a:endCxn id="23" idx="0"/>
          </p:cNvCxnSpPr>
          <p:nvPr/>
        </p:nvCxnSpPr>
        <p:spPr>
          <a:xfrm>
            <a:off x="3275820" y="2080092"/>
            <a:ext cx="252035"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4081FC77-1098-C3F8-6AFF-B254589BEFEA}"/>
              </a:ext>
            </a:extLst>
          </p:cNvPr>
          <p:cNvSpPr/>
          <p:nvPr/>
        </p:nvSpPr>
        <p:spPr>
          <a:xfrm>
            <a:off x="3131800" y="378905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32</a:t>
            </a:r>
          </a:p>
        </p:txBody>
      </p:sp>
      <p:cxnSp>
        <p:nvCxnSpPr>
          <p:cNvPr id="30" name="Düz Bağlayıcı 29">
            <a:extLst>
              <a:ext uri="{FF2B5EF4-FFF2-40B4-BE49-F238E27FC236}">
                <a16:creationId xmlns:a16="http://schemas.microsoft.com/office/drawing/2014/main" id="{A00E2E1E-9759-57A1-A9DA-CDA883CFF858}"/>
              </a:ext>
            </a:extLst>
          </p:cNvPr>
          <p:cNvCxnSpPr>
            <a:cxnSpLocks/>
            <a:stCxn id="23" idx="4"/>
            <a:endCxn id="29" idx="0"/>
          </p:cNvCxnSpPr>
          <p:nvPr/>
        </p:nvCxnSpPr>
        <p:spPr>
          <a:xfrm flipH="1">
            <a:off x="3311825" y="3140960"/>
            <a:ext cx="216030" cy="6480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E9816913-369C-48A4-6ACB-D7839E49329C}"/>
              </a:ext>
            </a:extLst>
          </p:cNvPr>
          <p:cNvSpPr/>
          <p:nvPr/>
        </p:nvSpPr>
        <p:spPr>
          <a:xfrm>
            <a:off x="3563860" y="378905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60</a:t>
            </a:r>
          </a:p>
        </p:txBody>
      </p:sp>
      <p:cxnSp>
        <p:nvCxnSpPr>
          <p:cNvPr id="32" name="Düz Bağlayıcı 31">
            <a:extLst>
              <a:ext uri="{FF2B5EF4-FFF2-40B4-BE49-F238E27FC236}">
                <a16:creationId xmlns:a16="http://schemas.microsoft.com/office/drawing/2014/main" id="{1F420695-749C-A4C7-B329-BE406A1FC713}"/>
              </a:ext>
            </a:extLst>
          </p:cNvPr>
          <p:cNvCxnSpPr>
            <a:cxnSpLocks/>
            <a:stCxn id="23" idx="4"/>
            <a:endCxn id="31" idx="0"/>
          </p:cNvCxnSpPr>
          <p:nvPr/>
        </p:nvCxnSpPr>
        <p:spPr>
          <a:xfrm>
            <a:off x="3527855" y="3140960"/>
            <a:ext cx="216030" cy="6480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6C56CFB8-8D6E-7BC5-5DE5-A7808597B576}"/>
              </a:ext>
            </a:extLst>
          </p:cNvPr>
          <p:cNvSpPr/>
          <p:nvPr/>
        </p:nvSpPr>
        <p:spPr>
          <a:xfrm>
            <a:off x="2699740" y="378905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18</a:t>
            </a:r>
          </a:p>
        </p:txBody>
      </p:sp>
      <p:cxnSp>
        <p:nvCxnSpPr>
          <p:cNvPr id="36" name="Düz Bağlayıcı 35">
            <a:extLst>
              <a:ext uri="{FF2B5EF4-FFF2-40B4-BE49-F238E27FC236}">
                <a16:creationId xmlns:a16="http://schemas.microsoft.com/office/drawing/2014/main" id="{D4B6A9AC-4230-635A-D7F6-2B9272A970E9}"/>
              </a:ext>
            </a:extLst>
          </p:cNvPr>
          <p:cNvCxnSpPr>
            <a:cxnSpLocks/>
            <a:stCxn id="21" idx="4"/>
            <a:endCxn id="35" idx="0"/>
          </p:cNvCxnSpPr>
          <p:nvPr/>
        </p:nvCxnSpPr>
        <p:spPr>
          <a:xfrm>
            <a:off x="2716463" y="3140960"/>
            <a:ext cx="163302" cy="6480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Metin kutusu 40">
                <a:extLst>
                  <a:ext uri="{FF2B5EF4-FFF2-40B4-BE49-F238E27FC236}">
                    <a16:creationId xmlns:a16="http://schemas.microsoft.com/office/drawing/2014/main" id="{BE4755D5-E5C9-5C96-DFB6-484989A9F1C6}"/>
                  </a:ext>
                </a:extLst>
              </p:cNvPr>
              <p:cNvSpPr txBox="1"/>
              <p:nvPr/>
            </p:nvSpPr>
            <p:spPr>
              <a:xfrm>
                <a:off x="457200" y="4479545"/>
                <a:ext cx="3500155" cy="923330"/>
              </a:xfrm>
              <a:prstGeom prst="rect">
                <a:avLst/>
              </a:prstGeom>
              <a:noFill/>
            </p:spPr>
            <p:txBody>
              <a:bodyPr wrap="square" rtlCol="0">
                <a:spAutoFit/>
              </a:bodyPr>
              <a:lstStyle/>
              <a:p>
                <a:r>
                  <a:rPr lang="en-US" b="1" dirty="0"/>
                  <a:t>Call #2: recursive</a:t>
                </a:r>
              </a:p>
              <a:p>
                <a:r>
                  <a:rPr lang="en-US" dirty="0">
                    <a:latin typeface="Tahoma" panose="020B0604030504040204" pitchFamily="34" charset="0"/>
                    <a:ea typeface="Tahoma" panose="020B0604030504040204" pitchFamily="34" charset="0"/>
                    <a:cs typeface="Tahoma" panose="020B0604030504040204" pitchFamily="34" charset="0"/>
                  </a:rPr>
                  <a:t>p</a:t>
                </a:r>
                <a:r>
                  <a:rPr lang="en-US" dirty="0"/>
                  <a:t> points to 16! i.e., </a:t>
                </a:r>
                <a:r>
                  <a:rPr lang="en-US" dirty="0">
                    <a:latin typeface="Tahoma" panose="020B0604030504040204" pitchFamily="34" charset="0"/>
                    <a:ea typeface="Tahoma" panose="020B0604030504040204" pitchFamily="34" charset="0"/>
                    <a:cs typeface="Tahoma" panose="020B0604030504040204" pitchFamily="34" charset="0"/>
                  </a:rPr>
                  <a:t>p </a:t>
                </a:r>
                <a14:m>
                  <m:oMath xmlns:m="http://schemas.openxmlformats.org/officeDocument/2006/math">
                    <m:r>
                      <a:rPr lang="en-US" i="1" smtClean="0">
                        <a:latin typeface="Cambria Math" panose="02040503050406030204" pitchFamily="18" charset="0"/>
                        <a:ea typeface="Cambria Math" panose="02040503050406030204" pitchFamily="18" charset="0"/>
                        <a:cs typeface="Tahoma" panose="020B0604030504040204" pitchFamily="34" charset="0"/>
                      </a:rPr>
                      <m:t>→</m:t>
                    </m:r>
                    <m:r>
                      <a:rPr lang="en-US" b="0" i="1" smtClean="0">
                        <a:latin typeface="Cambria Math" panose="02040503050406030204" pitchFamily="18" charset="0"/>
                        <a:ea typeface="Cambria Math" panose="02040503050406030204" pitchFamily="18" charset="0"/>
                        <a:cs typeface="Tahoma" panose="020B0604030504040204" pitchFamily="34" charset="0"/>
                      </a:rPr>
                      <m:t>1</m:t>
                    </m:r>
                    <m:r>
                      <a:rPr lang="en-US" b="0" i="0" smtClean="0">
                        <a:latin typeface="Cambria Math" panose="02040503050406030204" pitchFamily="18" charset="0"/>
                        <a:ea typeface="Cambria Math" panose="02040503050406030204" pitchFamily="18" charset="0"/>
                        <a:cs typeface="Tahoma" panose="020B0604030504040204" pitchFamily="34" charset="0"/>
                      </a:rPr>
                      <m:t>6</m:t>
                    </m:r>
                  </m:oMath>
                </a14:m>
                <a:endParaRPr lang="en-US" dirty="0"/>
              </a:p>
              <a:p>
                <a:r>
                  <a:rPr lang="en-US" dirty="0">
                    <a:latin typeface="Tahoma" panose="020B0604030504040204" pitchFamily="34" charset="0"/>
                    <a:ea typeface="Tahoma" panose="020B0604030504040204" pitchFamily="34" charset="0"/>
                    <a:cs typeface="Tahoma" panose="020B0604030504040204" pitchFamily="34" charset="0"/>
                  </a:rPr>
                  <a:t>key(=16) =</a:t>
                </a:r>
                <a:r>
                  <a:rPr lang="en-US" dirty="0"/>
                  <a:t> </a:t>
                </a:r>
                <a:r>
                  <a:rPr lang="en-US" dirty="0" err="1">
                    <a:latin typeface="Tahoma" panose="020B0604030504040204" pitchFamily="34" charset="0"/>
                    <a:ea typeface="Tahoma" panose="020B0604030504040204" pitchFamily="34" charset="0"/>
                    <a:cs typeface="Tahoma" panose="020B0604030504040204" pitchFamily="34" charset="0"/>
                  </a:rPr>
                  <a:t>p→data</a:t>
                </a:r>
                <a:r>
                  <a:rPr lang="en-US" dirty="0">
                    <a:latin typeface="Tahoma" panose="020B0604030504040204" pitchFamily="34" charset="0"/>
                    <a:ea typeface="Tahoma" panose="020B0604030504040204" pitchFamily="34" charset="0"/>
                    <a:cs typeface="Tahoma" panose="020B0604030504040204" pitchFamily="34" charset="0"/>
                  </a:rPr>
                  <a:t> (=16)</a:t>
                </a:r>
              </a:p>
            </p:txBody>
          </p:sp>
        </mc:Choice>
        <mc:Fallback xmlns="">
          <p:sp>
            <p:nvSpPr>
              <p:cNvPr id="41" name="Metin kutusu 40">
                <a:extLst>
                  <a:ext uri="{FF2B5EF4-FFF2-40B4-BE49-F238E27FC236}">
                    <a16:creationId xmlns:a16="http://schemas.microsoft.com/office/drawing/2014/main" id="{BE4755D5-E5C9-5C96-DFB6-484989A9F1C6}"/>
                  </a:ext>
                </a:extLst>
              </p:cNvPr>
              <p:cNvSpPr txBox="1">
                <a:spLocks noRot="1" noChangeAspect="1" noMove="1" noResize="1" noEditPoints="1" noAdjustHandles="1" noChangeArrowheads="1" noChangeShapeType="1" noTextEdit="1"/>
              </p:cNvSpPr>
              <p:nvPr/>
            </p:nvSpPr>
            <p:spPr>
              <a:xfrm>
                <a:off x="457200" y="4479545"/>
                <a:ext cx="3500155" cy="923330"/>
              </a:xfrm>
              <a:prstGeom prst="rect">
                <a:avLst/>
              </a:prstGeom>
              <a:blipFill>
                <a:blip r:embed="rId2"/>
                <a:stretch>
                  <a:fillRect l="-1394" t="-3974" b="-9272"/>
                </a:stretch>
              </a:blipFill>
            </p:spPr>
            <p:txBody>
              <a:bodyPr/>
              <a:lstStyle/>
              <a:p>
                <a:r>
                  <a:rPr lang="en-US">
                    <a:noFill/>
                  </a:rPr>
                  <a:t> </a:t>
                </a:r>
              </a:p>
            </p:txBody>
          </p:sp>
        </mc:Fallback>
      </mc:AlternateContent>
      <p:sp>
        <p:nvSpPr>
          <p:cNvPr id="42" name="Metin kutusu 41">
            <a:extLst>
              <a:ext uri="{FF2B5EF4-FFF2-40B4-BE49-F238E27FC236}">
                <a16:creationId xmlns:a16="http://schemas.microsoft.com/office/drawing/2014/main" id="{07B397CC-8930-0BFA-7445-1E5EB7D5B910}"/>
              </a:ext>
            </a:extLst>
          </p:cNvPr>
          <p:cNvSpPr txBox="1"/>
          <p:nvPr/>
        </p:nvSpPr>
        <p:spPr>
          <a:xfrm>
            <a:off x="51312" y="836640"/>
            <a:ext cx="2133600" cy="461665"/>
          </a:xfrm>
          <a:prstGeom prst="rect">
            <a:avLst/>
          </a:prstGeom>
          <a:noFill/>
        </p:spPr>
        <p:txBody>
          <a:bodyPr wrap="square" rtlCol="0">
            <a:spAutoFit/>
          </a:bodyPr>
          <a:lstStyle/>
          <a:p>
            <a:r>
              <a:rPr lang="en-US" sz="2400" b="1" dirty="0">
                <a:solidFill>
                  <a:srgbClr val="FF0000"/>
                </a:solidFill>
                <a:highlight>
                  <a:srgbClr val="FFFF00"/>
                </a:highlight>
              </a:rPr>
              <a:t>Remove 12 !!!</a:t>
            </a:r>
          </a:p>
        </p:txBody>
      </p:sp>
      <p:sp>
        <p:nvSpPr>
          <p:cNvPr id="43" name="Metin kutusu 42">
            <a:extLst>
              <a:ext uri="{FF2B5EF4-FFF2-40B4-BE49-F238E27FC236}">
                <a16:creationId xmlns:a16="http://schemas.microsoft.com/office/drawing/2014/main" id="{93D4FA74-A5D3-23A5-7E63-E07D81CAE1F8}"/>
              </a:ext>
            </a:extLst>
          </p:cNvPr>
          <p:cNvSpPr txBox="1"/>
          <p:nvPr/>
        </p:nvSpPr>
        <p:spPr>
          <a:xfrm>
            <a:off x="1680159" y="2860134"/>
            <a:ext cx="1005403" cy="584775"/>
          </a:xfrm>
          <a:prstGeom prst="rect">
            <a:avLst/>
          </a:prstGeom>
          <a:noFill/>
          <a:scene3d>
            <a:camera prst="orthographicFront">
              <a:rot lat="0" lon="0" rev="1500000"/>
            </a:camera>
            <a:lightRig rig="threePt" dir="t"/>
          </a:scene3d>
        </p:spPr>
        <p:txBody>
          <a:bodyPr wrap="none" rtlCol="0">
            <a:spAutoFit/>
          </a:bodyPr>
          <a:lstStyle/>
          <a:p>
            <a:r>
              <a:rPr lang="en-US" sz="3200" dirty="0">
                <a:solidFill>
                  <a:srgbClr val="FF0000"/>
                </a:solidFill>
              </a:rPr>
              <a:t>p → </a:t>
            </a:r>
          </a:p>
        </p:txBody>
      </p:sp>
      <p:sp>
        <p:nvSpPr>
          <p:cNvPr id="44" name="Metin kutusu 43">
            <a:extLst>
              <a:ext uri="{FF2B5EF4-FFF2-40B4-BE49-F238E27FC236}">
                <a16:creationId xmlns:a16="http://schemas.microsoft.com/office/drawing/2014/main" id="{2011155E-C81A-37CE-B33A-56D56CFDF0CC}"/>
              </a:ext>
            </a:extLst>
          </p:cNvPr>
          <p:cNvSpPr txBox="1"/>
          <p:nvPr/>
        </p:nvSpPr>
        <p:spPr>
          <a:xfrm>
            <a:off x="5494901" y="5479832"/>
            <a:ext cx="3191899" cy="646331"/>
          </a:xfrm>
          <a:prstGeom prst="rect">
            <a:avLst/>
          </a:prstGeom>
          <a:noFill/>
        </p:spPr>
        <p:txBody>
          <a:bodyPr wrap="none" rtlCol="0">
            <a:spAutoFit/>
          </a:bodyPr>
          <a:lstStyle/>
          <a:p>
            <a:r>
              <a:rPr lang="en-US" dirty="0">
                <a:highlight>
                  <a:srgbClr val="FF0000"/>
                </a:highlight>
              </a:rPr>
              <a:t>Red background</a:t>
            </a:r>
            <a:r>
              <a:rPr lang="en-US" dirty="0"/>
              <a:t>: condition false</a:t>
            </a:r>
          </a:p>
          <a:p>
            <a:r>
              <a:rPr lang="en-US" dirty="0">
                <a:highlight>
                  <a:srgbClr val="00FF00"/>
                </a:highlight>
              </a:rPr>
              <a:t>Green </a:t>
            </a:r>
            <a:r>
              <a:rPr lang="en-US" dirty="0" err="1">
                <a:highlight>
                  <a:srgbClr val="00FF00"/>
                </a:highlight>
              </a:rPr>
              <a:t>backgrnd</a:t>
            </a:r>
            <a:r>
              <a:rPr lang="en-US" dirty="0"/>
              <a:t>: condition true</a:t>
            </a:r>
          </a:p>
        </p:txBody>
      </p:sp>
      <p:sp>
        <p:nvSpPr>
          <p:cNvPr id="10" name="Metin kutusu 9">
            <a:extLst>
              <a:ext uri="{FF2B5EF4-FFF2-40B4-BE49-F238E27FC236}">
                <a16:creationId xmlns:a16="http://schemas.microsoft.com/office/drawing/2014/main" id="{D986326D-9E81-C9BF-2CFE-AC7AAE67F44F}"/>
              </a:ext>
            </a:extLst>
          </p:cNvPr>
          <p:cNvSpPr txBox="1"/>
          <p:nvPr/>
        </p:nvSpPr>
        <p:spPr>
          <a:xfrm>
            <a:off x="1820974" y="1667314"/>
            <a:ext cx="1539652" cy="954107"/>
          </a:xfrm>
          <a:prstGeom prst="rect">
            <a:avLst/>
          </a:prstGeom>
          <a:noFill/>
          <a:scene3d>
            <a:camera prst="orthographicFront">
              <a:rot lat="0" lon="0" rev="2700000"/>
            </a:camera>
            <a:lightRig rig="threePt" dir="t"/>
          </a:scene3d>
        </p:spPr>
        <p:txBody>
          <a:bodyPr wrap="square" rtlCol="0">
            <a:spAutoFit/>
          </a:bodyPr>
          <a:lstStyle/>
          <a:p>
            <a:r>
              <a:rPr lang="en-US" sz="2800" dirty="0" err="1">
                <a:solidFill>
                  <a:srgbClr val="00CCFF"/>
                </a:solidFill>
              </a:rPr>
              <a:t>TmpPtr</a:t>
            </a:r>
            <a:endParaRPr lang="en-US" sz="2800" dirty="0">
              <a:solidFill>
                <a:srgbClr val="00CCFF"/>
              </a:solidFill>
            </a:endParaRPr>
          </a:p>
          <a:p>
            <a:r>
              <a:rPr lang="en-US" sz="2800" dirty="0">
                <a:solidFill>
                  <a:srgbClr val="00CCFF"/>
                </a:solidFill>
              </a:rPr>
              <a:t> ↓</a:t>
            </a:r>
          </a:p>
        </p:txBody>
      </p:sp>
      <p:sp>
        <p:nvSpPr>
          <p:cNvPr id="14" name="Metin kutusu 13">
            <a:extLst>
              <a:ext uri="{FF2B5EF4-FFF2-40B4-BE49-F238E27FC236}">
                <a16:creationId xmlns:a16="http://schemas.microsoft.com/office/drawing/2014/main" id="{599D17BC-B965-01BA-1154-DADA766BEFEE}"/>
              </a:ext>
            </a:extLst>
          </p:cNvPr>
          <p:cNvSpPr txBox="1"/>
          <p:nvPr/>
        </p:nvSpPr>
        <p:spPr>
          <a:xfrm>
            <a:off x="1818897" y="3640920"/>
            <a:ext cx="1005403" cy="584775"/>
          </a:xfrm>
          <a:prstGeom prst="rect">
            <a:avLst/>
          </a:prstGeom>
          <a:noFill/>
          <a:scene3d>
            <a:camera prst="orthographicFront">
              <a:rot lat="0" lon="0" rev="0"/>
            </a:camera>
            <a:lightRig rig="threePt" dir="t"/>
          </a:scene3d>
        </p:spPr>
        <p:txBody>
          <a:bodyPr wrap="none" rtlCol="0">
            <a:spAutoFit/>
          </a:bodyPr>
          <a:lstStyle/>
          <a:p>
            <a:r>
              <a:rPr lang="en-US" sz="3200" dirty="0">
                <a:solidFill>
                  <a:srgbClr val="0000FF"/>
                </a:solidFill>
              </a:rPr>
              <a:t>p → </a:t>
            </a:r>
          </a:p>
        </p:txBody>
      </p:sp>
      <p:sp>
        <p:nvSpPr>
          <p:cNvPr id="15" name="Çarpım İşareti 14">
            <a:extLst>
              <a:ext uri="{FF2B5EF4-FFF2-40B4-BE49-F238E27FC236}">
                <a16:creationId xmlns:a16="http://schemas.microsoft.com/office/drawing/2014/main" id="{6175893D-49AC-2298-D88D-DF13718C5F1F}"/>
              </a:ext>
            </a:extLst>
          </p:cNvPr>
          <p:cNvSpPr/>
          <p:nvPr/>
        </p:nvSpPr>
        <p:spPr>
          <a:xfrm>
            <a:off x="2683017" y="3268994"/>
            <a:ext cx="304763" cy="520056"/>
          </a:xfrm>
          <a:prstGeom prst="mathMultiply">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Çarpım İşareti 17">
            <a:extLst>
              <a:ext uri="{FF2B5EF4-FFF2-40B4-BE49-F238E27FC236}">
                <a16:creationId xmlns:a16="http://schemas.microsoft.com/office/drawing/2014/main" id="{15380D47-FE7B-5DBC-4E70-148AE7690496}"/>
              </a:ext>
            </a:extLst>
          </p:cNvPr>
          <p:cNvSpPr/>
          <p:nvPr/>
        </p:nvSpPr>
        <p:spPr>
          <a:xfrm>
            <a:off x="2466987" y="2584162"/>
            <a:ext cx="520793" cy="700818"/>
          </a:xfrm>
          <a:prstGeom prst="mathMultiply">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Çarpım İşareti 24">
            <a:extLst>
              <a:ext uri="{FF2B5EF4-FFF2-40B4-BE49-F238E27FC236}">
                <a16:creationId xmlns:a16="http://schemas.microsoft.com/office/drawing/2014/main" id="{9E1B684E-6D11-6E72-4AC5-889B9E8193CE}"/>
              </a:ext>
            </a:extLst>
          </p:cNvPr>
          <p:cNvSpPr/>
          <p:nvPr/>
        </p:nvSpPr>
        <p:spPr>
          <a:xfrm>
            <a:off x="2755027" y="2132820"/>
            <a:ext cx="304763" cy="520056"/>
          </a:xfrm>
          <a:prstGeom prst="mathMultiply">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40588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4B0AB2F-CCD6-734F-4488-DBB794F92449}"/>
              </a:ext>
            </a:extLst>
          </p:cNvPr>
          <p:cNvSpPr>
            <a:spLocks noGrp="1"/>
          </p:cNvSpPr>
          <p:nvPr>
            <p:ph idx="1"/>
          </p:nvPr>
        </p:nvSpPr>
        <p:spPr>
          <a:xfrm>
            <a:off x="3614029" y="1196690"/>
            <a:ext cx="5478659" cy="4929473"/>
          </a:xfrm>
        </p:spPr>
        <p:txBody>
          <a:bodyPr/>
          <a:lstStyle/>
          <a:p>
            <a:pPr marL="357188" indent="-357188">
              <a:lnSpc>
                <a:spcPct val="80000"/>
              </a:lnSpc>
              <a:buFontTx/>
              <a:buNone/>
            </a:pPr>
            <a:r>
              <a:rPr lang="en-US" altLang="en-US" sz="1400" dirty="0" err="1">
                <a:latin typeface="Tahoma" panose="020B0604030504040204" pitchFamily="34" charset="0"/>
              </a:rPr>
              <a:t>BTNodeType</a:t>
            </a:r>
            <a:r>
              <a:rPr lang="en-US" altLang="en-US" sz="1400" dirty="0">
                <a:latin typeface="Tahoma" panose="020B0604030504040204" pitchFamily="34" charset="0"/>
              </a:rPr>
              <a:t> *Remove (</a:t>
            </a:r>
            <a:r>
              <a:rPr lang="en-US" altLang="en-US" sz="1400" dirty="0" err="1">
                <a:latin typeface="Tahoma" panose="020B0604030504040204" pitchFamily="34" charset="0"/>
              </a:rPr>
              <a:t>infotype</a:t>
            </a:r>
            <a:r>
              <a:rPr lang="en-US" altLang="en-US" sz="1400" dirty="0">
                <a:latin typeface="Tahoma" panose="020B0604030504040204" pitchFamily="34" charset="0"/>
              </a:rPr>
              <a:t> *key, </a:t>
            </a:r>
            <a:r>
              <a:rPr lang="en-US" altLang="en-US" sz="1400" dirty="0" err="1">
                <a:latin typeface="Tahoma" panose="020B0604030504040204" pitchFamily="34" charset="0"/>
              </a:rPr>
              <a:t>BTNodeType</a:t>
            </a:r>
            <a:r>
              <a:rPr lang="en-US" altLang="en-US" sz="1400" dirty="0">
                <a:latin typeface="Tahoma" panose="020B0604030504040204" pitchFamily="34" charset="0"/>
              </a:rPr>
              <a:t> *p)</a:t>
            </a:r>
          </a:p>
          <a:p>
            <a:pPr marL="357188" indent="-357188">
              <a:lnSpc>
                <a:spcPct val="80000"/>
              </a:lnSpc>
              <a:buFontTx/>
              <a:buNone/>
            </a:pPr>
            <a:r>
              <a:rPr lang="en-US" altLang="en-US" sz="1400" dirty="0">
                <a:latin typeface="Tahoma" panose="020B0604030504040204" pitchFamily="34" charset="0"/>
              </a:rPr>
              <a:t>{// returns a pointer to node </a:t>
            </a:r>
            <a:r>
              <a:rPr lang="tr-TR" altLang="en-US" sz="1400" dirty="0" err="1">
                <a:latin typeface="Tahoma" panose="020B0604030504040204" pitchFamily="34" charset="0"/>
              </a:rPr>
              <a:t>replacing</a:t>
            </a:r>
            <a:r>
              <a:rPr lang="tr-TR" altLang="en-US" sz="1400" dirty="0">
                <a:latin typeface="Tahoma" panose="020B0604030504040204" pitchFamily="34" charset="0"/>
              </a:rPr>
              <a:t> </a:t>
            </a:r>
            <a:r>
              <a:rPr lang="tr-TR" altLang="en-US" sz="1400" dirty="0" err="1">
                <a:latin typeface="Tahoma" panose="020B0604030504040204" pitchFamily="34" charset="0"/>
              </a:rPr>
              <a:t>the</a:t>
            </a:r>
            <a:r>
              <a:rPr lang="tr-TR" altLang="en-US" sz="1400" dirty="0">
                <a:latin typeface="Tahoma" panose="020B0604030504040204" pitchFamily="34" charset="0"/>
              </a:rPr>
              <a:t> </a:t>
            </a:r>
            <a:r>
              <a:rPr lang="tr-TR" altLang="en-US" sz="1400" dirty="0" err="1">
                <a:latin typeface="Tahoma" panose="020B0604030504040204" pitchFamily="34" charset="0"/>
              </a:rPr>
              <a:t>node</a:t>
            </a:r>
            <a:r>
              <a:rPr lang="tr-TR" altLang="en-US" sz="1400" dirty="0">
                <a:latin typeface="Tahoma" panose="020B0604030504040204" pitchFamily="34" charset="0"/>
              </a:rPr>
              <a:t> </a:t>
            </a:r>
            <a:r>
              <a:rPr lang="tr-TR" altLang="en-US" sz="1400" dirty="0" err="1">
                <a:latin typeface="Tahoma" panose="020B0604030504040204" pitchFamily="34" charset="0"/>
              </a:rPr>
              <a:t>removed</a:t>
            </a:r>
            <a:r>
              <a:rPr lang="en-US" altLang="en-US" sz="1400" dirty="0">
                <a:latin typeface="Tahoma" panose="020B0604030504040204" pitchFamily="34" charset="0"/>
              </a:rPr>
              <a:t>.</a:t>
            </a:r>
          </a:p>
          <a:p>
            <a:pPr marL="357188" indent="-357188">
              <a:lnSpc>
                <a:spcPct val="80000"/>
              </a:lnSpc>
              <a:buFontTx/>
              <a:buNone/>
            </a:pPr>
            <a:r>
              <a:rPr lang="en-US" altLang="en-US" sz="1400" dirty="0">
                <a:latin typeface="Tahoma" panose="020B0604030504040204" pitchFamily="34" charset="0"/>
              </a:rPr>
              <a:t>	</a:t>
            </a:r>
            <a:r>
              <a:rPr lang="en-US" altLang="en-US" sz="1400" dirty="0" err="1">
                <a:latin typeface="Tahoma" panose="020B0604030504040204" pitchFamily="34" charset="0"/>
              </a:rPr>
              <a:t>BTNodeType</a:t>
            </a:r>
            <a:r>
              <a:rPr lang="en-US" altLang="en-US" sz="1400" dirty="0">
                <a:latin typeface="Tahoma" panose="020B0604030504040204" pitchFamily="34" charset="0"/>
              </a:rPr>
              <a:t> *</a:t>
            </a:r>
            <a:r>
              <a:rPr lang="en-US" altLang="en-US" sz="1400" dirty="0" err="1">
                <a:latin typeface="Tahoma" panose="020B0604030504040204" pitchFamily="34" charset="0"/>
              </a:rPr>
              <a:t>TempPtr</a:t>
            </a:r>
            <a:r>
              <a:rPr lang="en-US" altLang="en-US" sz="1400" dirty="0">
                <a:latin typeface="Tahoma" panose="020B0604030504040204" pitchFamily="34" charset="0"/>
              </a:rPr>
              <a:t>;</a:t>
            </a:r>
          </a:p>
          <a:p>
            <a:pPr marL="357188" indent="-357188">
              <a:lnSpc>
                <a:spcPct val="80000"/>
              </a:lnSpc>
              <a:buFontTx/>
              <a:buNone/>
            </a:pPr>
            <a:r>
              <a:rPr lang="en-US" altLang="en-US" sz="1400" dirty="0">
                <a:latin typeface="Tahoma" panose="020B0604030504040204" pitchFamily="34" charset="0"/>
              </a:rPr>
              <a:t>	if (p == NULL)                                               		return </a:t>
            </a:r>
            <a:r>
              <a:rPr lang="en-US" altLang="en-US" sz="1400" dirty="0" err="1">
                <a:latin typeface="Tahoma" panose="020B0604030504040204" pitchFamily="34" charset="0"/>
              </a:rPr>
              <a:t>errorMessage</a:t>
            </a:r>
            <a:r>
              <a:rPr lang="en-US" altLang="en-US" sz="1400" dirty="0">
                <a:latin typeface="Tahoma" panose="020B0604030504040204" pitchFamily="34" charset="0"/>
              </a:rPr>
              <a:t>(“empty tree”);</a:t>
            </a:r>
          </a:p>
          <a:p>
            <a:pPr marL="357188" indent="-357188">
              <a:lnSpc>
                <a:spcPct val="80000"/>
              </a:lnSpc>
              <a:buFontTx/>
              <a:buNone/>
            </a:pPr>
            <a:r>
              <a:rPr lang="en-US" altLang="en-US" sz="1400" dirty="0">
                <a:latin typeface="Tahoma" panose="020B0604030504040204" pitchFamily="34" charset="0"/>
              </a:rPr>
              <a:t>	if (key &lt; p-&gt;data)</a:t>
            </a:r>
          </a:p>
          <a:p>
            <a:pPr marL="357188" indent="-357188">
              <a:lnSpc>
                <a:spcPct val="80000"/>
              </a:lnSpc>
              <a:buFontTx/>
              <a:buNone/>
            </a:pPr>
            <a:r>
              <a:rPr lang="en-US" altLang="en-US" sz="1400" dirty="0">
                <a:latin typeface="Tahoma" panose="020B0604030504040204" pitchFamily="34" charset="0"/>
              </a:rPr>
              <a:t>	  </a:t>
            </a:r>
            <a:r>
              <a:rPr lang="en-US" altLang="en-US" sz="1400" dirty="0">
                <a:solidFill>
                  <a:srgbClr val="FF0000"/>
                </a:solidFill>
                <a:latin typeface="Tahoma" panose="020B0604030504040204" pitchFamily="34" charset="0"/>
              </a:rPr>
              <a:t>p-&gt;left=</a:t>
            </a:r>
            <a:r>
              <a:rPr lang="en-US" altLang="en-US" sz="1400" dirty="0">
                <a:latin typeface="Tahoma" panose="020B0604030504040204" pitchFamily="34" charset="0"/>
              </a:rPr>
              <a:t>Remove(</a:t>
            </a:r>
            <a:r>
              <a:rPr lang="en-US" altLang="en-US" sz="1400" dirty="0" err="1">
                <a:latin typeface="Tahoma" panose="020B0604030504040204" pitchFamily="34" charset="0"/>
              </a:rPr>
              <a:t>key,p</a:t>
            </a:r>
            <a:r>
              <a:rPr lang="en-US" altLang="en-US" sz="1400" dirty="0">
                <a:latin typeface="Tahoma" panose="020B0604030504040204" pitchFamily="34" charset="0"/>
              </a:rPr>
              <a:t>-&gt;left);</a:t>
            </a:r>
            <a:r>
              <a:rPr lang="en-US" altLang="en-US" sz="1400" dirty="0">
                <a:solidFill>
                  <a:srgbClr val="FF0000"/>
                </a:solidFill>
                <a:latin typeface="Tahoma" panose="020B0604030504040204" pitchFamily="34" charset="0"/>
              </a:rPr>
              <a:t> </a:t>
            </a:r>
            <a:r>
              <a:rPr lang="en-US" altLang="en-US" sz="1400" b="1" dirty="0">
                <a:solidFill>
                  <a:srgbClr val="FF0000"/>
                </a:solidFill>
                <a:latin typeface="Tahoma" panose="020B0604030504040204" pitchFamily="34" charset="0"/>
              </a:rPr>
              <a:t>Call #2 point !!!</a:t>
            </a:r>
            <a:endParaRPr lang="en-US" altLang="en-US" sz="1400" dirty="0">
              <a:solidFill>
                <a:srgbClr val="FF0000"/>
              </a:solidFill>
              <a:latin typeface="Tahoma" panose="020B0604030504040204" pitchFamily="34" charset="0"/>
            </a:endParaRPr>
          </a:p>
          <a:p>
            <a:pPr marL="357188" indent="-357188">
              <a:lnSpc>
                <a:spcPct val="80000"/>
              </a:lnSpc>
              <a:buFontTx/>
              <a:buNone/>
            </a:pPr>
            <a:r>
              <a:rPr lang="en-US" altLang="en-US" sz="1400" dirty="0">
                <a:latin typeface="Tahoma" panose="020B0604030504040204" pitchFamily="34" charset="0"/>
              </a:rPr>
              <a:t>	else if (key &gt; p-&gt;data)</a:t>
            </a:r>
          </a:p>
          <a:p>
            <a:pPr marL="357188" indent="-357188">
              <a:lnSpc>
                <a:spcPct val="80000"/>
              </a:lnSpc>
              <a:buFontTx/>
              <a:buNone/>
            </a:pPr>
            <a:r>
              <a:rPr lang="en-US" altLang="en-US" sz="1400" dirty="0">
                <a:latin typeface="Tahoma" panose="020B0604030504040204" pitchFamily="34" charset="0"/>
              </a:rPr>
              <a:t>	  p-&gt;right=Remove(</a:t>
            </a:r>
            <a:r>
              <a:rPr lang="en-US" altLang="en-US" sz="1400" dirty="0" err="1">
                <a:latin typeface="Tahoma" panose="020B0604030504040204" pitchFamily="34" charset="0"/>
              </a:rPr>
              <a:t>key,p</a:t>
            </a:r>
            <a:r>
              <a:rPr lang="en-US" altLang="en-US" sz="1400" dirty="0">
                <a:latin typeface="Tahoma" panose="020B0604030504040204" pitchFamily="34" charset="0"/>
              </a:rPr>
              <a:t>-&gt;right); 		</a:t>
            </a:r>
          </a:p>
          <a:p>
            <a:pPr marL="357188" indent="-357188">
              <a:lnSpc>
                <a:spcPct val="80000"/>
              </a:lnSpc>
              <a:buFontTx/>
              <a:buNone/>
            </a:pPr>
            <a:r>
              <a:rPr lang="en-US" altLang="en-US" sz="1400" dirty="0">
                <a:latin typeface="Tahoma" panose="020B0604030504040204" pitchFamily="34" charset="0"/>
              </a:rPr>
              <a:t>	else   			</a:t>
            </a:r>
            <a:r>
              <a:rPr lang="en-US" altLang="en-US" sz="1400" b="1" dirty="0">
                <a:latin typeface="Tahoma" panose="020B0604030504040204" pitchFamily="34" charset="0"/>
              </a:rPr>
              <a:t> //</a:t>
            </a:r>
            <a:r>
              <a:rPr lang="en-US" sz="1400" b="1" dirty="0">
                <a:latin typeface="Tahoma" panose="020B0604030504040204" pitchFamily="34" charset="0"/>
                <a:ea typeface="Tahoma" panose="020B0604030504040204" pitchFamily="34" charset="0"/>
                <a:cs typeface="Tahoma" panose="020B0604030504040204" pitchFamily="34" charset="0"/>
              </a:rPr>
              <a:t>key =</a:t>
            </a:r>
            <a:r>
              <a:rPr lang="en-US" sz="1400" b="1" dirty="0"/>
              <a:t> </a:t>
            </a:r>
            <a:r>
              <a:rPr lang="en-US" sz="1400" b="1" dirty="0" err="1">
                <a:latin typeface="Tahoma" panose="020B0604030504040204" pitchFamily="34" charset="0"/>
                <a:ea typeface="Tahoma" panose="020B0604030504040204" pitchFamily="34" charset="0"/>
                <a:cs typeface="Tahoma" panose="020B0604030504040204" pitchFamily="34" charset="0"/>
              </a:rPr>
              <a:t>p→data</a:t>
            </a:r>
            <a:endParaRPr lang="en-US" altLang="en-US" sz="1400" dirty="0">
              <a:latin typeface="Tahoma" panose="020B0604030504040204" pitchFamily="34" charset="0"/>
            </a:endParaRPr>
          </a:p>
          <a:p>
            <a:pPr marL="357188" indent="-357188">
              <a:lnSpc>
                <a:spcPct val="80000"/>
              </a:lnSpc>
              <a:buFontTx/>
              <a:buNone/>
            </a:pPr>
            <a:r>
              <a:rPr lang="en-US" altLang="en-US" sz="1400" dirty="0">
                <a:latin typeface="Tahoma" panose="020B0604030504040204" pitchFamily="34" charset="0"/>
              </a:rPr>
              <a:t>	  if (p-&gt;right &amp;&amp; p-&gt;left) {	</a:t>
            </a:r>
            <a:r>
              <a:rPr lang="en-US" altLang="en-US" sz="1400" b="1" dirty="0">
                <a:latin typeface="Tahoma" panose="020B0604030504040204" pitchFamily="34" charset="0"/>
              </a:rPr>
              <a:t> //double child node</a:t>
            </a:r>
            <a:r>
              <a:rPr lang="en-US" sz="1400" b="1" dirty="0">
                <a:latin typeface="Tahoma" panose="020B0604030504040204" pitchFamily="34" charset="0"/>
                <a:ea typeface="Tahoma" panose="020B0604030504040204" pitchFamily="34" charset="0"/>
                <a:cs typeface="Tahoma" panose="020B0604030504040204" pitchFamily="34" charset="0"/>
              </a:rPr>
              <a:t> </a:t>
            </a:r>
            <a:endParaRPr lang="en-US" altLang="en-US" sz="1400" dirty="0">
              <a:latin typeface="Tahoma" panose="020B0604030504040204" pitchFamily="34" charset="0"/>
            </a:endParaRPr>
          </a:p>
          <a:p>
            <a:pPr marL="357188" indent="-357188">
              <a:lnSpc>
                <a:spcPct val="80000"/>
              </a:lnSpc>
              <a:buFontTx/>
              <a:buNone/>
            </a:pPr>
            <a:r>
              <a:rPr lang="en-US" altLang="en-US" sz="1400" dirty="0">
                <a:latin typeface="Tahoma" panose="020B0604030504040204" pitchFamily="34" charset="0"/>
              </a:rPr>
              <a:t>	</a:t>
            </a:r>
            <a:r>
              <a:rPr lang="en-US" altLang="en-US" sz="1400" dirty="0">
                <a:solidFill>
                  <a:srgbClr val="FF0000"/>
                </a:solidFill>
                <a:latin typeface="Tahoma" panose="020B0604030504040204" pitchFamily="34" charset="0"/>
              </a:rPr>
              <a:t>     </a:t>
            </a:r>
            <a:r>
              <a:rPr lang="en-US" altLang="en-US" sz="1400" dirty="0" err="1">
                <a:latin typeface="Tahoma" panose="020B0604030504040204" pitchFamily="34" charset="0"/>
              </a:rPr>
              <a:t>TmpPtr</a:t>
            </a:r>
            <a:r>
              <a:rPr lang="en-US" altLang="en-US" sz="1400" dirty="0">
                <a:latin typeface="Tahoma" panose="020B0604030504040204" pitchFamily="34" charset="0"/>
              </a:rPr>
              <a:t>=</a:t>
            </a:r>
            <a:r>
              <a:rPr lang="en-US" altLang="en-US" sz="1400" dirty="0" err="1">
                <a:latin typeface="Tahoma" panose="020B0604030504040204" pitchFamily="34" charset="0"/>
              </a:rPr>
              <a:t>findMin</a:t>
            </a:r>
            <a:r>
              <a:rPr lang="en-US" altLang="en-US" sz="1400" dirty="0">
                <a:latin typeface="Tahoma" panose="020B0604030504040204" pitchFamily="34" charset="0"/>
              </a:rPr>
              <a:t>(p-&gt;right);	 </a:t>
            </a:r>
          </a:p>
          <a:p>
            <a:pPr marL="357188" indent="-357188">
              <a:lnSpc>
                <a:spcPct val="80000"/>
              </a:lnSpc>
              <a:buFontTx/>
              <a:buNone/>
            </a:pPr>
            <a:r>
              <a:rPr lang="en-US" altLang="en-US" sz="1400" dirty="0">
                <a:latin typeface="Tahoma" panose="020B0604030504040204" pitchFamily="34" charset="0"/>
              </a:rPr>
              <a:t>	     p-&gt;data=</a:t>
            </a:r>
            <a:r>
              <a:rPr lang="en-US" altLang="en-US" sz="1400" dirty="0" err="1">
                <a:latin typeface="Tahoma" panose="020B0604030504040204" pitchFamily="34" charset="0"/>
              </a:rPr>
              <a:t>TmpPtr</a:t>
            </a:r>
            <a:r>
              <a:rPr lang="en-US" altLang="en-US" sz="1400" dirty="0">
                <a:latin typeface="Tahoma" panose="020B0604030504040204" pitchFamily="34" charset="0"/>
              </a:rPr>
              <a:t>-&gt;data; 	    </a:t>
            </a:r>
          </a:p>
          <a:p>
            <a:pPr marL="357188" indent="-357188">
              <a:lnSpc>
                <a:spcPct val="80000"/>
              </a:lnSpc>
              <a:buFontTx/>
              <a:buNone/>
            </a:pPr>
            <a:r>
              <a:rPr lang="en-US" altLang="en-US" sz="1400" dirty="0">
                <a:latin typeface="Tahoma" panose="020B0604030504040204" pitchFamily="34" charset="0"/>
              </a:rPr>
              <a:t>	     p-&gt;right=Remove(p-&gt;</a:t>
            </a:r>
            <a:r>
              <a:rPr lang="en-US" altLang="en-US" sz="1400" dirty="0" err="1">
                <a:latin typeface="Tahoma" panose="020B0604030504040204" pitchFamily="34" charset="0"/>
              </a:rPr>
              <a:t>data,p</a:t>
            </a:r>
            <a:r>
              <a:rPr lang="en-US" altLang="en-US" sz="1400" dirty="0">
                <a:latin typeface="Tahoma" panose="020B0604030504040204" pitchFamily="34" charset="0"/>
              </a:rPr>
              <a:t>-&gt;right); </a:t>
            </a:r>
          </a:p>
          <a:p>
            <a:pPr marL="357188" indent="-357188">
              <a:lnSpc>
                <a:spcPct val="80000"/>
              </a:lnSpc>
              <a:buFontTx/>
              <a:buNone/>
            </a:pP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else {		</a:t>
            </a:r>
            <a:r>
              <a:rPr lang="en-US" altLang="en-US" sz="1400" b="1" dirty="0">
                <a:latin typeface="Tahoma" panose="020B0604030504040204" pitchFamily="34" charset="0"/>
              </a:rPr>
              <a:t> 	//single child node</a:t>
            </a:r>
            <a:r>
              <a:rPr lang="en-US" sz="1400" b="1" dirty="0">
                <a:latin typeface="Tahoma" panose="020B0604030504040204" pitchFamily="34" charset="0"/>
                <a:ea typeface="Tahoma" panose="020B0604030504040204" pitchFamily="34" charset="0"/>
                <a:cs typeface="Tahoma" panose="020B0604030504040204" pitchFamily="34" charset="0"/>
              </a:rPr>
              <a:t> </a:t>
            </a: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a:t>
            </a:r>
            <a:r>
              <a:rPr lang="en-US" altLang="en-US" sz="1400" dirty="0" err="1">
                <a:latin typeface="Tahoma" panose="020B0604030504040204" pitchFamily="34" charset="0"/>
              </a:rPr>
              <a:t>TmpPtr</a:t>
            </a:r>
            <a:r>
              <a:rPr lang="en-US" altLang="en-US" sz="1400" dirty="0">
                <a:latin typeface="Tahoma" panose="020B0604030504040204" pitchFamily="34" charset="0"/>
              </a:rPr>
              <a:t>=p;</a:t>
            </a:r>
          </a:p>
          <a:p>
            <a:pPr marL="357188" indent="-357188">
              <a:lnSpc>
                <a:spcPct val="80000"/>
              </a:lnSpc>
              <a:buFontTx/>
              <a:buNone/>
            </a:pPr>
            <a:r>
              <a:rPr lang="en-US" altLang="en-US" sz="1400" dirty="0">
                <a:latin typeface="Tahoma" panose="020B0604030504040204" pitchFamily="34" charset="0"/>
              </a:rPr>
              <a:t>	     if (p-&gt;left == NULL) p=p-&gt;right;</a:t>
            </a:r>
          </a:p>
          <a:p>
            <a:pPr marL="357188" indent="-357188">
              <a:lnSpc>
                <a:spcPct val="80000"/>
              </a:lnSpc>
              <a:buFontTx/>
              <a:buNone/>
            </a:pPr>
            <a:r>
              <a:rPr lang="en-US" altLang="en-US" sz="1400" dirty="0">
                <a:latin typeface="Tahoma" panose="020B0604030504040204" pitchFamily="34" charset="0"/>
              </a:rPr>
              <a:t>	     else if (p-&gt;right == NULL) p=p-&gt;left; </a:t>
            </a:r>
          </a:p>
          <a:p>
            <a:pPr marL="357188" indent="-357188">
              <a:lnSpc>
                <a:spcPct val="80000"/>
              </a:lnSpc>
              <a:buFontTx/>
              <a:buNone/>
            </a:pPr>
            <a:r>
              <a:rPr lang="en-US" altLang="en-US" sz="1400" dirty="0">
                <a:latin typeface="Tahoma" panose="020B0604030504040204" pitchFamily="34" charset="0"/>
              </a:rPr>
              <a:t>	     free(</a:t>
            </a:r>
            <a:r>
              <a:rPr lang="en-US" altLang="en-US" sz="1400" dirty="0" err="1">
                <a:latin typeface="Tahoma" panose="020B0604030504040204" pitchFamily="34" charset="0"/>
              </a:rPr>
              <a:t>TmpPtr</a:t>
            </a: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a:t>
            </a:r>
            <a:r>
              <a:rPr lang="en-US" altLang="en-US" sz="1400" dirty="0">
                <a:solidFill>
                  <a:srgbClr val="FF0000"/>
                </a:solidFill>
                <a:latin typeface="Tahoma" panose="020B0604030504040204" pitchFamily="34" charset="0"/>
              </a:rPr>
              <a:t>return p;</a:t>
            </a:r>
            <a:endParaRPr lang="en-US" sz="1400" dirty="0">
              <a:solidFill>
                <a:srgbClr val="FF0000"/>
              </a:solidFill>
            </a:endParaRPr>
          </a:p>
        </p:txBody>
      </p:sp>
      <p:sp>
        <p:nvSpPr>
          <p:cNvPr id="4" name="Veri Yer Tutucusu 3">
            <a:extLst>
              <a:ext uri="{FF2B5EF4-FFF2-40B4-BE49-F238E27FC236}">
                <a16:creationId xmlns:a16="http://schemas.microsoft.com/office/drawing/2014/main" id="{5BBCD60D-E175-B27C-D2B3-FA5AC82EC7E0}"/>
              </a:ext>
            </a:extLst>
          </p:cNvPr>
          <p:cNvSpPr>
            <a:spLocks noGrp="1"/>
          </p:cNvSpPr>
          <p:nvPr>
            <p:ph type="dt" sz="half" idx="10"/>
          </p:nvPr>
        </p:nvSpPr>
        <p:spPr/>
        <p:txBody>
          <a:bodyPr/>
          <a:lstStyle/>
          <a:p>
            <a:fld id="{0F92DB3B-1097-4618-8664-8FF5E565DAC1}" type="datetime4">
              <a:rPr lang="en-US" altLang="en-US" smtClean="0"/>
              <a:pPr/>
              <a:t>November 5, 2025</a:t>
            </a:fld>
            <a:endParaRPr lang="en-US" altLang="en-US" dirty="0"/>
          </a:p>
        </p:txBody>
      </p:sp>
      <p:sp>
        <p:nvSpPr>
          <p:cNvPr id="5" name="Alt Bilgi Yer Tutucusu 4">
            <a:extLst>
              <a:ext uri="{FF2B5EF4-FFF2-40B4-BE49-F238E27FC236}">
                <a16:creationId xmlns:a16="http://schemas.microsoft.com/office/drawing/2014/main" id="{151E49B6-F78B-B4F3-74F4-B3DEE585341C}"/>
              </a:ext>
            </a:extLst>
          </p:cNvPr>
          <p:cNvSpPr>
            <a:spLocks noGrp="1"/>
          </p:cNvSpPr>
          <p:nvPr>
            <p:ph type="ftr" sz="quarter" idx="11"/>
          </p:nvPr>
        </p:nvSpPr>
        <p:spPr/>
        <p:txBody>
          <a:bodyPr/>
          <a:lstStyle/>
          <a:p>
            <a:r>
              <a:rPr lang="en-US" altLang="en-US"/>
              <a:t>Borahan Tümer, Ph.D.                                                                                                                                                                          </a:t>
            </a:r>
            <a:endParaRPr lang="en-US" altLang="en-US" dirty="0"/>
          </a:p>
        </p:txBody>
      </p:sp>
      <p:sp>
        <p:nvSpPr>
          <p:cNvPr id="6" name="Slayt Numarası Yer Tutucusu 5">
            <a:extLst>
              <a:ext uri="{FF2B5EF4-FFF2-40B4-BE49-F238E27FC236}">
                <a16:creationId xmlns:a16="http://schemas.microsoft.com/office/drawing/2014/main" id="{211CD70C-665E-6917-6854-F2B59EA3E4EC}"/>
              </a:ext>
            </a:extLst>
          </p:cNvPr>
          <p:cNvSpPr>
            <a:spLocks noGrp="1"/>
          </p:cNvSpPr>
          <p:nvPr>
            <p:ph type="sldNum" sz="quarter" idx="12"/>
          </p:nvPr>
        </p:nvSpPr>
        <p:spPr/>
        <p:txBody>
          <a:bodyPr/>
          <a:lstStyle/>
          <a:p>
            <a:fld id="{7BBBEAB4-9E35-4AD2-B30F-971FEF33D279}" type="slidenum">
              <a:rPr lang="en-US" altLang="en-US" smtClean="0"/>
              <a:pPr/>
              <a:t>93</a:t>
            </a:fld>
            <a:endParaRPr lang="en-US" altLang="en-US" dirty="0"/>
          </a:p>
        </p:txBody>
      </p:sp>
      <p:sp>
        <p:nvSpPr>
          <p:cNvPr id="7" name="Başlık 6">
            <a:extLst>
              <a:ext uri="{FF2B5EF4-FFF2-40B4-BE49-F238E27FC236}">
                <a16:creationId xmlns:a16="http://schemas.microsoft.com/office/drawing/2014/main" id="{1974FF2F-3AC7-59AF-4F13-F81D68DCC374}"/>
              </a:ext>
            </a:extLst>
          </p:cNvPr>
          <p:cNvSpPr>
            <a:spLocks noGrp="1"/>
          </p:cNvSpPr>
          <p:nvPr>
            <p:ph type="title"/>
          </p:nvPr>
        </p:nvSpPr>
        <p:spPr>
          <a:xfrm>
            <a:off x="35370" y="274638"/>
            <a:ext cx="9108630" cy="706022"/>
          </a:xfrm>
        </p:spPr>
        <p:txBody>
          <a:bodyPr/>
          <a:lstStyle/>
          <a:p>
            <a:r>
              <a:rPr lang="en-US" sz="4000" dirty="0"/>
              <a:t>Removing a key at node with two children </a:t>
            </a:r>
          </a:p>
        </p:txBody>
      </p:sp>
      <p:sp>
        <p:nvSpPr>
          <p:cNvPr id="8" name="Oval 7">
            <a:extLst>
              <a:ext uri="{FF2B5EF4-FFF2-40B4-BE49-F238E27FC236}">
                <a16:creationId xmlns:a16="http://schemas.microsoft.com/office/drawing/2014/main" id="{F62EA3E4-2978-C6CA-2A78-9BD4707D5FDE}"/>
              </a:ext>
            </a:extLst>
          </p:cNvPr>
          <p:cNvSpPr/>
          <p:nvPr/>
        </p:nvSpPr>
        <p:spPr>
          <a:xfrm>
            <a:off x="2051650" y="105267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16</a:t>
            </a:r>
          </a:p>
        </p:txBody>
      </p:sp>
      <p:sp>
        <p:nvSpPr>
          <p:cNvPr id="9" name="Oval 8">
            <a:extLst>
              <a:ext uri="{FF2B5EF4-FFF2-40B4-BE49-F238E27FC236}">
                <a16:creationId xmlns:a16="http://schemas.microsoft.com/office/drawing/2014/main" id="{85AC2F45-83F6-2939-CB3E-37D37460981E}"/>
              </a:ext>
            </a:extLst>
          </p:cNvPr>
          <p:cNvSpPr/>
          <p:nvPr/>
        </p:nvSpPr>
        <p:spPr>
          <a:xfrm>
            <a:off x="1259540" y="177277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8</a:t>
            </a:r>
          </a:p>
        </p:txBody>
      </p:sp>
      <p:cxnSp>
        <p:nvCxnSpPr>
          <p:cNvPr id="11" name="Düz Bağlayıcı 10">
            <a:extLst>
              <a:ext uri="{FF2B5EF4-FFF2-40B4-BE49-F238E27FC236}">
                <a16:creationId xmlns:a16="http://schemas.microsoft.com/office/drawing/2014/main" id="{EB6F4F94-8877-90B1-AAB0-95CAAE6BCEB0}"/>
              </a:ext>
            </a:extLst>
          </p:cNvPr>
          <p:cNvCxnSpPr>
            <a:stCxn id="8" idx="3"/>
            <a:endCxn id="9" idx="7"/>
          </p:cNvCxnSpPr>
          <p:nvPr/>
        </p:nvCxnSpPr>
        <p:spPr>
          <a:xfrm flipH="1">
            <a:off x="1566862" y="1359992"/>
            <a:ext cx="537516" cy="4655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3ADECA4B-8726-AF26-68C5-0EBEF7DB73FB}"/>
              </a:ext>
            </a:extLst>
          </p:cNvPr>
          <p:cNvSpPr/>
          <p:nvPr/>
        </p:nvSpPr>
        <p:spPr>
          <a:xfrm>
            <a:off x="827480"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4</a:t>
            </a:r>
          </a:p>
        </p:txBody>
      </p:sp>
      <p:cxnSp>
        <p:nvCxnSpPr>
          <p:cNvPr id="13" name="Düz Bağlayıcı 12">
            <a:extLst>
              <a:ext uri="{FF2B5EF4-FFF2-40B4-BE49-F238E27FC236}">
                <a16:creationId xmlns:a16="http://schemas.microsoft.com/office/drawing/2014/main" id="{E404D2C6-5A57-FADF-E40C-48444E6485EC}"/>
              </a:ext>
            </a:extLst>
          </p:cNvPr>
          <p:cNvCxnSpPr>
            <a:cxnSpLocks/>
            <a:stCxn id="9" idx="3"/>
            <a:endCxn id="12" idx="0"/>
          </p:cNvCxnSpPr>
          <p:nvPr/>
        </p:nvCxnSpPr>
        <p:spPr>
          <a:xfrm flipH="1">
            <a:off x="1007505" y="2080092"/>
            <a:ext cx="304763"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8EC3773D-2C49-3D02-9866-276B4C922666}"/>
              </a:ext>
            </a:extLst>
          </p:cNvPr>
          <p:cNvSpPr/>
          <p:nvPr/>
        </p:nvSpPr>
        <p:spPr>
          <a:xfrm>
            <a:off x="1638872"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10</a:t>
            </a:r>
          </a:p>
        </p:txBody>
      </p:sp>
      <p:cxnSp>
        <p:nvCxnSpPr>
          <p:cNvPr id="17" name="Düz Bağlayıcı 16">
            <a:extLst>
              <a:ext uri="{FF2B5EF4-FFF2-40B4-BE49-F238E27FC236}">
                <a16:creationId xmlns:a16="http://schemas.microsoft.com/office/drawing/2014/main" id="{EBC0E575-89FE-A3AE-9138-A34490272BE3}"/>
              </a:ext>
            </a:extLst>
          </p:cNvPr>
          <p:cNvCxnSpPr>
            <a:cxnSpLocks/>
            <a:stCxn id="9" idx="5"/>
            <a:endCxn id="16" idx="0"/>
          </p:cNvCxnSpPr>
          <p:nvPr/>
        </p:nvCxnSpPr>
        <p:spPr>
          <a:xfrm>
            <a:off x="1566862" y="2080092"/>
            <a:ext cx="252035"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A60EE469-3776-4186-E6DE-2C3970848622}"/>
              </a:ext>
            </a:extLst>
          </p:cNvPr>
          <p:cNvSpPr/>
          <p:nvPr/>
        </p:nvSpPr>
        <p:spPr>
          <a:xfrm>
            <a:off x="2968498" y="177277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24</a:t>
            </a:r>
          </a:p>
        </p:txBody>
      </p:sp>
      <p:cxnSp>
        <p:nvCxnSpPr>
          <p:cNvPr id="20" name="Düz Bağlayıcı 19">
            <a:extLst>
              <a:ext uri="{FF2B5EF4-FFF2-40B4-BE49-F238E27FC236}">
                <a16:creationId xmlns:a16="http://schemas.microsoft.com/office/drawing/2014/main" id="{8E278832-67D3-D799-85AA-EEB679E4F709}"/>
              </a:ext>
            </a:extLst>
          </p:cNvPr>
          <p:cNvCxnSpPr>
            <a:cxnSpLocks/>
            <a:stCxn id="8" idx="5"/>
            <a:endCxn id="19" idx="1"/>
          </p:cNvCxnSpPr>
          <p:nvPr/>
        </p:nvCxnSpPr>
        <p:spPr>
          <a:xfrm>
            <a:off x="2358972" y="1359992"/>
            <a:ext cx="662254" cy="4655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C0F91AC5-D276-1FD3-FEAA-85AB794C891B}"/>
              </a:ext>
            </a:extLst>
          </p:cNvPr>
          <p:cNvSpPr/>
          <p:nvPr/>
        </p:nvSpPr>
        <p:spPr>
          <a:xfrm>
            <a:off x="2536438"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18</a:t>
            </a:r>
          </a:p>
        </p:txBody>
      </p:sp>
      <p:cxnSp>
        <p:nvCxnSpPr>
          <p:cNvPr id="22" name="Düz Bağlayıcı 21">
            <a:extLst>
              <a:ext uri="{FF2B5EF4-FFF2-40B4-BE49-F238E27FC236}">
                <a16:creationId xmlns:a16="http://schemas.microsoft.com/office/drawing/2014/main" id="{3D35E7C3-EE36-62CA-A9BA-0589582FF394}"/>
              </a:ext>
            </a:extLst>
          </p:cNvPr>
          <p:cNvCxnSpPr>
            <a:cxnSpLocks/>
            <a:stCxn id="19" idx="3"/>
            <a:endCxn id="21" idx="0"/>
          </p:cNvCxnSpPr>
          <p:nvPr/>
        </p:nvCxnSpPr>
        <p:spPr>
          <a:xfrm flipH="1">
            <a:off x="2716463" y="2080092"/>
            <a:ext cx="304763"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C19F9811-7367-EFEC-FF03-21A5EDD9ECDA}"/>
              </a:ext>
            </a:extLst>
          </p:cNvPr>
          <p:cNvSpPr/>
          <p:nvPr/>
        </p:nvSpPr>
        <p:spPr>
          <a:xfrm>
            <a:off x="3347830"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48</a:t>
            </a:r>
          </a:p>
        </p:txBody>
      </p:sp>
      <p:cxnSp>
        <p:nvCxnSpPr>
          <p:cNvPr id="24" name="Düz Bağlayıcı 23">
            <a:extLst>
              <a:ext uri="{FF2B5EF4-FFF2-40B4-BE49-F238E27FC236}">
                <a16:creationId xmlns:a16="http://schemas.microsoft.com/office/drawing/2014/main" id="{3E773F4D-7312-F1C7-E865-6A9F2E680979}"/>
              </a:ext>
            </a:extLst>
          </p:cNvPr>
          <p:cNvCxnSpPr>
            <a:cxnSpLocks/>
            <a:stCxn id="19" idx="5"/>
            <a:endCxn id="23" idx="0"/>
          </p:cNvCxnSpPr>
          <p:nvPr/>
        </p:nvCxnSpPr>
        <p:spPr>
          <a:xfrm>
            <a:off x="3275820" y="2080092"/>
            <a:ext cx="252035"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4081FC77-1098-C3F8-6AFF-B254589BEFEA}"/>
              </a:ext>
            </a:extLst>
          </p:cNvPr>
          <p:cNvSpPr/>
          <p:nvPr/>
        </p:nvSpPr>
        <p:spPr>
          <a:xfrm>
            <a:off x="3131800" y="378905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32</a:t>
            </a:r>
          </a:p>
        </p:txBody>
      </p:sp>
      <p:cxnSp>
        <p:nvCxnSpPr>
          <p:cNvPr id="30" name="Düz Bağlayıcı 29">
            <a:extLst>
              <a:ext uri="{FF2B5EF4-FFF2-40B4-BE49-F238E27FC236}">
                <a16:creationId xmlns:a16="http://schemas.microsoft.com/office/drawing/2014/main" id="{A00E2E1E-9759-57A1-A9DA-CDA883CFF858}"/>
              </a:ext>
            </a:extLst>
          </p:cNvPr>
          <p:cNvCxnSpPr>
            <a:cxnSpLocks/>
            <a:stCxn id="23" idx="4"/>
            <a:endCxn id="29" idx="0"/>
          </p:cNvCxnSpPr>
          <p:nvPr/>
        </p:nvCxnSpPr>
        <p:spPr>
          <a:xfrm flipH="1">
            <a:off x="3311825" y="3140960"/>
            <a:ext cx="216030" cy="6480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E9816913-369C-48A4-6ACB-D7839E49329C}"/>
              </a:ext>
            </a:extLst>
          </p:cNvPr>
          <p:cNvSpPr/>
          <p:nvPr/>
        </p:nvSpPr>
        <p:spPr>
          <a:xfrm>
            <a:off x="3563860" y="378905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60</a:t>
            </a:r>
          </a:p>
        </p:txBody>
      </p:sp>
      <p:cxnSp>
        <p:nvCxnSpPr>
          <p:cNvPr id="32" name="Düz Bağlayıcı 31">
            <a:extLst>
              <a:ext uri="{FF2B5EF4-FFF2-40B4-BE49-F238E27FC236}">
                <a16:creationId xmlns:a16="http://schemas.microsoft.com/office/drawing/2014/main" id="{1F420695-749C-A4C7-B329-BE406A1FC713}"/>
              </a:ext>
            </a:extLst>
          </p:cNvPr>
          <p:cNvCxnSpPr>
            <a:cxnSpLocks/>
            <a:stCxn id="23" idx="4"/>
            <a:endCxn id="31" idx="0"/>
          </p:cNvCxnSpPr>
          <p:nvPr/>
        </p:nvCxnSpPr>
        <p:spPr>
          <a:xfrm>
            <a:off x="3527855" y="3140960"/>
            <a:ext cx="216030" cy="6480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Metin kutusu 40">
            <a:extLst>
              <a:ext uri="{FF2B5EF4-FFF2-40B4-BE49-F238E27FC236}">
                <a16:creationId xmlns:a16="http://schemas.microsoft.com/office/drawing/2014/main" id="{BE4755D5-E5C9-5C96-DFB6-484989A9F1C6}"/>
              </a:ext>
            </a:extLst>
          </p:cNvPr>
          <p:cNvSpPr txBox="1"/>
          <p:nvPr/>
        </p:nvSpPr>
        <p:spPr>
          <a:xfrm>
            <a:off x="457200" y="4479545"/>
            <a:ext cx="3500155" cy="1200329"/>
          </a:xfrm>
          <a:prstGeom prst="rect">
            <a:avLst/>
          </a:prstGeom>
          <a:noFill/>
        </p:spPr>
        <p:txBody>
          <a:bodyPr wrap="square" rtlCol="0">
            <a:spAutoFit/>
          </a:bodyPr>
          <a:lstStyle/>
          <a:p>
            <a:r>
              <a:rPr lang="en-US" b="1" dirty="0"/>
              <a:t>Return from Call #2 back to Call #1 at point of Call #2 </a:t>
            </a:r>
          </a:p>
          <a:p>
            <a:r>
              <a:rPr lang="en-US" dirty="0"/>
              <a:t>Address of 18 returned to </a:t>
            </a:r>
            <a:r>
              <a:rPr lang="en-US" dirty="0" err="1">
                <a:latin typeface="Tahoma" panose="020B0604030504040204" pitchFamily="34" charset="0"/>
                <a:ea typeface="Tahoma" panose="020B0604030504040204" pitchFamily="34" charset="0"/>
                <a:cs typeface="Tahoma" panose="020B0604030504040204" pitchFamily="34" charset="0"/>
              </a:rPr>
              <a:t>p→left</a:t>
            </a:r>
            <a:r>
              <a:rPr lang="en-US" dirty="0">
                <a:latin typeface="Tahoma" panose="020B0604030504040204" pitchFamily="34" charset="0"/>
                <a:ea typeface="Tahoma" panose="020B0604030504040204" pitchFamily="34" charset="0"/>
                <a:cs typeface="Tahoma" panose="020B0604030504040204" pitchFamily="34" charset="0"/>
              </a:rPr>
              <a:t> </a:t>
            </a:r>
            <a:r>
              <a:rPr lang="en-US" dirty="0">
                <a:latin typeface="+mn-lt"/>
                <a:ea typeface="Tahoma" panose="020B0604030504040204" pitchFamily="34" charset="0"/>
                <a:cs typeface="Tahoma" panose="020B0604030504040204" pitchFamily="34" charset="0"/>
              </a:rPr>
              <a:t>with p pointing to 24.</a:t>
            </a:r>
            <a:endParaRPr lang="en-US" dirty="0"/>
          </a:p>
        </p:txBody>
      </p:sp>
      <p:sp>
        <p:nvSpPr>
          <p:cNvPr id="42" name="Metin kutusu 41">
            <a:extLst>
              <a:ext uri="{FF2B5EF4-FFF2-40B4-BE49-F238E27FC236}">
                <a16:creationId xmlns:a16="http://schemas.microsoft.com/office/drawing/2014/main" id="{07B397CC-8930-0BFA-7445-1E5EB7D5B910}"/>
              </a:ext>
            </a:extLst>
          </p:cNvPr>
          <p:cNvSpPr txBox="1"/>
          <p:nvPr/>
        </p:nvSpPr>
        <p:spPr>
          <a:xfrm>
            <a:off x="51312" y="836640"/>
            <a:ext cx="2133600" cy="461665"/>
          </a:xfrm>
          <a:prstGeom prst="rect">
            <a:avLst/>
          </a:prstGeom>
          <a:noFill/>
        </p:spPr>
        <p:txBody>
          <a:bodyPr wrap="square" rtlCol="0">
            <a:spAutoFit/>
          </a:bodyPr>
          <a:lstStyle/>
          <a:p>
            <a:r>
              <a:rPr lang="en-US" sz="2400" b="1" dirty="0">
                <a:solidFill>
                  <a:srgbClr val="FF0000"/>
                </a:solidFill>
                <a:highlight>
                  <a:srgbClr val="FFFF00"/>
                </a:highlight>
              </a:rPr>
              <a:t>Remove 12 !!!</a:t>
            </a:r>
          </a:p>
        </p:txBody>
      </p:sp>
      <p:sp>
        <p:nvSpPr>
          <p:cNvPr id="14" name="Metin kutusu 13">
            <a:extLst>
              <a:ext uri="{FF2B5EF4-FFF2-40B4-BE49-F238E27FC236}">
                <a16:creationId xmlns:a16="http://schemas.microsoft.com/office/drawing/2014/main" id="{599D17BC-B965-01BA-1154-DADA766BEFEE}"/>
              </a:ext>
            </a:extLst>
          </p:cNvPr>
          <p:cNvSpPr txBox="1"/>
          <p:nvPr/>
        </p:nvSpPr>
        <p:spPr>
          <a:xfrm>
            <a:off x="2069404" y="1622482"/>
            <a:ext cx="1005403" cy="584775"/>
          </a:xfrm>
          <a:prstGeom prst="rect">
            <a:avLst/>
          </a:prstGeom>
          <a:noFill/>
          <a:scene3d>
            <a:camera prst="orthographicFront">
              <a:rot lat="0" lon="0" rev="0"/>
            </a:camera>
            <a:lightRig rig="threePt" dir="t"/>
          </a:scene3d>
        </p:spPr>
        <p:txBody>
          <a:bodyPr wrap="none" rtlCol="0">
            <a:spAutoFit/>
          </a:bodyPr>
          <a:lstStyle/>
          <a:p>
            <a:r>
              <a:rPr lang="en-US" sz="3200" dirty="0">
                <a:solidFill>
                  <a:srgbClr val="FF0000"/>
                </a:solidFill>
              </a:rPr>
              <a:t>p → </a:t>
            </a:r>
          </a:p>
        </p:txBody>
      </p:sp>
    </p:spTree>
    <p:extLst>
      <p:ext uri="{BB962C8B-B14F-4D97-AF65-F5344CB8AC3E}">
        <p14:creationId xmlns:p14="http://schemas.microsoft.com/office/powerpoint/2010/main" val="29289118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4B0AB2F-CCD6-734F-4488-DBB794F92449}"/>
              </a:ext>
            </a:extLst>
          </p:cNvPr>
          <p:cNvSpPr>
            <a:spLocks noGrp="1"/>
          </p:cNvSpPr>
          <p:nvPr>
            <p:ph idx="1"/>
          </p:nvPr>
        </p:nvSpPr>
        <p:spPr>
          <a:xfrm>
            <a:off x="3614029" y="1196690"/>
            <a:ext cx="5478659" cy="4929473"/>
          </a:xfrm>
        </p:spPr>
        <p:txBody>
          <a:bodyPr/>
          <a:lstStyle/>
          <a:p>
            <a:pPr marL="357188" indent="-357188">
              <a:lnSpc>
                <a:spcPct val="80000"/>
              </a:lnSpc>
              <a:buFontTx/>
              <a:buNone/>
            </a:pPr>
            <a:r>
              <a:rPr lang="en-US" altLang="en-US" sz="1400" dirty="0" err="1">
                <a:latin typeface="Tahoma" panose="020B0604030504040204" pitchFamily="34" charset="0"/>
              </a:rPr>
              <a:t>BTNodeType</a:t>
            </a:r>
            <a:r>
              <a:rPr lang="en-US" altLang="en-US" sz="1400" dirty="0">
                <a:latin typeface="Tahoma" panose="020B0604030504040204" pitchFamily="34" charset="0"/>
              </a:rPr>
              <a:t> *Remove (</a:t>
            </a:r>
            <a:r>
              <a:rPr lang="en-US" altLang="en-US" sz="1400" dirty="0" err="1">
                <a:latin typeface="Tahoma" panose="020B0604030504040204" pitchFamily="34" charset="0"/>
              </a:rPr>
              <a:t>infotype</a:t>
            </a:r>
            <a:r>
              <a:rPr lang="en-US" altLang="en-US" sz="1400" dirty="0">
                <a:latin typeface="Tahoma" panose="020B0604030504040204" pitchFamily="34" charset="0"/>
              </a:rPr>
              <a:t> *key, </a:t>
            </a:r>
            <a:r>
              <a:rPr lang="en-US" altLang="en-US" sz="1400" dirty="0" err="1">
                <a:latin typeface="Tahoma" panose="020B0604030504040204" pitchFamily="34" charset="0"/>
              </a:rPr>
              <a:t>BTNodeType</a:t>
            </a:r>
            <a:r>
              <a:rPr lang="en-US" altLang="en-US" sz="1400" dirty="0">
                <a:latin typeface="Tahoma" panose="020B0604030504040204" pitchFamily="34" charset="0"/>
              </a:rPr>
              <a:t> *p)</a:t>
            </a:r>
          </a:p>
          <a:p>
            <a:pPr marL="357188" indent="-357188">
              <a:lnSpc>
                <a:spcPct val="80000"/>
              </a:lnSpc>
              <a:buFontTx/>
              <a:buNone/>
            </a:pPr>
            <a:r>
              <a:rPr lang="en-US" altLang="en-US" sz="1400" dirty="0">
                <a:latin typeface="Tahoma" panose="020B0604030504040204" pitchFamily="34" charset="0"/>
              </a:rPr>
              <a:t>{// returns a pointer to node </a:t>
            </a:r>
            <a:r>
              <a:rPr lang="tr-TR" altLang="en-US" sz="1400" dirty="0" err="1">
                <a:latin typeface="Tahoma" panose="020B0604030504040204" pitchFamily="34" charset="0"/>
              </a:rPr>
              <a:t>replacing</a:t>
            </a:r>
            <a:r>
              <a:rPr lang="tr-TR" altLang="en-US" sz="1400" dirty="0">
                <a:latin typeface="Tahoma" panose="020B0604030504040204" pitchFamily="34" charset="0"/>
              </a:rPr>
              <a:t> </a:t>
            </a:r>
            <a:r>
              <a:rPr lang="tr-TR" altLang="en-US" sz="1400" dirty="0" err="1">
                <a:latin typeface="Tahoma" panose="020B0604030504040204" pitchFamily="34" charset="0"/>
              </a:rPr>
              <a:t>the</a:t>
            </a:r>
            <a:r>
              <a:rPr lang="tr-TR" altLang="en-US" sz="1400" dirty="0">
                <a:latin typeface="Tahoma" panose="020B0604030504040204" pitchFamily="34" charset="0"/>
              </a:rPr>
              <a:t> </a:t>
            </a:r>
            <a:r>
              <a:rPr lang="tr-TR" altLang="en-US" sz="1400" dirty="0" err="1">
                <a:latin typeface="Tahoma" panose="020B0604030504040204" pitchFamily="34" charset="0"/>
              </a:rPr>
              <a:t>node</a:t>
            </a:r>
            <a:r>
              <a:rPr lang="tr-TR" altLang="en-US" sz="1400" dirty="0">
                <a:latin typeface="Tahoma" panose="020B0604030504040204" pitchFamily="34" charset="0"/>
              </a:rPr>
              <a:t> </a:t>
            </a:r>
            <a:r>
              <a:rPr lang="tr-TR" altLang="en-US" sz="1400" dirty="0" err="1">
                <a:latin typeface="Tahoma" panose="020B0604030504040204" pitchFamily="34" charset="0"/>
              </a:rPr>
              <a:t>removed</a:t>
            </a:r>
            <a:r>
              <a:rPr lang="en-US" altLang="en-US" sz="1400" dirty="0">
                <a:latin typeface="Tahoma" panose="020B0604030504040204" pitchFamily="34" charset="0"/>
              </a:rPr>
              <a:t>.</a:t>
            </a:r>
          </a:p>
          <a:p>
            <a:pPr marL="357188" indent="-357188">
              <a:lnSpc>
                <a:spcPct val="80000"/>
              </a:lnSpc>
              <a:buFontTx/>
              <a:buNone/>
            </a:pPr>
            <a:r>
              <a:rPr lang="en-US" altLang="en-US" sz="1400" dirty="0">
                <a:latin typeface="Tahoma" panose="020B0604030504040204" pitchFamily="34" charset="0"/>
              </a:rPr>
              <a:t>	</a:t>
            </a:r>
            <a:r>
              <a:rPr lang="en-US" altLang="en-US" sz="1400" dirty="0" err="1">
                <a:latin typeface="Tahoma" panose="020B0604030504040204" pitchFamily="34" charset="0"/>
              </a:rPr>
              <a:t>BTNodeType</a:t>
            </a:r>
            <a:r>
              <a:rPr lang="en-US" altLang="en-US" sz="1400" dirty="0">
                <a:latin typeface="Tahoma" panose="020B0604030504040204" pitchFamily="34" charset="0"/>
              </a:rPr>
              <a:t> *</a:t>
            </a:r>
            <a:r>
              <a:rPr lang="en-US" altLang="en-US" sz="1400" dirty="0" err="1">
                <a:latin typeface="Tahoma" panose="020B0604030504040204" pitchFamily="34" charset="0"/>
              </a:rPr>
              <a:t>TempPtr</a:t>
            </a:r>
            <a:r>
              <a:rPr lang="en-US" altLang="en-US" sz="1400" dirty="0">
                <a:latin typeface="Tahoma" panose="020B0604030504040204" pitchFamily="34" charset="0"/>
              </a:rPr>
              <a:t>;</a:t>
            </a:r>
          </a:p>
          <a:p>
            <a:pPr marL="357188" indent="-357188">
              <a:lnSpc>
                <a:spcPct val="80000"/>
              </a:lnSpc>
              <a:buFontTx/>
              <a:buNone/>
            </a:pPr>
            <a:r>
              <a:rPr lang="en-US" altLang="en-US" sz="1400" dirty="0">
                <a:latin typeface="Tahoma" panose="020B0604030504040204" pitchFamily="34" charset="0"/>
              </a:rPr>
              <a:t>	if (p == NULL)                                               		return </a:t>
            </a:r>
            <a:r>
              <a:rPr lang="en-US" altLang="en-US" sz="1400" dirty="0" err="1">
                <a:latin typeface="Tahoma" panose="020B0604030504040204" pitchFamily="34" charset="0"/>
              </a:rPr>
              <a:t>errorMessage</a:t>
            </a:r>
            <a:r>
              <a:rPr lang="en-US" altLang="en-US" sz="1400" dirty="0">
                <a:latin typeface="Tahoma" panose="020B0604030504040204" pitchFamily="34" charset="0"/>
              </a:rPr>
              <a:t>(“empty tree”);</a:t>
            </a:r>
          </a:p>
          <a:p>
            <a:pPr marL="357188" indent="-357188">
              <a:lnSpc>
                <a:spcPct val="80000"/>
              </a:lnSpc>
              <a:buFontTx/>
              <a:buNone/>
            </a:pPr>
            <a:r>
              <a:rPr lang="en-US" altLang="en-US" sz="1400" dirty="0">
                <a:latin typeface="Tahoma" panose="020B0604030504040204" pitchFamily="34" charset="0"/>
              </a:rPr>
              <a:t>	if (key &lt; p-&gt;data)</a:t>
            </a:r>
          </a:p>
          <a:p>
            <a:pPr marL="357188" indent="-357188">
              <a:lnSpc>
                <a:spcPct val="80000"/>
              </a:lnSpc>
              <a:buFontTx/>
              <a:buNone/>
            </a:pPr>
            <a:r>
              <a:rPr lang="en-US" altLang="en-US" sz="1400" dirty="0">
                <a:latin typeface="Tahoma" panose="020B0604030504040204" pitchFamily="34" charset="0"/>
              </a:rPr>
              <a:t>	  p-&gt;left=Remove(</a:t>
            </a:r>
            <a:r>
              <a:rPr lang="en-US" altLang="en-US" sz="1400" dirty="0" err="1">
                <a:latin typeface="Tahoma" panose="020B0604030504040204" pitchFamily="34" charset="0"/>
              </a:rPr>
              <a:t>key,p</a:t>
            </a:r>
            <a:r>
              <a:rPr lang="en-US" altLang="en-US" sz="1400" dirty="0">
                <a:latin typeface="Tahoma" panose="020B0604030504040204" pitchFamily="34" charset="0"/>
              </a:rPr>
              <a:t>-&gt;left);</a:t>
            </a:r>
            <a:r>
              <a:rPr lang="en-US" altLang="en-US" sz="1400" dirty="0">
                <a:solidFill>
                  <a:srgbClr val="FF0000"/>
                </a:solidFill>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else if (key &gt; p-&gt;data)</a:t>
            </a:r>
          </a:p>
          <a:p>
            <a:pPr marL="357188" indent="-357188">
              <a:lnSpc>
                <a:spcPct val="80000"/>
              </a:lnSpc>
              <a:buFontTx/>
              <a:buNone/>
            </a:pPr>
            <a:r>
              <a:rPr lang="en-US" altLang="en-US" sz="1400" dirty="0">
                <a:latin typeface="Tahoma" panose="020B0604030504040204" pitchFamily="34" charset="0"/>
              </a:rPr>
              <a:t>	  p-&gt;right=Remove(</a:t>
            </a:r>
            <a:r>
              <a:rPr lang="en-US" altLang="en-US" sz="1400" dirty="0" err="1">
                <a:latin typeface="Tahoma" panose="020B0604030504040204" pitchFamily="34" charset="0"/>
              </a:rPr>
              <a:t>key,p</a:t>
            </a:r>
            <a:r>
              <a:rPr lang="en-US" altLang="en-US" sz="1400" dirty="0">
                <a:latin typeface="Tahoma" panose="020B0604030504040204" pitchFamily="34" charset="0"/>
              </a:rPr>
              <a:t>-&gt;right); 		</a:t>
            </a:r>
          </a:p>
          <a:p>
            <a:pPr marL="357188" indent="-357188">
              <a:lnSpc>
                <a:spcPct val="80000"/>
              </a:lnSpc>
              <a:buFontTx/>
              <a:buNone/>
            </a:pPr>
            <a:r>
              <a:rPr lang="en-US" altLang="en-US" sz="1400" dirty="0">
                <a:latin typeface="Tahoma" panose="020B0604030504040204" pitchFamily="34" charset="0"/>
              </a:rPr>
              <a:t>	else   			</a:t>
            </a:r>
            <a:r>
              <a:rPr lang="en-US" altLang="en-US" sz="1400" b="1" dirty="0">
                <a:latin typeface="Tahoma" panose="020B0604030504040204" pitchFamily="34" charset="0"/>
              </a:rPr>
              <a:t> //</a:t>
            </a:r>
            <a:r>
              <a:rPr lang="en-US" sz="1400" b="1" dirty="0">
                <a:latin typeface="Tahoma" panose="020B0604030504040204" pitchFamily="34" charset="0"/>
                <a:ea typeface="Tahoma" panose="020B0604030504040204" pitchFamily="34" charset="0"/>
                <a:cs typeface="Tahoma" panose="020B0604030504040204" pitchFamily="34" charset="0"/>
              </a:rPr>
              <a:t>key =</a:t>
            </a:r>
            <a:r>
              <a:rPr lang="en-US" sz="1400" b="1" dirty="0"/>
              <a:t> </a:t>
            </a:r>
            <a:r>
              <a:rPr lang="en-US" sz="1400" b="1" dirty="0" err="1">
                <a:latin typeface="Tahoma" panose="020B0604030504040204" pitchFamily="34" charset="0"/>
                <a:ea typeface="Tahoma" panose="020B0604030504040204" pitchFamily="34" charset="0"/>
                <a:cs typeface="Tahoma" panose="020B0604030504040204" pitchFamily="34" charset="0"/>
              </a:rPr>
              <a:t>p→data</a:t>
            </a:r>
            <a:endParaRPr lang="en-US" altLang="en-US" sz="1400" dirty="0">
              <a:latin typeface="Tahoma" panose="020B0604030504040204" pitchFamily="34" charset="0"/>
            </a:endParaRPr>
          </a:p>
          <a:p>
            <a:pPr marL="357188" indent="-357188">
              <a:lnSpc>
                <a:spcPct val="80000"/>
              </a:lnSpc>
              <a:buFontTx/>
              <a:buNone/>
            </a:pPr>
            <a:r>
              <a:rPr lang="en-US" altLang="en-US" sz="1400" dirty="0">
                <a:latin typeface="Tahoma" panose="020B0604030504040204" pitchFamily="34" charset="0"/>
              </a:rPr>
              <a:t>	  if (p-&gt;right &amp;&amp; p-&gt;left) {	</a:t>
            </a:r>
            <a:r>
              <a:rPr lang="en-US" altLang="en-US" sz="1400" b="1" dirty="0">
                <a:latin typeface="Tahoma" panose="020B0604030504040204" pitchFamily="34" charset="0"/>
              </a:rPr>
              <a:t> //double child node</a:t>
            </a:r>
            <a:r>
              <a:rPr lang="en-US" sz="1400" b="1" dirty="0">
                <a:latin typeface="Tahoma" panose="020B0604030504040204" pitchFamily="34" charset="0"/>
                <a:ea typeface="Tahoma" panose="020B0604030504040204" pitchFamily="34" charset="0"/>
                <a:cs typeface="Tahoma" panose="020B0604030504040204" pitchFamily="34" charset="0"/>
              </a:rPr>
              <a:t> </a:t>
            </a:r>
            <a:endParaRPr lang="en-US" altLang="en-US" sz="1400" dirty="0">
              <a:latin typeface="Tahoma" panose="020B0604030504040204" pitchFamily="34" charset="0"/>
            </a:endParaRPr>
          </a:p>
          <a:p>
            <a:pPr marL="357188" indent="-357188">
              <a:lnSpc>
                <a:spcPct val="80000"/>
              </a:lnSpc>
              <a:buFontTx/>
              <a:buNone/>
            </a:pPr>
            <a:r>
              <a:rPr lang="en-US" altLang="en-US" sz="1400" dirty="0">
                <a:latin typeface="Tahoma" panose="020B0604030504040204" pitchFamily="34" charset="0"/>
              </a:rPr>
              <a:t>	</a:t>
            </a:r>
            <a:r>
              <a:rPr lang="en-US" altLang="en-US" sz="1400" dirty="0">
                <a:solidFill>
                  <a:srgbClr val="FF0000"/>
                </a:solidFill>
                <a:latin typeface="Tahoma" panose="020B0604030504040204" pitchFamily="34" charset="0"/>
              </a:rPr>
              <a:t>     </a:t>
            </a:r>
            <a:r>
              <a:rPr lang="en-US" altLang="en-US" sz="1400" dirty="0" err="1">
                <a:latin typeface="Tahoma" panose="020B0604030504040204" pitchFamily="34" charset="0"/>
              </a:rPr>
              <a:t>TmpPtr</a:t>
            </a:r>
            <a:r>
              <a:rPr lang="en-US" altLang="en-US" sz="1400" dirty="0">
                <a:latin typeface="Tahoma" panose="020B0604030504040204" pitchFamily="34" charset="0"/>
              </a:rPr>
              <a:t>=</a:t>
            </a:r>
            <a:r>
              <a:rPr lang="en-US" altLang="en-US" sz="1400" dirty="0" err="1">
                <a:latin typeface="Tahoma" panose="020B0604030504040204" pitchFamily="34" charset="0"/>
              </a:rPr>
              <a:t>findMin</a:t>
            </a:r>
            <a:r>
              <a:rPr lang="en-US" altLang="en-US" sz="1400" dirty="0">
                <a:latin typeface="Tahoma" panose="020B0604030504040204" pitchFamily="34" charset="0"/>
              </a:rPr>
              <a:t>(p-&gt;right);	 </a:t>
            </a:r>
          </a:p>
          <a:p>
            <a:pPr marL="357188" indent="-357188">
              <a:lnSpc>
                <a:spcPct val="80000"/>
              </a:lnSpc>
              <a:buFontTx/>
              <a:buNone/>
            </a:pPr>
            <a:r>
              <a:rPr lang="en-US" altLang="en-US" sz="1400" dirty="0">
                <a:latin typeface="Tahoma" panose="020B0604030504040204" pitchFamily="34" charset="0"/>
              </a:rPr>
              <a:t>	     p-&gt;data=</a:t>
            </a:r>
            <a:r>
              <a:rPr lang="en-US" altLang="en-US" sz="1400" dirty="0" err="1">
                <a:latin typeface="Tahoma" panose="020B0604030504040204" pitchFamily="34" charset="0"/>
              </a:rPr>
              <a:t>TmpPtr</a:t>
            </a:r>
            <a:r>
              <a:rPr lang="en-US" altLang="en-US" sz="1400" dirty="0">
                <a:latin typeface="Tahoma" panose="020B0604030504040204" pitchFamily="34" charset="0"/>
              </a:rPr>
              <a:t>-&gt;data; 	    </a:t>
            </a:r>
          </a:p>
          <a:p>
            <a:pPr marL="357188" indent="-357188">
              <a:lnSpc>
                <a:spcPct val="80000"/>
              </a:lnSpc>
              <a:buFontTx/>
              <a:buNone/>
            </a:pPr>
            <a:r>
              <a:rPr lang="en-US" altLang="en-US" sz="1400" dirty="0">
                <a:latin typeface="Tahoma" panose="020B0604030504040204" pitchFamily="34" charset="0"/>
              </a:rPr>
              <a:t>	     </a:t>
            </a:r>
            <a:r>
              <a:rPr lang="en-US" altLang="en-US" sz="1400" dirty="0">
                <a:solidFill>
                  <a:srgbClr val="FF0000"/>
                </a:solidFill>
                <a:latin typeface="Tahoma" panose="020B0604030504040204" pitchFamily="34" charset="0"/>
              </a:rPr>
              <a:t>p-&gt;right=</a:t>
            </a:r>
            <a:r>
              <a:rPr lang="en-US" altLang="en-US" sz="1400" dirty="0">
                <a:latin typeface="Tahoma" panose="020B0604030504040204" pitchFamily="34" charset="0"/>
              </a:rPr>
              <a:t>Remove(p-&gt;</a:t>
            </a:r>
            <a:r>
              <a:rPr lang="en-US" altLang="en-US" sz="1400" dirty="0" err="1">
                <a:latin typeface="Tahoma" panose="020B0604030504040204" pitchFamily="34" charset="0"/>
              </a:rPr>
              <a:t>data,p</a:t>
            </a:r>
            <a:r>
              <a:rPr lang="en-US" altLang="en-US" sz="1400" dirty="0">
                <a:latin typeface="Tahoma" panose="020B0604030504040204" pitchFamily="34" charset="0"/>
              </a:rPr>
              <a:t>-&gt;right); </a:t>
            </a:r>
            <a:r>
              <a:rPr lang="en-US" altLang="en-US" sz="1400" b="1" dirty="0">
                <a:solidFill>
                  <a:srgbClr val="FF0000"/>
                </a:solidFill>
                <a:latin typeface="Tahoma" panose="020B0604030504040204" pitchFamily="34" charset="0"/>
              </a:rPr>
              <a:t>Call #1 point !!!</a:t>
            </a: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else {		</a:t>
            </a:r>
            <a:r>
              <a:rPr lang="en-US" altLang="en-US" sz="1400" b="1" dirty="0">
                <a:latin typeface="Tahoma" panose="020B0604030504040204" pitchFamily="34" charset="0"/>
              </a:rPr>
              <a:t> 	//single child node</a:t>
            </a:r>
            <a:r>
              <a:rPr lang="en-US" sz="1400" b="1" dirty="0">
                <a:latin typeface="Tahoma" panose="020B0604030504040204" pitchFamily="34" charset="0"/>
                <a:ea typeface="Tahoma" panose="020B0604030504040204" pitchFamily="34" charset="0"/>
                <a:cs typeface="Tahoma" panose="020B0604030504040204" pitchFamily="34" charset="0"/>
              </a:rPr>
              <a:t> </a:t>
            </a: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a:t>
            </a:r>
            <a:r>
              <a:rPr lang="en-US" altLang="en-US" sz="1400" dirty="0" err="1">
                <a:latin typeface="Tahoma" panose="020B0604030504040204" pitchFamily="34" charset="0"/>
              </a:rPr>
              <a:t>TmpPtr</a:t>
            </a:r>
            <a:r>
              <a:rPr lang="en-US" altLang="en-US" sz="1400" dirty="0">
                <a:latin typeface="Tahoma" panose="020B0604030504040204" pitchFamily="34" charset="0"/>
              </a:rPr>
              <a:t>=p;</a:t>
            </a:r>
          </a:p>
          <a:p>
            <a:pPr marL="357188" indent="-357188">
              <a:lnSpc>
                <a:spcPct val="80000"/>
              </a:lnSpc>
              <a:buFontTx/>
              <a:buNone/>
            </a:pPr>
            <a:r>
              <a:rPr lang="en-US" altLang="en-US" sz="1400" dirty="0">
                <a:latin typeface="Tahoma" panose="020B0604030504040204" pitchFamily="34" charset="0"/>
              </a:rPr>
              <a:t>	     if (p-&gt;left == NULL) p=p-&gt;right;</a:t>
            </a:r>
          </a:p>
          <a:p>
            <a:pPr marL="357188" indent="-357188">
              <a:lnSpc>
                <a:spcPct val="80000"/>
              </a:lnSpc>
              <a:buFontTx/>
              <a:buNone/>
            </a:pPr>
            <a:r>
              <a:rPr lang="en-US" altLang="en-US" sz="1400" dirty="0">
                <a:latin typeface="Tahoma" panose="020B0604030504040204" pitchFamily="34" charset="0"/>
              </a:rPr>
              <a:t>	     else if (p-&gt;right == NULL) p=p-&gt;left; </a:t>
            </a:r>
          </a:p>
          <a:p>
            <a:pPr marL="357188" indent="-357188">
              <a:lnSpc>
                <a:spcPct val="80000"/>
              </a:lnSpc>
              <a:buFontTx/>
              <a:buNone/>
            </a:pPr>
            <a:r>
              <a:rPr lang="en-US" altLang="en-US" sz="1400" dirty="0">
                <a:latin typeface="Tahoma" panose="020B0604030504040204" pitchFamily="34" charset="0"/>
              </a:rPr>
              <a:t>	     free(</a:t>
            </a:r>
            <a:r>
              <a:rPr lang="en-US" altLang="en-US" sz="1400" dirty="0" err="1">
                <a:latin typeface="Tahoma" panose="020B0604030504040204" pitchFamily="34" charset="0"/>
              </a:rPr>
              <a:t>TmpPtr</a:t>
            </a: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a:t>
            </a:r>
            <a:r>
              <a:rPr lang="en-US" altLang="en-US" sz="1400" dirty="0">
                <a:solidFill>
                  <a:srgbClr val="FF0000"/>
                </a:solidFill>
                <a:latin typeface="Tahoma" panose="020B0604030504040204" pitchFamily="34" charset="0"/>
              </a:rPr>
              <a:t>return p;</a:t>
            </a:r>
            <a:endParaRPr lang="en-US" sz="1400" dirty="0">
              <a:solidFill>
                <a:srgbClr val="FF0000"/>
              </a:solidFill>
            </a:endParaRPr>
          </a:p>
        </p:txBody>
      </p:sp>
      <p:sp>
        <p:nvSpPr>
          <p:cNvPr id="4" name="Veri Yer Tutucusu 3">
            <a:extLst>
              <a:ext uri="{FF2B5EF4-FFF2-40B4-BE49-F238E27FC236}">
                <a16:creationId xmlns:a16="http://schemas.microsoft.com/office/drawing/2014/main" id="{5BBCD60D-E175-B27C-D2B3-FA5AC82EC7E0}"/>
              </a:ext>
            </a:extLst>
          </p:cNvPr>
          <p:cNvSpPr>
            <a:spLocks noGrp="1"/>
          </p:cNvSpPr>
          <p:nvPr>
            <p:ph type="dt" sz="half" idx="10"/>
          </p:nvPr>
        </p:nvSpPr>
        <p:spPr/>
        <p:txBody>
          <a:bodyPr/>
          <a:lstStyle/>
          <a:p>
            <a:fld id="{0F92DB3B-1097-4618-8664-8FF5E565DAC1}" type="datetime4">
              <a:rPr lang="en-US" altLang="en-US" smtClean="0"/>
              <a:pPr/>
              <a:t>November 5, 2025</a:t>
            </a:fld>
            <a:endParaRPr lang="en-US" altLang="en-US" dirty="0"/>
          </a:p>
        </p:txBody>
      </p:sp>
      <p:sp>
        <p:nvSpPr>
          <p:cNvPr id="5" name="Alt Bilgi Yer Tutucusu 4">
            <a:extLst>
              <a:ext uri="{FF2B5EF4-FFF2-40B4-BE49-F238E27FC236}">
                <a16:creationId xmlns:a16="http://schemas.microsoft.com/office/drawing/2014/main" id="{151E49B6-F78B-B4F3-74F4-B3DEE585341C}"/>
              </a:ext>
            </a:extLst>
          </p:cNvPr>
          <p:cNvSpPr>
            <a:spLocks noGrp="1"/>
          </p:cNvSpPr>
          <p:nvPr>
            <p:ph type="ftr" sz="quarter" idx="11"/>
          </p:nvPr>
        </p:nvSpPr>
        <p:spPr/>
        <p:txBody>
          <a:bodyPr/>
          <a:lstStyle/>
          <a:p>
            <a:r>
              <a:rPr lang="en-US" altLang="en-US"/>
              <a:t>Borahan Tümer, Ph.D.                                                                                                                                                                          </a:t>
            </a:r>
            <a:endParaRPr lang="en-US" altLang="en-US" dirty="0"/>
          </a:p>
        </p:txBody>
      </p:sp>
      <p:sp>
        <p:nvSpPr>
          <p:cNvPr id="6" name="Slayt Numarası Yer Tutucusu 5">
            <a:extLst>
              <a:ext uri="{FF2B5EF4-FFF2-40B4-BE49-F238E27FC236}">
                <a16:creationId xmlns:a16="http://schemas.microsoft.com/office/drawing/2014/main" id="{211CD70C-665E-6917-6854-F2B59EA3E4EC}"/>
              </a:ext>
            </a:extLst>
          </p:cNvPr>
          <p:cNvSpPr>
            <a:spLocks noGrp="1"/>
          </p:cNvSpPr>
          <p:nvPr>
            <p:ph type="sldNum" sz="quarter" idx="12"/>
          </p:nvPr>
        </p:nvSpPr>
        <p:spPr/>
        <p:txBody>
          <a:bodyPr/>
          <a:lstStyle/>
          <a:p>
            <a:fld id="{7BBBEAB4-9E35-4AD2-B30F-971FEF33D279}" type="slidenum">
              <a:rPr lang="en-US" altLang="en-US" smtClean="0"/>
              <a:pPr/>
              <a:t>94</a:t>
            </a:fld>
            <a:endParaRPr lang="en-US" altLang="en-US" dirty="0"/>
          </a:p>
        </p:txBody>
      </p:sp>
      <p:sp>
        <p:nvSpPr>
          <p:cNvPr id="7" name="Başlık 6">
            <a:extLst>
              <a:ext uri="{FF2B5EF4-FFF2-40B4-BE49-F238E27FC236}">
                <a16:creationId xmlns:a16="http://schemas.microsoft.com/office/drawing/2014/main" id="{1974FF2F-3AC7-59AF-4F13-F81D68DCC374}"/>
              </a:ext>
            </a:extLst>
          </p:cNvPr>
          <p:cNvSpPr>
            <a:spLocks noGrp="1"/>
          </p:cNvSpPr>
          <p:nvPr>
            <p:ph type="title"/>
          </p:nvPr>
        </p:nvSpPr>
        <p:spPr>
          <a:xfrm>
            <a:off x="35370" y="274638"/>
            <a:ext cx="9108630" cy="706022"/>
          </a:xfrm>
        </p:spPr>
        <p:txBody>
          <a:bodyPr/>
          <a:lstStyle/>
          <a:p>
            <a:r>
              <a:rPr lang="en-US" sz="4000" dirty="0"/>
              <a:t>Removing a key at node with two children </a:t>
            </a:r>
          </a:p>
        </p:txBody>
      </p:sp>
      <p:sp>
        <p:nvSpPr>
          <p:cNvPr id="8" name="Oval 7">
            <a:extLst>
              <a:ext uri="{FF2B5EF4-FFF2-40B4-BE49-F238E27FC236}">
                <a16:creationId xmlns:a16="http://schemas.microsoft.com/office/drawing/2014/main" id="{F62EA3E4-2978-C6CA-2A78-9BD4707D5FDE}"/>
              </a:ext>
            </a:extLst>
          </p:cNvPr>
          <p:cNvSpPr/>
          <p:nvPr/>
        </p:nvSpPr>
        <p:spPr>
          <a:xfrm>
            <a:off x="2051650" y="105267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16</a:t>
            </a:r>
          </a:p>
        </p:txBody>
      </p:sp>
      <p:sp>
        <p:nvSpPr>
          <p:cNvPr id="9" name="Oval 8">
            <a:extLst>
              <a:ext uri="{FF2B5EF4-FFF2-40B4-BE49-F238E27FC236}">
                <a16:creationId xmlns:a16="http://schemas.microsoft.com/office/drawing/2014/main" id="{85AC2F45-83F6-2939-CB3E-37D37460981E}"/>
              </a:ext>
            </a:extLst>
          </p:cNvPr>
          <p:cNvSpPr/>
          <p:nvPr/>
        </p:nvSpPr>
        <p:spPr>
          <a:xfrm>
            <a:off x="1259540" y="177277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8</a:t>
            </a:r>
          </a:p>
        </p:txBody>
      </p:sp>
      <p:cxnSp>
        <p:nvCxnSpPr>
          <p:cNvPr id="11" name="Düz Bağlayıcı 10">
            <a:extLst>
              <a:ext uri="{FF2B5EF4-FFF2-40B4-BE49-F238E27FC236}">
                <a16:creationId xmlns:a16="http://schemas.microsoft.com/office/drawing/2014/main" id="{EB6F4F94-8877-90B1-AAB0-95CAAE6BCEB0}"/>
              </a:ext>
            </a:extLst>
          </p:cNvPr>
          <p:cNvCxnSpPr>
            <a:stCxn id="8" idx="3"/>
            <a:endCxn id="9" idx="7"/>
          </p:cNvCxnSpPr>
          <p:nvPr/>
        </p:nvCxnSpPr>
        <p:spPr>
          <a:xfrm flipH="1">
            <a:off x="1566862" y="1359992"/>
            <a:ext cx="537516" cy="4655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3ADECA4B-8726-AF26-68C5-0EBEF7DB73FB}"/>
              </a:ext>
            </a:extLst>
          </p:cNvPr>
          <p:cNvSpPr/>
          <p:nvPr/>
        </p:nvSpPr>
        <p:spPr>
          <a:xfrm>
            <a:off x="827480"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4</a:t>
            </a:r>
          </a:p>
        </p:txBody>
      </p:sp>
      <p:cxnSp>
        <p:nvCxnSpPr>
          <p:cNvPr id="13" name="Düz Bağlayıcı 12">
            <a:extLst>
              <a:ext uri="{FF2B5EF4-FFF2-40B4-BE49-F238E27FC236}">
                <a16:creationId xmlns:a16="http://schemas.microsoft.com/office/drawing/2014/main" id="{E404D2C6-5A57-FADF-E40C-48444E6485EC}"/>
              </a:ext>
            </a:extLst>
          </p:cNvPr>
          <p:cNvCxnSpPr>
            <a:cxnSpLocks/>
            <a:stCxn id="9" idx="3"/>
            <a:endCxn id="12" idx="0"/>
          </p:cNvCxnSpPr>
          <p:nvPr/>
        </p:nvCxnSpPr>
        <p:spPr>
          <a:xfrm flipH="1">
            <a:off x="1007505" y="2080092"/>
            <a:ext cx="304763"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8EC3773D-2C49-3D02-9866-276B4C922666}"/>
              </a:ext>
            </a:extLst>
          </p:cNvPr>
          <p:cNvSpPr/>
          <p:nvPr/>
        </p:nvSpPr>
        <p:spPr>
          <a:xfrm>
            <a:off x="1638872"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10</a:t>
            </a:r>
          </a:p>
        </p:txBody>
      </p:sp>
      <p:cxnSp>
        <p:nvCxnSpPr>
          <p:cNvPr id="17" name="Düz Bağlayıcı 16">
            <a:extLst>
              <a:ext uri="{FF2B5EF4-FFF2-40B4-BE49-F238E27FC236}">
                <a16:creationId xmlns:a16="http://schemas.microsoft.com/office/drawing/2014/main" id="{EBC0E575-89FE-A3AE-9138-A34490272BE3}"/>
              </a:ext>
            </a:extLst>
          </p:cNvPr>
          <p:cNvCxnSpPr>
            <a:cxnSpLocks/>
            <a:stCxn id="9" idx="5"/>
            <a:endCxn id="16" idx="0"/>
          </p:cNvCxnSpPr>
          <p:nvPr/>
        </p:nvCxnSpPr>
        <p:spPr>
          <a:xfrm>
            <a:off x="1566862" y="2080092"/>
            <a:ext cx="252035"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A60EE469-3776-4186-E6DE-2C3970848622}"/>
              </a:ext>
            </a:extLst>
          </p:cNvPr>
          <p:cNvSpPr/>
          <p:nvPr/>
        </p:nvSpPr>
        <p:spPr>
          <a:xfrm>
            <a:off x="2968498" y="177277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24</a:t>
            </a:r>
          </a:p>
        </p:txBody>
      </p:sp>
      <p:cxnSp>
        <p:nvCxnSpPr>
          <p:cNvPr id="20" name="Düz Bağlayıcı 19">
            <a:extLst>
              <a:ext uri="{FF2B5EF4-FFF2-40B4-BE49-F238E27FC236}">
                <a16:creationId xmlns:a16="http://schemas.microsoft.com/office/drawing/2014/main" id="{8E278832-67D3-D799-85AA-EEB679E4F709}"/>
              </a:ext>
            </a:extLst>
          </p:cNvPr>
          <p:cNvCxnSpPr>
            <a:cxnSpLocks/>
            <a:stCxn id="8" idx="5"/>
            <a:endCxn id="19" idx="1"/>
          </p:cNvCxnSpPr>
          <p:nvPr/>
        </p:nvCxnSpPr>
        <p:spPr>
          <a:xfrm>
            <a:off x="2358972" y="1359992"/>
            <a:ext cx="662254" cy="4655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C0F91AC5-D276-1FD3-FEAA-85AB794C891B}"/>
              </a:ext>
            </a:extLst>
          </p:cNvPr>
          <p:cNvSpPr/>
          <p:nvPr/>
        </p:nvSpPr>
        <p:spPr>
          <a:xfrm>
            <a:off x="2536438"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18</a:t>
            </a:r>
          </a:p>
        </p:txBody>
      </p:sp>
      <p:cxnSp>
        <p:nvCxnSpPr>
          <p:cNvPr id="22" name="Düz Bağlayıcı 21">
            <a:extLst>
              <a:ext uri="{FF2B5EF4-FFF2-40B4-BE49-F238E27FC236}">
                <a16:creationId xmlns:a16="http://schemas.microsoft.com/office/drawing/2014/main" id="{3D35E7C3-EE36-62CA-A9BA-0589582FF394}"/>
              </a:ext>
            </a:extLst>
          </p:cNvPr>
          <p:cNvCxnSpPr>
            <a:cxnSpLocks/>
            <a:stCxn id="19" idx="3"/>
            <a:endCxn id="21" idx="0"/>
          </p:cNvCxnSpPr>
          <p:nvPr/>
        </p:nvCxnSpPr>
        <p:spPr>
          <a:xfrm flipH="1">
            <a:off x="2716463" y="2080092"/>
            <a:ext cx="304763"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C19F9811-7367-EFEC-FF03-21A5EDD9ECDA}"/>
              </a:ext>
            </a:extLst>
          </p:cNvPr>
          <p:cNvSpPr/>
          <p:nvPr/>
        </p:nvSpPr>
        <p:spPr>
          <a:xfrm>
            <a:off x="3347830"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48</a:t>
            </a:r>
          </a:p>
        </p:txBody>
      </p:sp>
      <p:cxnSp>
        <p:nvCxnSpPr>
          <p:cNvPr id="24" name="Düz Bağlayıcı 23">
            <a:extLst>
              <a:ext uri="{FF2B5EF4-FFF2-40B4-BE49-F238E27FC236}">
                <a16:creationId xmlns:a16="http://schemas.microsoft.com/office/drawing/2014/main" id="{3E773F4D-7312-F1C7-E865-6A9F2E680979}"/>
              </a:ext>
            </a:extLst>
          </p:cNvPr>
          <p:cNvCxnSpPr>
            <a:cxnSpLocks/>
            <a:stCxn id="19" idx="5"/>
            <a:endCxn id="23" idx="0"/>
          </p:cNvCxnSpPr>
          <p:nvPr/>
        </p:nvCxnSpPr>
        <p:spPr>
          <a:xfrm>
            <a:off x="3275820" y="2080092"/>
            <a:ext cx="252035"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4081FC77-1098-C3F8-6AFF-B254589BEFEA}"/>
              </a:ext>
            </a:extLst>
          </p:cNvPr>
          <p:cNvSpPr/>
          <p:nvPr/>
        </p:nvSpPr>
        <p:spPr>
          <a:xfrm>
            <a:off x="3131800" y="378905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32</a:t>
            </a:r>
          </a:p>
        </p:txBody>
      </p:sp>
      <p:cxnSp>
        <p:nvCxnSpPr>
          <p:cNvPr id="30" name="Düz Bağlayıcı 29">
            <a:extLst>
              <a:ext uri="{FF2B5EF4-FFF2-40B4-BE49-F238E27FC236}">
                <a16:creationId xmlns:a16="http://schemas.microsoft.com/office/drawing/2014/main" id="{A00E2E1E-9759-57A1-A9DA-CDA883CFF858}"/>
              </a:ext>
            </a:extLst>
          </p:cNvPr>
          <p:cNvCxnSpPr>
            <a:cxnSpLocks/>
            <a:stCxn id="23" idx="4"/>
            <a:endCxn id="29" idx="0"/>
          </p:cNvCxnSpPr>
          <p:nvPr/>
        </p:nvCxnSpPr>
        <p:spPr>
          <a:xfrm flipH="1">
            <a:off x="3311825" y="3140960"/>
            <a:ext cx="216030" cy="6480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E9816913-369C-48A4-6ACB-D7839E49329C}"/>
              </a:ext>
            </a:extLst>
          </p:cNvPr>
          <p:cNvSpPr/>
          <p:nvPr/>
        </p:nvSpPr>
        <p:spPr>
          <a:xfrm>
            <a:off x="3563860" y="378905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60</a:t>
            </a:r>
          </a:p>
        </p:txBody>
      </p:sp>
      <p:cxnSp>
        <p:nvCxnSpPr>
          <p:cNvPr id="32" name="Düz Bağlayıcı 31">
            <a:extLst>
              <a:ext uri="{FF2B5EF4-FFF2-40B4-BE49-F238E27FC236}">
                <a16:creationId xmlns:a16="http://schemas.microsoft.com/office/drawing/2014/main" id="{1F420695-749C-A4C7-B329-BE406A1FC713}"/>
              </a:ext>
            </a:extLst>
          </p:cNvPr>
          <p:cNvCxnSpPr>
            <a:cxnSpLocks/>
            <a:stCxn id="23" idx="4"/>
            <a:endCxn id="31" idx="0"/>
          </p:cNvCxnSpPr>
          <p:nvPr/>
        </p:nvCxnSpPr>
        <p:spPr>
          <a:xfrm>
            <a:off x="3527855" y="3140960"/>
            <a:ext cx="216030" cy="6480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Metin kutusu 40">
            <a:extLst>
              <a:ext uri="{FF2B5EF4-FFF2-40B4-BE49-F238E27FC236}">
                <a16:creationId xmlns:a16="http://schemas.microsoft.com/office/drawing/2014/main" id="{BE4755D5-E5C9-5C96-DFB6-484989A9F1C6}"/>
              </a:ext>
            </a:extLst>
          </p:cNvPr>
          <p:cNvSpPr txBox="1"/>
          <p:nvPr/>
        </p:nvSpPr>
        <p:spPr>
          <a:xfrm>
            <a:off x="457200" y="4479545"/>
            <a:ext cx="3500155" cy="1200329"/>
          </a:xfrm>
          <a:prstGeom prst="rect">
            <a:avLst/>
          </a:prstGeom>
          <a:noFill/>
        </p:spPr>
        <p:txBody>
          <a:bodyPr wrap="square" rtlCol="0">
            <a:spAutoFit/>
          </a:bodyPr>
          <a:lstStyle/>
          <a:p>
            <a:r>
              <a:rPr lang="en-US" b="1" dirty="0"/>
              <a:t>Return from Call #1 back to Call #0  at the point of Call #1 </a:t>
            </a:r>
          </a:p>
          <a:p>
            <a:r>
              <a:rPr lang="en-US" dirty="0"/>
              <a:t>Address of 24 returned to </a:t>
            </a:r>
            <a:r>
              <a:rPr lang="en-US" dirty="0" err="1">
                <a:latin typeface="Tahoma" panose="020B0604030504040204" pitchFamily="34" charset="0"/>
                <a:ea typeface="Tahoma" panose="020B0604030504040204" pitchFamily="34" charset="0"/>
                <a:cs typeface="Tahoma" panose="020B0604030504040204" pitchFamily="34" charset="0"/>
              </a:rPr>
              <a:t>p→right</a:t>
            </a:r>
            <a:r>
              <a:rPr lang="en-US" dirty="0">
                <a:latin typeface="Tahoma" panose="020B0604030504040204" pitchFamily="34" charset="0"/>
                <a:ea typeface="Tahoma" panose="020B0604030504040204" pitchFamily="34" charset="0"/>
                <a:cs typeface="Tahoma" panose="020B0604030504040204" pitchFamily="34" charset="0"/>
              </a:rPr>
              <a:t> </a:t>
            </a:r>
            <a:r>
              <a:rPr lang="en-US" dirty="0">
                <a:latin typeface="+mn-lt"/>
                <a:ea typeface="Tahoma" panose="020B0604030504040204" pitchFamily="34" charset="0"/>
                <a:cs typeface="Tahoma" panose="020B0604030504040204" pitchFamily="34" charset="0"/>
              </a:rPr>
              <a:t>with p pointing to 16 (12 gone!!!).</a:t>
            </a:r>
            <a:endParaRPr lang="en-US" dirty="0"/>
          </a:p>
        </p:txBody>
      </p:sp>
      <p:sp>
        <p:nvSpPr>
          <p:cNvPr id="42" name="Metin kutusu 41">
            <a:extLst>
              <a:ext uri="{FF2B5EF4-FFF2-40B4-BE49-F238E27FC236}">
                <a16:creationId xmlns:a16="http://schemas.microsoft.com/office/drawing/2014/main" id="{07B397CC-8930-0BFA-7445-1E5EB7D5B910}"/>
              </a:ext>
            </a:extLst>
          </p:cNvPr>
          <p:cNvSpPr txBox="1"/>
          <p:nvPr/>
        </p:nvSpPr>
        <p:spPr>
          <a:xfrm>
            <a:off x="51312" y="836640"/>
            <a:ext cx="2133600" cy="461665"/>
          </a:xfrm>
          <a:prstGeom prst="rect">
            <a:avLst/>
          </a:prstGeom>
          <a:noFill/>
        </p:spPr>
        <p:txBody>
          <a:bodyPr wrap="square" rtlCol="0">
            <a:spAutoFit/>
          </a:bodyPr>
          <a:lstStyle/>
          <a:p>
            <a:r>
              <a:rPr lang="en-US" sz="2400" b="1" dirty="0">
                <a:solidFill>
                  <a:srgbClr val="FF0000"/>
                </a:solidFill>
                <a:highlight>
                  <a:srgbClr val="FFFF00"/>
                </a:highlight>
              </a:rPr>
              <a:t>Remove 12 !!!</a:t>
            </a:r>
          </a:p>
        </p:txBody>
      </p:sp>
      <p:sp>
        <p:nvSpPr>
          <p:cNvPr id="2" name="Metin kutusu 1">
            <a:extLst>
              <a:ext uri="{FF2B5EF4-FFF2-40B4-BE49-F238E27FC236}">
                <a16:creationId xmlns:a16="http://schemas.microsoft.com/office/drawing/2014/main" id="{8540F615-49EE-D8C3-A1AC-DAB332459C0D}"/>
              </a:ext>
            </a:extLst>
          </p:cNvPr>
          <p:cNvSpPr txBox="1"/>
          <p:nvPr/>
        </p:nvSpPr>
        <p:spPr>
          <a:xfrm>
            <a:off x="2411700" y="899955"/>
            <a:ext cx="902811" cy="584775"/>
          </a:xfrm>
          <a:prstGeom prst="rect">
            <a:avLst/>
          </a:prstGeom>
          <a:noFill/>
        </p:spPr>
        <p:txBody>
          <a:bodyPr wrap="none" rtlCol="0">
            <a:spAutoFit/>
          </a:bodyPr>
          <a:lstStyle/>
          <a:p>
            <a:r>
              <a:rPr lang="en-US" sz="3200" dirty="0">
                <a:solidFill>
                  <a:srgbClr val="FF0000"/>
                </a:solidFill>
              </a:rPr>
              <a:t>← p</a:t>
            </a:r>
          </a:p>
        </p:txBody>
      </p:sp>
    </p:spTree>
    <p:extLst>
      <p:ext uri="{BB962C8B-B14F-4D97-AF65-F5344CB8AC3E}">
        <p14:creationId xmlns:p14="http://schemas.microsoft.com/office/powerpoint/2010/main" val="206339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4B0AB2F-CCD6-734F-4488-DBB794F92449}"/>
              </a:ext>
            </a:extLst>
          </p:cNvPr>
          <p:cNvSpPr>
            <a:spLocks noGrp="1"/>
          </p:cNvSpPr>
          <p:nvPr>
            <p:ph idx="1"/>
          </p:nvPr>
        </p:nvSpPr>
        <p:spPr>
          <a:xfrm>
            <a:off x="3614029" y="1196690"/>
            <a:ext cx="5478659" cy="4929473"/>
          </a:xfrm>
        </p:spPr>
        <p:txBody>
          <a:bodyPr/>
          <a:lstStyle/>
          <a:p>
            <a:pPr marL="357188" indent="-357188">
              <a:lnSpc>
                <a:spcPct val="80000"/>
              </a:lnSpc>
              <a:buFontTx/>
              <a:buNone/>
            </a:pPr>
            <a:r>
              <a:rPr lang="en-US" altLang="en-US" sz="1400" dirty="0" err="1">
                <a:latin typeface="Tahoma" panose="020B0604030504040204" pitchFamily="34" charset="0"/>
              </a:rPr>
              <a:t>BTNodeType</a:t>
            </a:r>
            <a:r>
              <a:rPr lang="en-US" altLang="en-US" sz="1400" dirty="0">
                <a:latin typeface="Tahoma" panose="020B0604030504040204" pitchFamily="34" charset="0"/>
              </a:rPr>
              <a:t> *Remove (</a:t>
            </a:r>
            <a:r>
              <a:rPr lang="en-US" altLang="en-US" sz="1400" dirty="0" err="1">
                <a:latin typeface="Tahoma" panose="020B0604030504040204" pitchFamily="34" charset="0"/>
              </a:rPr>
              <a:t>infotype</a:t>
            </a:r>
            <a:r>
              <a:rPr lang="en-US" altLang="en-US" sz="1400" dirty="0">
                <a:latin typeface="Tahoma" panose="020B0604030504040204" pitchFamily="34" charset="0"/>
              </a:rPr>
              <a:t> *key, </a:t>
            </a:r>
            <a:r>
              <a:rPr lang="en-US" altLang="en-US" sz="1400" dirty="0" err="1">
                <a:latin typeface="Tahoma" panose="020B0604030504040204" pitchFamily="34" charset="0"/>
              </a:rPr>
              <a:t>BTNodeType</a:t>
            </a:r>
            <a:r>
              <a:rPr lang="en-US" altLang="en-US" sz="1400" dirty="0">
                <a:latin typeface="Tahoma" panose="020B0604030504040204" pitchFamily="34" charset="0"/>
              </a:rPr>
              <a:t> *p)</a:t>
            </a:r>
          </a:p>
          <a:p>
            <a:pPr marL="357188" indent="-357188">
              <a:lnSpc>
                <a:spcPct val="80000"/>
              </a:lnSpc>
              <a:buFontTx/>
              <a:buNone/>
            </a:pPr>
            <a:r>
              <a:rPr lang="en-US" altLang="en-US" sz="1400" dirty="0">
                <a:latin typeface="Tahoma" panose="020B0604030504040204" pitchFamily="34" charset="0"/>
              </a:rPr>
              <a:t>{// returns a pointer to node </a:t>
            </a:r>
            <a:r>
              <a:rPr lang="tr-TR" altLang="en-US" sz="1400" dirty="0" err="1">
                <a:latin typeface="Tahoma" panose="020B0604030504040204" pitchFamily="34" charset="0"/>
              </a:rPr>
              <a:t>replacing</a:t>
            </a:r>
            <a:r>
              <a:rPr lang="tr-TR" altLang="en-US" sz="1400" dirty="0">
                <a:latin typeface="Tahoma" panose="020B0604030504040204" pitchFamily="34" charset="0"/>
              </a:rPr>
              <a:t> </a:t>
            </a:r>
            <a:r>
              <a:rPr lang="tr-TR" altLang="en-US" sz="1400" dirty="0" err="1">
                <a:latin typeface="Tahoma" panose="020B0604030504040204" pitchFamily="34" charset="0"/>
              </a:rPr>
              <a:t>the</a:t>
            </a:r>
            <a:r>
              <a:rPr lang="tr-TR" altLang="en-US" sz="1400" dirty="0">
                <a:latin typeface="Tahoma" panose="020B0604030504040204" pitchFamily="34" charset="0"/>
              </a:rPr>
              <a:t> </a:t>
            </a:r>
            <a:r>
              <a:rPr lang="tr-TR" altLang="en-US" sz="1400" dirty="0" err="1">
                <a:latin typeface="Tahoma" panose="020B0604030504040204" pitchFamily="34" charset="0"/>
              </a:rPr>
              <a:t>node</a:t>
            </a:r>
            <a:r>
              <a:rPr lang="tr-TR" altLang="en-US" sz="1400" dirty="0">
                <a:latin typeface="Tahoma" panose="020B0604030504040204" pitchFamily="34" charset="0"/>
              </a:rPr>
              <a:t> </a:t>
            </a:r>
            <a:r>
              <a:rPr lang="tr-TR" altLang="en-US" sz="1400" dirty="0" err="1">
                <a:latin typeface="Tahoma" panose="020B0604030504040204" pitchFamily="34" charset="0"/>
              </a:rPr>
              <a:t>removed</a:t>
            </a:r>
            <a:r>
              <a:rPr lang="en-US" altLang="en-US" sz="1400" dirty="0">
                <a:latin typeface="Tahoma" panose="020B0604030504040204" pitchFamily="34" charset="0"/>
              </a:rPr>
              <a:t>.</a:t>
            </a:r>
          </a:p>
          <a:p>
            <a:pPr marL="357188" indent="-357188">
              <a:lnSpc>
                <a:spcPct val="80000"/>
              </a:lnSpc>
              <a:buFontTx/>
              <a:buNone/>
            </a:pPr>
            <a:r>
              <a:rPr lang="en-US" altLang="en-US" sz="1400" dirty="0">
                <a:latin typeface="Tahoma" panose="020B0604030504040204" pitchFamily="34" charset="0"/>
              </a:rPr>
              <a:t>	</a:t>
            </a:r>
            <a:r>
              <a:rPr lang="en-US" altLang="en-US" sz="1400" dirty="0" err="1">
                <a:latin typeface="Tahoma" panose="020B0604030504040204" pitchFamily="34" charset="0"/>
              </a:rPr>
              <a:t>BTNodeType</a:t>
            </a:r>
            <a:r>
              <a:rPr lang="en-US" altLang="en-US" sz="1400" dirty="0">
                <a:latin typeface="Tahoma" panose="020B0604030504040204" pitchFamily="34" charset="0"/>
              </a:rPr>
              <a:t> *</a:t>
            </a:r>
            <a:r>
              <a:rPr lang="en-US" altLang="en-US" sz="1400" dirty="0" err="1">
                <a:latin typeface="Tahoma" panose="020B0604030504040204" pitchFamily="34" charset="0"/>
              </a:rPr>
              <a:t>TempPtr</a:t>
            </a:r>
            <a:r>
              <a:rPr lang="en-US" altLang="en-US" sz="1400" dirty="0">
                <a:latin typeface="Tahoma" panose="020B0604030504040204" pitchFamily="34" charset="0"/>
              </a:rPr>
              <a:t>;</a:t>
            </a:r>
          </a:p>
          <a:p>
            <a:pPr marL="357188" indent="-357188">
              <a:lnSpc>
                <a:spcPct val="80000"/>
              </a:lnSpc>
              <a:buFontTx/>
              <a:buNone/>
            </a:pPr>
            <a:r>
              <a:rPr lang="en-US" altLang="en-US" sz="1400" dirty="0">
                <a:latin typeface="Tahoma" panose="020B0604030504040204" pitchFamily="34" charset="0"/>
              </a:rPr>
              <a:t>	if (p == NULL)                                               		return </a:t>
            </a:r>
            <a:r>
              <a:rPr lang="en-US" altLang="en-US" sz="1400" dirty="0" err="1">
                <a:latin typeface="Tahoma" panose="020B0604030504040204" pitchFamily="34" charset="0"/>
              </a:rPr>
              <a:t>errorMessage</a:t>
            </a:r>
            <a:r>
              <a:rPr lang="en-US" altLang="en-US" sz="1400" dirty="0">
                <a:latin typeface="Tahoma" panose="020B0604030504040204" pitchFamily="34" charset="0"/>
              </a:rPr>
              <a:t>(“empty tree”);</a:t>
            </a:r>
          </a:p>
          <a:p>
            <a:pPr marL="357188" indent="-357188">
              <a:lnSpc>
                <a:spcPct val="80000"/>
              </a:lnSpc>
              <a:buFontTx/>
              <a:buNone/>
            </a:pPr>
            <a:r>
              <a:rPr lang="en-US" altLang="en-US" sz="1400" dirty="0">
                <a:latin typeface="Tahoma" panose="020B0604030504040204" pitchFamily="34" charset="0"/>
              </a:rPr>
              <a:t>	if (key &lt; p-&gt;data)</a:t>
            </a:r>
          </a:p>
          <a:p>
            <a:pPr marL="357188" indent="-357188">
              <a:lnSpc>
                <a:spcPct val="80000"/>
              </a:lnSpc>
              <a:buFontTx/>
              <a:buNone/>
            </a:pPr>
            <a:r>
              <a:rPr lang="en-US" altLang="en-US" sz="1400" dirty="0">
                <a:latin typeface="Tahoma" panose="020B0604030504040204" pitchFamily="34" charset="0"/>
              </a:rPr>
              <a:t>	  p-&gt;left=Remove(</a:t>
            </a:r>
            <a:r>
              <a:rPr lang="en-US" altLang="en-US" sz="1400" dirty="0" err="1">
                <a:latin typeface="Tahoma" panose="020B0604030504040204" pitchFamily="34" charset="0"/>
              </a:rPr>
              <a:t>key,p</a:t>
            </a:r>
            <a:r>
              <a:rPr lang="en-US" altLang="en-US" sz="1400" dirty="0">
                <a:latin typeface="Tahoma" panose="020B0604030504040204" pitchFamily="34" charset="0"/>
              </a:rPr>
              <a:t>-&gt;left);</a:t>
            </a:r>
            <a:r>
              <a:rPr lang="en-US" altLang="en-US" sz="1400" dirty="0">
                <a:solidFill>
                  <a:srgbClr val="FF0000"/>
                </a:solidFill>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else if (key &gt; p-&gt;data)</a:t>
            </a:r>
          </a:p>
          <a:p>
            <a:pPr marL="357188" indent="-357188">
              <a:lnSpc>
                <a:spcPct val="80000"/>
              </a:lnSpc>
              <a:buFontTx/>
              <a:buNone/>
            </a:pPr>
            <a:r>
              <a:rPr lang="en-US" altLang="en-US" sz="1400" dirty="0">
                <a:latin typeface="Tahoma" panose="020B0604030504040204" pitchFamily="34" charset="0"/>
              </a:rPr>
              <a:t>	  p-&gt;right=Remove(</a:t>
            </a:r>
            <a:r>
              <a:rPr lang="en-US" altLang="en-US" sz="1400" dirty="0" err="1">
                <a:latin typeface="Tahoma" panose="020B0604030504040204" pitchFamily="34" charset="0"/>
              </a:rPr>
              <a:t>key,p</a:t>
            </a:r>
            <a:r>
              <a:rPr lang="en-US" altLang="en-US" sz="1400" dirty="0">
                <a:latin typeface="Tahoma" panose="020B0604030504040204" pitchFamily="34" charset="0"/>
              </a:rPr>
              <a:t>-&gt;right); 		</a:t>
            </a:r>
          </a:p>
          <a:p>
            <a:pPr marL="357188" indent="-357188">
              <a:lnSpc>
                <a:spcPct val="80000"/>
              </a:lnSpc>
              <a:buFontTx/>
              <a:buNone/>
            </a:pPr>
            <a:r>
              <a:rPr lang="en-US" altLang="en-US" sz="1400" dirty="0">
                <a:latin typeface="Tahoma" panose="020B0604030504040204" pitchFamily="34" charset="0"/>
              </a:rPr>
              <a:t>	else   			</a:t>
            </a:r>
            <a:r>
              <a:rPr lang="en-US" altLang="en-US" sz="1400" b="1" dirty="0">
                <a:latin typeface="Tahoma" panose="020B0604030504040204" pitchFamily="34" charset="0"/>
              </a:rPr>
              <a:t> //</a:t>
            </a:r>
            <a:r>
              <a:rPr lang="en-US" sz="1400" b="1" dirty="0">
                <a:latin typeface="Tahoma" panose="020B0604030504040204" pitchFamily="34" charset="0"/>
                <a:ea typeface="Tahoma" panose="020B0604030504040204" pitchFamily="34" charset="0"/>
                <a:cs typeface="Tahoma" panose="020B0604030504040204" pitchFamily="34" charset="0"/>
              </a:rPr>
              <a:t>key =</a:t>
            </a:r>
            <a:r>
              <a:rPr lang="en-US" sz="1400" b="1" dirty="0"/>
              <a:t> </a:t>
            </a:r>
            <a:r>
              <a:rPr lang="en-US" sz="1400" b="1" dirty="0" err="1">
                <a:latin typeface="Tahoma" panose="020B0604030504040204" pitchFamily="34" charset="0"/>
                <a:ea typeface="Tahoma" panose="020B0604030504040204" pitchFamily="34" charset="0"/>
                <a:cs typeface="Tahoma" panose="020B0604030504040204" pitchFamily="34" charset="0"/>
              </a:rPr>
              <a:t>p→data</a:t>
            </a:r>
            <a:endParaRPr lang="en-US" altLang="en-US" sz="1400" dirty="0">
              <a:latin typeface="Tahoma" panose="020B0604030504040204" pitchFamily="34" charset="0"/>
            </a:endParaRPr>
          </a:p>
          <a:p>
            <a:pPr marL="357188" indent="-357188">
              <a:lnSpc>
                <a:spcPct val="80000"/>
              </a:lnSpc>
              <a:buFontTx/>
              <a:buNone/>
            </a:pPr>
            <a:r>
              <a:rPr lang="en-US" altLang="en-US" sz="1400" dirty="0">
                <a:latin typeface="Tahoma" panose="020B0604030504040204" pitchFamily="34" charset="0"/>
              </a:rPr>
              <a:t>	  if (p-&gt;right &amp;&amp; p-&gt;left) {	</a:t>
            </a:r>
            <a:r>
              <a:rPr lang="en-US" altLang="en-US" sz="1400" b="1" dirty="0">
                <a:latin typeface="Tahoma" panose="020B0604030504040204" pitchFamily="34" charset="0"/>
              </a:rPr>
              <a:t> //double child node</a:t>
            </a:r>
            <a:r>
              <a:rPr lang="en-US" sz="1400" b="1" dirty="0">
                <a:latin typeface="Tahoma" panose="020B0604030504040204" pitchFamily="34" charset="0"/>
                <a:ea typeface="Tahoma" panose="020B0604030504040204" pitchFamily="34" charset="0"/>
                <a:cs typeface="Tahoma" panose="020B0604030504040204" pitchFamily="34" charset="0"/>
              </a:rPr>
              <a:t> </a:t>
            </a:r>
            <a:endParaRPr lang="en-US" altLang="en-US" sz="1400" dirty="0">
              <a:latin typeface="Tahoma" panose="020B0604030504040204" pitchFamily="34" charset="0"/>
            </a:endParaRPr>
          </a:p>
          <a:p>
            <a:pPr marL="357188" indent="-357188">
              <a:lnSpc>
                <a:spcPct val="80000"/>
              </a:lnSpc>
              <a:buFontTx/>
              <a:buNone/>
            </a:pPr>
            <a:r>
              <a:rPr lang="en-US" altLang="en-US" sz="1400" dirty="0">
                <a:latin typeface="Tahoma" panose="020B0604030504040204" pitchFamily="34" charset="0"/>
              </a:rPr>
              <a:t>	</a:t>
            </a:r>
            <a:r>
              <a:rPr lang="en-US" altLang="en-US" sz="1400" dirty="0">
                <a:solidFill>
                  <a:srgbClr val="FF0000"/>
                </a:solidFill>
                <a:latin typeface="Tahoma" panose="020B0604030504040204" pitchFamily="34" charset="0"/>
              </a:rPr>
              <a:t>     </a:t>
            </a:r>
            <a:r>
              <a:rPr lang="en-US" altLang="en-US" sz="1400" dirty="0" err="1">
                <a:latin typeface="Tahoma" panose="020B0604030504040204" pitchFamily="34" charset="0"/>
              </a:rPr>
              <a:t>TmpPtr</a:t>
            </a:r>
            <a:r>
              <a:rPr lang="en-US" altLang="en-US" sz="1400" dirty="0">
                <a:latin typeface="Tahoma" panose="020B0604030504040204" pitchFamily="34" charset="0"/>
              </a:rPr>
              <a:t>=</a:t>
            </a:r>
            <a:r>
              <a:rPr lang="en-US" altLang="en-US" sz="1400" dirty="0" err="1">
                <a:latin typeface="Tahoma" panose="020B0604030504040204" pitchFamily="34" charset="0"/>
              </a:rPr>
              <a:t>findMin</a:t>
            </a:r>
            <a:r>
              <a:rPr lang="en-US" altLang="en-US" sz="1400" dirty="0">
                <a:latin typeface="Tahoma" panose="020B0604030504040204" pitchFamily="34" charset="0"/>
              </a:rPr>
              <a:t>(p-&gt;right);	 </a:t>
            </a:r>
          </a:p>
          <a:p>
            <a:pPr marL="357188" indent="-357188">
              <a:lnSpc>
                <a:spcPct val="80000"/>
              </a:lnSpc>
              <a:buFontTx/>
              <a:buNone/>
            </a:pPr>
            <a:r>
              <a:rPr lang="en-US" altLang="en-US" sz="1400" dirty="0">
                <a:latin typeface="Tahoma" panose="020B0604030504040204" pitchFamily="34" charset="0"/>
              </a:rPr>
              <a:t>	     p-&gt;data=</a:t>
            </a:r>
            <a:r>
              <a:rPr lang="en-US" altLang="en-US" sz="1400" dirty="0" err="1">
                <a:latin typeface="Tahoma" panose="020B0604030504040204" pitchFamily="34" charset="0"/>
              </a:rPr>
              <a:t>TmpPtr</a:t>
            </a:r>
            <a:r>
              <a:rPr lang="en-US" altLang="en-US" sz="1400" dirty="0">
                <a:latin typeface="Tahoma" panose="020B0604030504040204" pitchFamily="34" charset="0"/>
              </a:rPr>
              <a:t>-&gt;data; 	    </a:t>
            </a:r>
          </a:p>
          <a:p>
            <a:pPr marL="357188" indent="-357188">
              <a:lnSpc>
                <a:spcPct val="80000"/>
              </a:lnSpc>
              <a:buFontTx/>
              <a:buNone/>
            </a:pPr>
            <a:r>
              <a:rPr lang="en-US" altLang="en-US" sz="1400" dirty="0">
                <a:latin typeface="Tahoma" panose="020B0604030504040204" pitchFamily="34" charset="0"/>
              </a:rPr>
              <a:t>	     p-&gt;right=Remove(p-&gt;</a:t>
            </a:r>
            <a:r>
              <a:rPr lang="en-US" altLang="en-US" sz="1400" dirty="0" err="1">
                <a:latin typeface="Tahoma" panose="020B0604030504040204" pitchFamily="34" charset="0"/>
              </a:rPr>
              <a:t>data,p</a:t>
            </a:r>
            <a:r>
              <a:rPr lang="en-US" altLang="en-US" sz="1400" dirty="0">
                <a:latin typeface="Tahoma" panose="020B0604030504040204" pitchFamily="34" charset="0"/>
              </a:rPr>
              <a:t>-&gt;right); </a:t>
            </a:r>
          </a:p>
          <a:p>
            <a:pPr marL="357188" indent="-357188">
              <a:lnSpc>
                <a:spcPct val="80000"/>
              </a:lnSpc>
              <a:buFontTx/>
              <a:buNone/>
            </a:pP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else {		</a:t>
            </a:r>
            <a:r>
              <a:rPr lang="en-US" altLang="en-US" sz="1400" b="1" dirty="0">
                <a:latin typeface="Tahoma" panose="020B0604030504040204" pitchFamily="34" charset="0"/>
              </a:rPr>
              <a:t> 	//single child node</a:t>
            </a:r>
            <a:r>
              <a:rPr lang="en-US" sz="1400" b="1" dirty="0">
                <a:latin typeface="Tahoma" panose="020B0604030504040204" pitchFamily="34" charset="0"/>
                <a:ea typeface="Tahoma" panose="020B0604030504040204" pitchFamily="34" charset="0"/>
                <a:cs typeface="Tahoma" panose="020B0604030504040204" pitchFamily="34" charset="0"/>
              </a:rPr>
              <a:t> </a:t>
            </a: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a:t>
            </a:r>
            <a:r>
              <a:rPr lang="en-US" altLang="en-US" sz="1400" dirty="0" err="1">
                <a:latin typeface="Tahoma" panose="020B0604030504040204" pitchFamily="34" charset="0"/>
              </a:rPr>
              <a:t>TmpPtr</a:t>
            </a:r>
            <a:r>
              <a:rPr lang="en-US" altLang="en-US" sz="1400" dirty="0">
                <a:latin typeface="Tahoma" panose="020B0604030504040204" pitchFamily="34" charset="0"/>
              </a:rPr>
              <a:t>=p;</a:t>
            </a:r>
          </a:p>
          <a:p>
            <a:pPr marL="357188" indent="-357188">
              <a:lnSpc>
                <a:spcPct val="80000"/>
              </a:lnSpc>
              <a:buFontTx/>
              <a:buNone/>
            </a:pPr>
            <a:r>
              <a:rPr lang="en-US" altLang="en-US" sz="1400" dirty="0">
                <a:latin typeface="Tahoma" panose="020B0604030504040204" pitchFamily="34" charset="0"/>
              </a:rPr>
              <a:t>	     if (p-&gt;left == NULL) p=p-&gt;right;</a:t>
            </a:r>
          </a:p>
          <a:p>
            <a:pPr marL="357188" indent="-357188">
              <a:lnSpc>
                <a:spcPct val="80000"/>
              </a:lnSpc>
              <a:buFontTx/>
              <a:buNone/>
            </a:pPr>
            <a:r>
              <a:rPr lang="en-US" altLang="en-US" sz="1400" dirty="0">
                <a:latin typeface="Tahoma" panose="020B0604030504040204" pitchFamily="34" charset="0"/>
              </a:rPr>
              <a:t>	     else if (p-&gt;right == NULL) p=p-&gt;left; </a:t>
            </a:r>
          </a:p>
          <a:p>
            <a:pPr marL="357188" indent="-357188">
              <a:lnSpc>
                <a:spcPct val="80000"/>
              </a:lnSpc>
              <a:buFontTx/>
              <a:buNone/>
            </a:pPr>
            <a:r>
              <a:rPr lang="en-US" altLang="en-US" sz="1400" dirty="0">
                <a:latin typeface="Tahoma" panose="020B0604030504040204" pitchFamily="34" charset="0"/>
              </a:rPr>
              <a:t>	     free(</a:t>
            </a:r>
            <a:r>
              <a:rPr lang="en-US" altLang="en-US" sz="1400" dirty="0" err="1">
                <a:latin typeface="Tahoma" panose="020B0604030504040204" pitchFamily="34" charset="0"/>
              </a:rPr>
              <a:t>TmpPtr</a:t>
            </a: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a:t>
            </a:r>
          </a:p>
          <a:p>
            <a:pPr marL="357188" indent="-357188">
              <a:lnSpc>
                <a:spcPct val="80000"/>
              </a:lnSpc>
              <a:buFontTx/>
              <a:buNone/>
            </a:pPr>
            <a:r>
              <a:rPr lang="en-US" altLang="en-US" sz="1400" dirty="0">
                <a:latin typeface="Tahoma" panose="020B0604030504040204" pitchFamily="34" charset="0"/>
              </a:rPr>
              <a:t>	</a:t>
            </a:r>
            <a:r>
              <a:rPr lang="en-US" altLang="en-US" sz="1400" dirty="0">
                <a:solidFill>
                  <a:srgbClr val="FF0000"/>
                </a:solidFill>
                <a:latin typeface="Tahoma" panose="020B0604030504040204" pitchFamily="34" charset="0"/>
              </a:rPr>
              <a:t>return p;</a:t>
            </a:r>
            <a:endParaRPr lang="en-US" sz="1400" dirty="0">
              <a:solidFill>
                <a:srgbClr val="FF0000"/>
              </a:solidFill>
            </a:endParaRPr>
          </a:p>
        </p:txBody>
      </p:sp>
      <p:sp>
        <p:nvSpPr>
          <p:cNvPr id="4" name="Veri Yer Tutucusu 3">
            <a:extLst>
              <a:ext uri="{FF2B5EF4-FFF2-40B4-BE49-F238E27FC236}">
                <a16:creationId xmlns:a16="http://schemas.microsoft.com/office/drawing/2014/main" id="{5BBCD60D-E175-B27C-D2B3-FA5AC82EC7E0}"/>
              </a:ext>
            </a:extLst>
          </p:cNvPr>
          <p:cNvSpPr>
            <a:spLocks noGrp="1"/>
          </p:cNvSpPr>
          <p:nvPr>
            <p:ph type="dt" sz="half" idx="10"/>
          </p:nvPr>
        </p:nvSpPr>
        <p:spPr/>
        <p:txBody>
          <a:bodyPr/>
          <a:lstStyle/>
          <a:p>
            <a:fld id="{0F92DB3B-1097-4618-8664-8FF5E565DAC1}" type="datetime4">
              <a:rPr lang="en-US" altLang="en-US" smtClean="0"/>
              <a:pPr/>
              <a:t>November 5, 2025</a:t>
            </a:fld>
            <a:endParaRPr lang="en-US" altLang="en-US" dirty="0"/>
          </a:p>
        </p:txBody>
      </p:sp>
      <p:sp>
        <p:nvSpPr>
          <p:cNvPr id="5" name="Alt Bilgi Yer Tutucusu 4">
            <a:extLst>
              <a:ext uri="{FF2B5EF4-FFF2-40B4-BE49-F238E27FC236}">
                <a16:creationId xmlns:a16="http://schemas.microsoft.com/office/drawing/2014/main" id="{151E49B6-F78B-B4F3-74F4-B3DEE585341C}"/>
              </a:ext>
            </a:extLst>
          </p:cNvPr>
          <p:cNvSpPr>
            <a:spLocks noGrp="1"/>
          </p:cNvSpPr>
          <p:nvPr>
            <p:ph type="ftr" sz="quarter" idx="11"/>
          </p:nvPr>
        </p:nvSpPr>
        <p:spPr/>
        <p:txBody>
          <a:bodyPr/>
          <a:lstStyle/>
          <a:p>
            <a:r>
              <a:rPr lang="en-US" altLang="en-US"/>
              <a:t>Borahan Tümer, Ph.D.                                                                                                                                                                          </a:t>
            </a:r>
            <a:endParaRPr lang="en-US" altLang="en-US" dirty="0"/>
          </a:p>
        </p:txBody>
      </p:sp>
      <p:sp>
        <p:nvSpPr>
          <p:cNvPr id="6" name="Slayt Numarası Yer Tutucusu 5">
            <a:extLst>
              <a:ext uri="{FF2B5EF4-FFF2-40B4-BE49-F238E27FC236}">
                <a16:creationId xmlns:a16="http://schemas.microsoft.com/office/drawing/2014/main" id="{211CD70C-665E-6917-6854-F2B59EA3E4EC}"/>
              </a:ext>
            </a:extLst>
          </p:cNvPr>
          <p:cNvSpPr>
            <a:spLocks noGrp="1"/>
          </p:cNvSpPr>
          <p:nvPr>
            <p:ph type="sldNum" sz="quarter" idx="12"/>
          </p:nvPr>
        </p:nvSpPr>
        <p:spPr/>
        <p:txBody>
          <a:bodyPr/>
          <a:lstStyle/>
          <a:p>
            <a:fld id="{7BBBEAB4-9E35-4AD2-B30F-971FEF33D279}" type="slidenum">
              <a:rPr lang="en-US" altLang="en-US" smtClean="0"/>
              <a:pPr/>
              <a:t>95</a:t>
            </a:fld>
            <a:endParaRPr lang="en-US" altLang="en-US" dirty="0"/>
          </a:p>
        </p:txBody>
      </p:sp>
      <p:sp>
        <p:nvSpPr>
          <p:cNvPr id="7" name="Başlık 6">
            <a:extLst>
              <a:ext uri="{FF2B5EF4-FFF2-40B4-BE49-F238E27FC236}">
                <a16:creationId xmlns:a16="http://schemas.microsoft.com/office/drawing/2014/main" id="{1974FF2F-3AC7-59AF-4F13-F81D68DCC374}"/>
              </a:ext>
            </a:extLst>
          </p:cNvPr>
          <p:cNvSpPr>
            <a:spLocks noGrp="1"/>
          </p:cNvSpPr>
          <p:nvPr>
            <p:ph type="title"/>
          </p:nvPr>
        </p:nvSpPr>
        <p:spPr>
          <a:xfrm>
            <a:off x="35370" y="274638"/>
            <a:ext cx="9108630" cy="706022"/>
          </a:xfrm>
        </p:spPr>
        <p:txBody>
          <a:bodyPr/>
          <a:lstStyle/>
          <a:p>
            <a:r>
              <a:rPr lang="en-US" sz="4000" dirty="0"/>
              <a:t>Removing a key at node with two children </a:t>
            </a:r>
          </a:p>
        </p:txBody>
      </p:sp>
      <p:sp>
        <p:nvSpPr>
          <p:cNvPr id="8" name="Oval 7">
            <a:extLst>
              <a:ext uri="{FF2B5EF4-FFF2-40B4-BE49-F238E27FC236}">
                <a16:creationId xmlns:a16="http://schemas.microsoft.com/office/drawing/2014/main" id="{F62EA3E4-2978-C6CA-2A78-9BD4707D5FDE}"/>
              </a:ext>
            </a:extLst>
          </p:cNvPr>
          <p:cNvSpPr/>
          <p:nvPr/>
        </p:nvSpPr>
        <p:spPr>
          <a:xfrm>
            <a:off x="2051650" y="105267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16</a:t>
            </a:r>
          </a:p>
        </p:txBody>
      </p:sp>
      <p:sp>
        <p:nvSpPr>
          <p:cNvPr id="9" name="Oval 8">
            <a:extLst>
              <a:ext uri="{FF2B5EF4-FFF2-40B4-BE49-F238E27FC236}">
                <a16:creationId xmlns:a16="http://schemas.microsoft.com/office/drawing/2014/main" id="{85AC2F45-83F6-2939-CB3E-37D37460981E}"/>
              </a:ext>
            </a:extLst>
          </p:cNvPr>
          <p:cNvSpPr/>
          <p:nvPr/>
        </p:nvSpPr>
        <p:spPr>
          <a:xfrm>
            <a:off x="1259540" y="177277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8</a:t>
            </a:r>
          </a:p>
        </p:txBody>
      </p:sp>
      <p:cxnSp>
        <p:nvCxnSpPr>
          <p:cNvPr id="11" name="Düz Bağlayıcı 10">
            <a:extLst>
              <a:ext uri="{FF2B5EF4-FFF2-40B4-BE49-F238E27FC236}">
                <a16:creationId xmlns:a16="http://schemas.microsoft.com/office/drawing/2014/main" id="{EB6F4F94-8877-90B1-AAB0-95CAAE6BCEB0}"/>
              </a:ext>
            </a:extLst>
          </p:cNvPr>
          <p:cNvCxnSpPr>
            <a:stCxn id="8" idx="3"/>
            <a:endCxn id="9" idx="7"/>
          </p:cNvCxnSpPr>
          <p:nvPr/>
        </p:nvCxnSpPr>
        <p:spPr>
          <a:xfrm flipH="1">
            <a:off x="1566862" y="1359992"/>
            <a:ext cx="537516" cy="4655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3ADECA4B-8726-AF26-68C5-0EBEF7DB73FB}"/>
              </a:ext>
            </a:extLst>
          </p:cNvPr>
          <p:cNvSpPr/>
          <p:nvPr/>
        </p:nvSpPr>
        <p:spPr>
          <a:xfrm>
            <a:off x="827480"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4</a:t>
            </a:r>
          </a:p>
        </p:txBody>
      </p:sp>
      <p:cxnSp>
        <p:nvCxnSpPr>
          <p:cNvPr id="13" name="Düz Bağlayıcı 12">
            <a:extLst>
              <a:ext uri="{FF2B5EF4-FFF2-40B4-BE49-F238E27FC236}">
                <a16:creationId xmlns:a16="http://schemas.microsoft.com/office/drawing/2014/main" id="{E404D2C6-5A57-FADF-E40C-48444E6485EC}"/>
              </a:ext>
            </a:extLst>
          </p:cNvPr>
          <p:cNvCxnSpPr>
            <a:cxnSpLocks/>
            <a:stCxn id="9" idx="3"/>
            <a:endCxn id="12" idx="0"/>
          </p:cNvCxnSpPr>
          <p:nvPr/>
        </p:nvCxnSpPr>
        <p:spPr>
          <a:xfrm flipH="1">
            <a:off x="1007505" y="2080092"/>
            <a:ext cx="304763"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8EC3773D-2C49-3D02-9866-276B4C922666}"/>
              </a:ext>
            </a:extLst>
          </p:cNvPr>
          <p:cNvSpPr/>
          <p:nvPr/>
        </p:nvSpPr>
        <p:spPr>
          <a:xfrm>
            <a:off x="1638872"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10</a:t>
            </a:r>
          </a:p>
        </p:txBody>
      </p:sp>
      <p:cxnSp>
        <p:nvCxnSpPr>
          <p:cNvPr id="17" name="Düz Bağlayıcı 16">
            <a:extLst>
              <a:ext uri="{FF2B5EF4-FFF2-40B4-BE49-F238E27FC236}">
                <a16:creationId xmlns:a16="http://schemas.microsoft.com/office/drawing/2014/main" id="{EBC0E575-89FE-A3AE-9138-A34490272BE3}"/>
              </a:ext>
            </a:extLst>
          </p:cNvPr>
          <p:cNvCxnSpPr>
            <a:cxnSpLocks/>
            <a:stCxn id="9" idx="5"/>
            <a:endCxn id="16" idx="0"/>
          </p:cNvCxnSpPr>
          <p:nvPr/>
        </p:nvCxnSpPr>
        <p:spPr>
          <a:xfrm>
            <a:off x="1566862" y="2080092"/>
            <a:ext cx="252035"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A60EE469-3776-4186-E6DE-2C3970848622}"/>
              </a:ext>
            </a:extLst>
          </p:cNvPr>
          <p:cNvSpPr/>
          <p:nvPr/>
        </p:nvSpPr>
        <p:spPr>
          <a:xfrm>
            <a:off x="2968498" y="177277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24</a:t>
            </a:r>
          </a:p>
        </p:txBody>
      </p:sp>
      <p:cxnSp>
        <p:nvCxnSpPr>
          <p:cNvPr id="20" name="Düz Bağlayıcı 19">
            <a:extLst>
              <a:ext uri="{FF2B5EF4-FFF2-40B4-BE49-F238E27FC236}">
                <a16:creationId xmlns:a16="http://schemas.microsoft.com/office/drawing/2014/main" id="{8E278832-67D3-D799-85AA-EEB679E4F709}"/>
              </a:ext>
            </a:extLst>
          </p:cNvPr>
          <p:cNvCxnSpPr>
            <a:cxnSpLocks/>
            <a:stCxn id="8" idx="5"/>
            <a:endCxn id="19" idx="1"/>
          </p:cNvCxnSpPr>
          <p:nvPr/>
        </p:nvCxnSpPr>
        <p:spPr>
          <a:xfrm>
            <a:off x="2358972" y="1359992"/>
            <a:ext cx="662254" cy="4655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C0F91AC5-D276-1FD3-FEAA-85AB794C891B}"/>
              </a:ext>
            </a:extLst>
          </p:cNvPr>
          <p:cNvSpPr/>
          <p:nvPr/>
        </p:nvSpPr>
        <p:spPr>
          <a:xfrm>
            <a:off x="2536438"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18</a:t>
            </a:r>
          </a:p>
        </p:txBody>
      </p:sp>
      <p:cxnSp>
        <p:nvCxnSpPr>
          <p:cNvPr id="22" name="Düz Bağlayıcı 21">
            <a:extLst>
              <a:ext uri="{FF2B5EF4-FFF2-40B4-BE49-F238E27FC236}">
                <a16:creationId xmlns:a16="http://schemas.microsoft.com/office/drawing/2014/main" id="{3D35E7C3-EE36-62CA-A9BA-0589582FF394}"/>
              </a:ext>
            </a:extLst>
          </p:cNvPr>
          <p:cNvCxnSpPr>
            <a:cxnSpLocks/>
            <a:stCxn id="19" idx="3"/>
            <a:endCxn id="21" idx="0"/>
          </p:cNvCxnSpPr>
          <p:nvPr/>
        </p:nvCxnSpPr>
        <p:spPr>
          <a:xfrm flipH="1">
            <a:off x="2716463" y="2080092"/>
            <a:ext cx="304763"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C19F9811-7367-EFEC-FF03-21A5EDD9ECDA}"/>
              </a:ext>
            </a:extLst>
          </p:cNvPr>
          <p:cNvSpPr/>
          <p:nvPr/>
        </p:nvSpPr>
        <p:spPr>
          <a:xfrm>
            <a:off x="3347830" y="278091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48</a:t>
            </a:r>
          </a:p>
        </p:txBody>
      </p:sp>
      <p:cxnSp>
        <p:nvCxnSpPr>
          <p:cNvPr id="24" name="Düz Bağlayıcı 23">
            <a:extLst>
              <a:ext uri="{FF2B5EF4-FFF2-40B4-BE49-F238E27FC236}">
                <a16:creationId xmlns:a16="http://schemas.microsoft.com/office/drawing/2014/main" id="{3E773F4D-7312-F1C7-E865-6A9F2E680979}"/>
              </a:ext>
            </a:extLst>
          </p:cNvPr>
          <p:cNvCxnSpPr>
            <a:cxnSpLocks/>
            <a:stCxn id="19" idx="5"/>
            <a:endCxn id="23" idx="0"/>
          </p:cNvCxnSpPr>
          <p:nvPr/>
        </p:nvCxnSpPr>
        <p:spPr>
          <a:xfrm>
            <a:off x="3275820" y="2080092"/>
            <a:ext cx="252035" cy="700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4081FC77-1098-C3F8-6AFF-B254589BEFEA}"/>
              </a:ext>
            </a:extLst>
          </p:cNvPr>
          <p:cNvSpPr/>
          <p:nvPr/>
        </p:nvSpPr>
        <p:spPr>
          <a:xfrm>
            <a:off x="3131800" y="378905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32</a:t>
            </a:r>
          </a:p>
        </p:txBody>
      </p:sp>
      <p:cxnSp>
        <p:nvCxnSpPr>
          <p:cNvPr id="30" name="Düz Bağlayıcı 29">
            <a:extLst>
              <a:ext uri="{FF2B5EF4-FFF2-40B4-BE49-F238E27FC236}">
                <a16:creationId xmlns:a16="http://schemas.microsoft.com/office/drawing/2014/main" id="{A00E2E1E-9759-57A1-A9DA-CDA883CFF858}"/>
              </a:ext>
            </a:extLst>
          </p:cNvPr>
          <p:cNvCxnSpPr>
            <a:cxnSpLocks/>
            <a:stCxn id="23" idx="4"/>
            <a:endCxn id="29" idx="0"/>
          </p:cNvCxnSpPr>
          <p:nvPr/>
        </p:nvCxnSpPr>
        <p:spPr>
          <a:xfrm flipH="1">
            <a:off x="3311825" y="3140960"/>
            <a:ext cx="216030" cy="6480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E9816913-369C-48A4-6ACB-D7839E49329C}"/>
              </a:ext>
            </a:extLst>
          </p:cNvPr>
          <p:cNvSpPr/>
          <p:nvPr/>
        </p:nvSpPr>
        <p:spPr>
          <a:xfrm>
            <a:off x="3563860" y="3789050"/>
            <a:ext cx="360050" cy="36005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600" dirty="0">
                <a:ln>
                  <a:solidFill>
                    <a:schemeClr val="tx1"/>
                  </a:solidFill>
                </a:ln>
                <a:solidFill>
                  <a:schemeClr val="tx1"/>
                </a:solidFill>
              </a:rPr>
              <a:t>60</a:t>
            </a:r>
          </a:p>
        </p:txBody>
      </p:sp>
      <p:cxnSp>
        <p:nvCxnSpPr>
          <p:cNvPr id="32" name="Düz Bağlayıcı 31">
            <a:extLst>
              <a:ext uri="{FF2B5EF4-FFF2-40B4-BE49-F238E27FC236}">
                <a16:creationId xmlns:a16="http://schemas.microsoft.com/office/drawing/2014/main" id="{1F420695-749C-A4C7-B329-BE406A1FC713}"/>
              </a:ext>
            </a:extLst>
          </p:cNvPr>
          <p:cNvCxnSpPr>
            <a:cxnSpLocks/>
            <a:stCxn id="23" idx="4"/>
            <a:endCxn id="31" idx="0"/>
          </p:cNvCxnSpPr>
          <p:nvPr/>
        </p:nvCxnSpPr>
        <p:spPr>
          <a:xfrm>
            <a:off x="3527855" y="3140960"/>
            <a:ext cx="216030" cy="6480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Metin kutusu 40">
            <a:extLst>
              <a:ext uri="{FF2B5EF4-FFF2-40B4-BE49-F238E27FC236}">
                <a16:creationId xmlns:a16="http://schemas.microsoft.com/office/drawing/2014/main" id="{BE4755D5-E5C9-5C96-DFB6-484989A9F1C6}"/>
              </a:ext>
            </a:extLst>
          </p:cNvPr>
          <p:cNvSpPr txBox="1"/>
          <p:nvPr/>
        </p:nvSpPr>
        <p:spPr>
          <a:xfrm>
            <a:off x="457200" y="4479545"/>
            <a:ext cx="3500155" cy="1200329"/>
          </a:xfrm>
          <a:prstGeom prst="rect">
            <a:avLst/>
          </a:prstGeom>
          <a:noFill/>
        </p:spPr>
        <p:txBody>
          <a:bodyPr wrap="square" rtlCol="0">
            <a:spAutoFit/>
          </a:bodyPr>
          <a:lstStyle/>
          <a:p>
            <a:r>
              <a:rPr lang="en-US" b="1" dirty="0"/>
              <a:t>Return from Call #0 </a:t>
            </a:r>
          </a:p>
          <a:p>
            <a:r>
              <a:rPr lang="en-US" dirty="0"/>
              <a:t>Address of 16 (i.e., modified BST) returned to the invoker function with 12 removed</a:t>
            </a:r>
            <a:r>
              <a:rPr lang="en-US" dirty="0">
                <a:latin typeface="+mn-lt"/>
                <a:ea typeface="Tahoma" panose="020B0604030504040204" pitchFamily="34" charset="0"/>
                <a:cs typeface="Tahoma" panose="020B0604030504040204" pitchFamily="34" charset="0"/>
              </a:rPr>
              <a:t>.</a:t>
            </a:r>
            <a:endParaRPr lang="en-US" dirty="0"/>
          </a:p>
        </p:txBody>
      </p:sp>
      <p:sp>
        <p:nvSpPr>
          <p:cNvPr id="42" name="Metin kutusu 41">
            <a:extLst>
              <a:ext uri="{FF2B5EF4-FFF2-40B4-BE49-F238E27FC236}">
                <a16:creationId xmlns:a16="http://schemas.microsoft.com/office/drawing/2014/main" id="{07B397CC-8930-0BFA-7445-1E5EB7D5B910}"/>
              </a:ext>
            </a:extLst>
          </p:cNvPr>
          <p:cNvSpPr txBox="1"/>
          <p:nvPr/>
        </p:nvSpPr>
        <p:spPr>
          <a:xfrm>
            <a:off x="51312" y="836640"/>
            <a:ext cx="2133600" cy="461665"/>
          </a:xfrm>
          <a:prstGeom prst="rect">
            <a:avLst/>
          </a:prstGeom>
          <a:noFill/>
        </p:spPr>
        <p:txBody>
          <a:bodyPr wrap="square" rtlCol="0">
            <a:spAutoFit/>
          </a:bodyPr>
          <a:lstStyle/>
          <a:p>
            <a:r>
              <a:rPr lang="en-US" sz="2400" b="1" dirty="0">
                <a:solidFill>
                  <a:srgbClr val="FF0000"/>
                </a:solidFill>
                <a:highlight>
                  <a:srgbClr val="FFFF00"/>
                </a:highlight>
              </a:rPr>
              <a:t>Remove 12 !!!</a:t>
            </a:r>
          </a:p>
        </p:txBody>
      </p:sp>
      <p:sp>
        <p:nvSpPr>
          <p:cNvPr id="2" name="Metin kutusu 1">
            <a:extLst>
              <a:ext uri="{FF2B5EF4-FFF2-40B4-BE49-F238E27FC236}">
                <a16:creationId xmlns:a16="http://schemas.microsoft.com/office/drawing/2014/main" id="{8540F615-49EE-D8C3-A1AC-DAB332459C0D}"/>
              </a:ext>
            </a:extLst>
          </p:cNvPr>
          <p:cNvSpPr txBox="1"/>
          <p:nvPr/>
        </p:nvSpPr>
        <p:spPr>
          <a:xfrm>
            <a:off x="2411700" y="899955"/>
            <a:ext cx="902811" cy="584775"/>
          </a:xfrm>
          <a:prstGeom prst="rect">
            <a:avLst/>
          </a:prstGeom>
          <a:noFill/>
        </p:spPr>
        <p:txBody>
          <a:bodyPr wrap="none" rtlCol="0">
            <a:spAutoFit/>
          </a:bodyPr>
          <a:lstStyle/>
          <a:p>
            <a:r>
              <a:rPr lang="en-US" sz="3200" dirty="0">
                <a:solidFill>
                  <a:srgbClr val="FF0000"/>
                </a:solidFill>
              </a:rPr>
              <a:t>← p</a:t>
            </a:r>
          </a:p>
        </p:txBody>
      </p:sp>
    </p:spTree>
    <p:extLst>
      <p:ext uri="{BB962C8B-B14F-4D97-AF65-F5344CB8AC3E}">
        <p14:creationId xmlns:p14="http://schemas.microsoft.com/office/powerpoint/2010/main" val="5517049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CA89433-CF36-4F4B-B061-2F09EC3A715F}"/>
              </a:ext>
            </a:extLst>
          </p:cNvPr>
          <p:cNvSpPr>
            <a:spLocks noGrp="1"/>
          </p:cNvSpPr>
          <p:nvPr>
            <p:ph type="title"/>
          </p:nvPr>
        </p:nvSpPr>
        <p:spPr>
          <a:xfrm>
            <a:off x="457200" y="2060810"/>
            <a:ext cx="8229600" cy="2088290"/>
          </a:xfrm>
        </p:spPr>
        <p:txBody>
          <a:bodyPr/>
          <a:lstStyle/>
          <a:p>
            <a:r>
              <a:rPr lang="en-US" sz="7200" dirty="0"/>
              <a:t>Supplementary slides…</a:t>
            </a:r>
          </a:p>
        </p:txBody>
      </p:sp>
      <p:sp>
        <p:nvSpPr>
          <p:cNvPr id="4" name="Veri Yer Tutucusu 3">
            <a:extLst>
              <a:ext uri="{FF2B5EF4-FFF2-40B4-BE49-F238E27FC236}">
                <a16:creationId xmlns:a16="http://schemas.microsoft.com/office/drawing/2014/main" id="{12B8B55C-4786-4B91-9B56-BAD11AFACFEF}"/>
              </a:ext>
            </a:extLst>
          </p:cNvPr>
          <p:cNvSpPr>
            <a:spLocks noGrp="1"/>
          </p:cNvSpPr>
          <p:nvPr>
            <p:ph type="dt" sz="half" idx="10"/>
          </p:nvPr>
        </p:nvSpPr>
        <p:spPr/>
        <p:txBody>
          <a:bodyPr/>
          <a:lstStyle/>
          <a:p>
            <a:fld id="{0F92DB3B-1097-4618-8664-8FF5E565DAC1}" type="datetime4">
              <a:rPr lang="en-US" altLang="en-US" smtClean="0"/>
              <a:pPr/>
              <a:t>November 5, 2025</a:t>
            </a:fld>
            <a:endParaRPr lang="en-US" altLang="en-US" dirty="0"/>
          </a:p>
        </p:txBody>
      </p:sp>
      <p:sp>
        <p:nvSpPr>
          <p:cNvPr id="5" name="Alt Bilgi Yer Tutucusu 4">
            <a:extLst>
              <a:ext uri="{FF2B5EF4-FFF2-40B4-BE49-F238E27FC236}">
                <a16:creationId xmlns:a16="http://schemas.microsoft.com/office/drawing/2014/main" id="{A1F238CC-5B72-42BC-B4A5-8B53B9E69579}"/>
              </a:ext>
            </a:extLst>
          </p:cNvPr>
          <p:cNvSpPr>
            <a:spLocks noGrp="1"/>
          </p:cNvSpPr>
          <p:nvPr>
            <p:ph type="ftr" sz="quarter" idx="11"/>
          </p:nvPr>
        </p:nvSpPr>
        <p:spPr/>
        <p:txBody>
          <a:bodyPr/>
          <a:lstStyle/>
          <a:p>
            <a:r>
              <a:rPr lang="en-US" altLang="en-US" dirty="0"/>
              <a:t>Borahan Tümer                                                                                                                                                                          </a:t>
            </a:r>
          </a:p>
        </p:txBody>
      </p:sp>
      <p:sp>
        <p:nvSpPr>
          <p:cNvPr id="6" name="Slayt Numarası Yer Tutucusu 5">
            <a:extLst>
              <a:ext uri="{FF2B5EF4-FFF2-40B4-BE49-F238E27FC236}">
                <a16:creationId xmlns:a16="http://schemas.microsoft.com/office/drawing/2014/main" id="{CEC4D844-99A0-4DA0-BD9F-B8EE52BC111A}"/>
              </a:ext>
            </a:extLst>
          </p:cNvPr>
          <p:cNvSpPr>
            <a:spLocks noGrp="1"/>
          </p:cNvSpPr>
          <p:nvPr>
            <p:ph type="sldNum" sz="quarter" idx="12"/>
          </p:nvPr>
        </p:nvSpPr>
        <p:spPr/>
        <p:txBody>
          <a:bodyPr/>
          <a:lstStyle/>
          <a:p>
            <a:fld id="{7BBBEAB4-9E35-4AD2-B30F-971FEF33D279}" type="slidenum">
              <a:rPr lang="en-US" altLang="en-US" smtClean="0"/>
              <a:pPr/>
              <a:t>96</a:t>
            </a:fld>
            <a:endParaRPr lang="en-US" altLang="en-US" dirty="0"/>
          </a:p>
        </p:txBody>
      </p:sp>
    </p:spTree>
    <p:extLst>
      <p:ext uri="{BB962C8B-B14F-4D97-AF65-F5344CB8AC3E}">
        <p14:creationId xmlns:p14="http://schemas.microsoft.com/office/powerpoint/2010/main" val="16457781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3214EF94-09EC-4004-B7B7-095EBEE8EA6A}"/>
              </a:ext>
            </a:extLst>
          </p:cNvPr>
          <p:cNvSpPr>
            <a:spLocks noGrp="1"/>
          </p:cNvSpPr>
          <p:nvPr>
            <p:ph type="dt" sz="half" idx="10"/>
          </p:nvPr>
        </p:nvSpPr>
        <p:spPr/>
        <p:txBody>
          <a:bodyPr/>
          <a:lstStyle/>
          <a:p>
            <a:fld id="{92E4A43D-A5C6-4584-B1BE-883ED73CD2C0}" type="datetime4">
              <a:rPr lang="en-US" altLang="en-US"/>
              <a:pPr/>
              <a:t>November 5, 2025</a:t>
            </a:fld>
            <a:endParaRPr lang="en-US" altLang="en-US" dirty="0"/>
          </a:p>
        </p:txBody>
      </p:sp>
      <p:sp>
        <p:nvSpPr>
          <p:cNvPr id="5" name="Alt Bilgi Yer Tutucusu 4">
            <a:extLst>
              <a:ext uri="{FF2B5EF4-FFF2-40B4-BE49-F238E27FC236}">
                <a16:creationId xmlns:a16="http://schemas.microsoft.com/office/drawing/2014/main" id="{B40A901B-7B0C-4019-8AF5-EBBD9822A6A1}"/>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99652583-158A-4DFD-A816-F07E881F613E}"/>
              </a:ext>
            </a:extLst>
          </p:cNvPr>
          <p:cNvSpPr>
            <a:spLocks noGrp="1"/>
          </p:cNvSpPr>
          <p:nvPr>
            <p:ph type="sldNum" sz="quarter" idx="12"/>
          </p:nvPr>
        </p:nvSpPr>
        <p:spPr/>
        <p:txBody>
          <a:bodyPr/>
          <a:lstStyle/>
          <a:p>
            <a:fld id="{7540B620-1BEF-4135-8834-4D000E1EEFE4}" type="slidenum">
              <a:rPr lang="en-US" altLang="en-US"/>
              <a:pPr/>
              <a:t>97</a:t>
            </a:fld>
            <a:endParaRPr lang="en-US" altLang="en-US" dirty="0"/>
          </a:p>
        </p:txBody>
      </p:sp>
      <p:sp>
        <p:nvSpPr>
          <p:cNvPr id="272386" name="Rectangle 2">
            <a:extLst>
              <a:ext uri="{FF2B5EF4-FFF2-40B4-BE49-F238E27FC236}">
                <a16:creationId xmlns:a16="http://schemas.microsoft.com/office/drawing/2014/main" id="{7D9CEA6C-F16C-4A96-9AEB-A4FF913968D6}"/>
              </a:ext>
            </a:extLst>
          </p:cNvPr>
          <p:cNvSpPr>
            <a:spLocks noGrp="1" noChangeArrowheads="1"/>
          </p:cNvSpPr>
          <p:nvPr>
            <p:ph type="title"/>
          </p:nvPr>
        </p:nvSpPr>
        <p:spPr/>
        <p:txBody>
          <a:bodyPr/>
          <a:lstStyle/>
          <a:p>
            <a:r>
              <a:rPr lang="en-US" altLang="en-US" dirty="0"/>
              <a:t>Calculation of Access Time </a:t>
            </a:r>
          </a:p>
        </p:txBody>
      </p:sp>
      <p:sp>
        <p:nvSpPr>
          <p:cNvPr id="272387" name="Rectangle 3">
            <a:extLst>
              <a:ext uri="{FF2B5EF4-FFF2-40B4-BE49-F238E27FC236}">
                <a16:creationId xmlns:a16="http://schemas.microsoft.com/office/drawing/2014/main" id="{7C398513-E60A-4040-9FA8-6E8C8716E69E}"/>
              </a:ext>
            </a:extLst>
          </p:cNvPr>
          <p:cNvSpPr>
            <a:spLocks noGrp="1" noChangeArrowheads="1"/>
          </p:cNvSpPr>
          <p:nvPr>
            <p:ph type="body" idx="1"/>
          </p:nvPr>
        </p:nvSpPr>
        <p:spPr>
          <a:xfrm>
            <a:off x="466725" y="1628775"/>
            <a:ext cx="7777163" cy="4525963"/>
          </a:xfrm>
        </p:spPr>
        <p:txBody>
          <a:bodyPr/>
          <a:lstStyle/>
          <a:p>
            <a:r>
              <a:rPr lang="en-US" altLang="en-US" dirty="0"/>
              <a:t>Access to some specific piece of data is achieved when the node this piece of data resides is found.  To find this node, a search gets started from the root.  </a:t>
            </a:r>
          </a:p>
          <a:p>
            <a:r>
              <a:rPr lang="en-US" altLang="en-US" dirty="0"/>
              <a:t>Data at each node is compared with the key that is searched for.</a:t>
            </a:r>
          </a:p>
          <a:p>
            <a:r>
              <a:rPr lang="en-US" altLang="en-US" dirty="0"/>
              <a:t>Counting up the number of comparisons for each node will render the access time.</a:t>
            </a:r>
          </a:p>
        </p:txBody>
      </p:sp>
    </p:spTree>
    <p:extLst>
      <p:ext uri="{BB962C8B-B14F-4D97-AF65-F5344CB8AC3E}">
        <p14:creationId xmlns:p14="http://schemas.microsoft.com/office/powerpoint/2010/main" val="39889179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7E93C916-6260-46A6-B276-F52AB087B7A2}"/>
              </a:ext>
            </a:extLst>
          </p:cNvPr>
          <p:cNvSpPr>
            <a:spLocks noGrp="1"/>
          </p:cNvSpPr>
          <p:nvPr>
            <p:ph type="dt" sz="half" idx="10"/>
          </p:nvPr>
        </p:nvSpPr>
        <p:spPr/>
        <p:txBody>
          <a:bodyPr/>
          <a:lstStyle/>
          <a:p>
            <a:fld id="{8BBBE962-B60D-4C75-A980-9953898037CD}" type="datetime4">
              <a:rPr lang="en-US" altLang="en-US"/>
              <a:pPr/>
              <a:t>November 5, 2025</a:t>
            </a:fld>
            <a:endParaRPr lang="en-US" altLang="en-US" dirty="0"/>
          </a:p>
        </p:txBody>
      </p:sp>
      <p:sp>
        <p:nvSpPr>
          <p:cNvPr id="5" name="Alt Bilgi Yer Tutucusu 4">
            <a:extLst>
              <a:ext uri="{FF2B5EF4-FFF2-40B4-BE49-F238E27FC236}">
                <a16:creationId xmlns:a16="http://schemas.microsoft.com/office/drawing/2014/main" id="{B771C1FA-4C7E-4BB2-AB9E-32B06771E028}"/>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D31E8CBB-5A2C-4E8A-A23E-F70FE1521712}"/>
              </a:ext>
            </a:extLst>
          </p:cNvPr>
          <p:cNvSpPr>
            <a:spLocks noGrp="1"/>
          </p:cNvSpPr>
          <p:nvPr>
            <p:ph type="sldNum" sz="quarter" idx="12"/>
          </p:nvPr>
        </p:nvSpPr>
        <p:spPr/>
        <p:txBody>
          <a:bodyPr/>
          <a:lstStyle/>
          <a:p>
            <a:fld id="{03D7EABD-9BEE-4060-913B-411D352A0948}" type="slidenum">
              <a:rPr lang="en-US" altLang="en-US"/>
              <a:pPr/>
              <a:t>98</a:t>
            </a:fld>
            <a:endParaRPr lang="en-US" altLang="en-US" dirty="0"/>
          </a:p>
        </p:txBody>
      </p:sp>
      <p:sp>
        <p:nvSpPr>
          <p:cNvPr id="259074" name="Rectangle 2">
            <a:extLst>
              <a:ext uri="{FF2B5EF4-FFF2-40B4-BE49-F238E27FC236}">
                <a16:creationId xmlns:a16="http://schemas.microsoft.com/office/drawing/2014/main" id="{F8FFB76A-DFA8-4CB5-98F0-6AE462157E08}"/>
              </a:ext>
            </a:extLst>
          </p:cNvPr>
          <p:cNvSpPr>
            <a:spLocks noGrp="1" noChangeArrowheads="1"/>
          </p:cNvSpPr>
          <p:nvPr>
            <p:ph type="title"/>
          </p:nvPr>
        </p:nvSpPr>
        <p:spPr/>
        <p:txBody>
          <a:bodyPr/>
          <a:lstStyle/>
          <a:p>
            <a:r>
              <a:rPr lang="en-US" altLang="en-US" sz="4000" dirty="0"/>
              <a:t>Best/Average/Worst (B/A/W) Case Access Times of a </a:t>
            </a:r>
            <a:r>
              <a:rPr lang="tr-TR" altLang="en-US" sz="4000" dirty="0"/>
              <a:t>specific </a:t>
            </a:r>
            <a:r>
              <a:rPr lang="en-US" altLang="en-US" sz="4000" dirty="0"/>
              <a:t>BST</a:t>
            </a:r>
          </a:p>
        </p:txBody>
      </p:sp>
      <p:sp>
        <p:nvSpPr>
          <p:cNvPr id="259075" name="Rectangle 3">
            <a:extLst>
              <a:ext uri="{FF2B5EF4-FFF2-40B4-BE49-F238E27FC236}">
                <a16:creationId xmlns:a16="http://schemas.microsoft.com/office/drawing/2014/main" id="{E4641F2A-9910-40AE-85E5-3B4030638C00}"/>
              </a:ext>
            </a:extLst>
          </p:cNvPr>
          <p:cNvSpPr>
            <a:spLocks noGrp="1" noChangeArrowheads="1"/>
          </p:cNvSpPr>
          <p:nvPr>
            <p:ph type="body" idx="1"/>
          </p:nvPr>
        </p:nvSpPr>
        <p:spPr>
          <a:xfrm>
            <a:off x="466725" y="1548930"/>
            <a:ext cx="7777163" cy="4616450"/>
          </a:xfrm>
        </p:spPr>
        <p:txBody>
          <a:bodyPr/>
          <a:lstStyle/>
          <a:p>
            <a:r>
              <a:rPr lang="en-US" altLang="en-US" sz="2400" dirty="0"/>
              <a:t>The </a:t>
            </a:r>
            <a:r>
              <a:rPr lang="en-US" altLang="en-US" sz="2400" dirty="0">
                <a:solidFill>
                  <a:srgbClr val="FF0000"/>
                </a:solidFill>
              </a:rPr>
              <a:t>best or fastest access time </a:t>
            </a:r>
            <a:r>
              <a:rPr lang="en-US" altLang="en-US" sz="2400" b="1" dirty="0">
                <a:solidFill>
                  <a:srgbClr val="FF0000"/>
                </a:solidFill>
              </a:rPr>
              <a:t>of a specific BST</a:t>
            </a:r>
            <a:r>
              <a:rPr lang="en-US" altLang="en-US" sz="2400" b="1" dirty="0"/>
              <a:t> </a:t>
            </a:r>
            <a:r>
              <a:rPr lang="en-US" altLang="en-US" sz="2400" dirty="0"/>
              <a:t>describes the access time to a node that can be attained with the smallest number of comparisons in this BST. Obviously this node is the root of this BST.  </a:t>
            </a:r>
          </a:p>
          <a:p>
            <a:r>
              <a:rPr lang="en-US" altLang="en-US" sz="2400" dirty="0"/>
              <a:t>The </a:t>
            </a:r>
            <a:r>
              <a:rPr lang="en-US" altLang="en-US" sz="2400" dirty="0">
                <a:solidFill>
                  <a:srgbClr val="FF0000"/>
                </a:solidFill>
              </a:rPr>
              <a:t>average access time </a:t>
            </a:r>
            <a:r>
              <a:rPr lang="en-US" altLang="en-US" sz="2400" b="1" dirty="0">
                <a:solidFill>
                  <a:srgbClr val="FF0000"/>
                </a:solidFill>
              </a:rPr>
              <a:t>of a specific BST</a:t>
            </a:r>
            <a:r>
              <a:rPr lang="en-US" altLang="en-US" sz="2400" dirty="0">
                <a:solidFill>
                  <a:srgbClr val="FF0000"/>
                </a:solidFill>
              </a:rPr>
              <a:t> </a:t>
            </a:r>
            <a:r>
              <a:rPr lang="en-US" altLang="en-US" sz="2400" dirty="0"/>
              <a:t>is total number of comparisons required to find all nodes divided by the number of nodes in this BST.</a:t>
            </a:r>
          </a:p>
          <a:p>
            <a:r>
              <a:rPr lang="en-US" altLang="en-US" sz="2400" dirty="0"/>
              <a:t>The </a:t>
            </a:r>
            <a:r>
              <a:rPr lang="en-US" altLang="en-US" sz="2400" dirty="0">
                <a:solidFill>
                  <a:srgbClr val="FF0000"/>
                </a:solidFill>
              </a:rPr>
              <a:t>worst case access time </a:t>
            </a:r>
            <a:r>
              <a:rPr lang="en-US" altLang="en-US" sz="2400" b="1" dirty="0">
                <a:solidFill>
                  <a:srgbClr val="FF0000"/>
                </a:solidFill>
              </a:rPr>
              <a:t>of a specific BST</a:t>
            </a:r>
            <a:r>
              <a:rPr lang="en-US" altLang="en-US" sz="2400" dirty="0">
                <a:solidFill>
                  <a:srgbClr val="FF0000"/>
                </a:solidFill>
              </a:rPr>
              <a:t> </a:t>
            </a:r>
            <a:r>
              <a:rPr lang="en-US" altLang="en-US" sz="2400" dirty="0"/>
              <a:t>is the number of nodes on the longest path from the root to a leaf in this BST. It is equal to the height of this tree +1.</a:t>
            </a:r>
          </a:p>
          <a:p>
            <a:r>
              <a:rPr lang="en-US" altLang="en-US" sz="2400" b="1" dirty="0">
                <a:solidFill>
                  <a:srgbClr val="FF0000"/>
                </a:solidFill>
              </a:rPr>
              <a:t>Important:</a:t>
            </a:r>
            <a:r>
              <a:rPr lang="en-US" altLang="en-US" sz="2400" dirty="0"/>
              <a:t> !!! Please note that B/A/W topologies and B/A/W case access times are two different concepts!!!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Veri Yer Tutucusu 3">
            <a:extLst>
              <a:ext uri="{FF2B5EF4-FFF2-40B4-BE49-F238E27FC236}">
                <a16:creationId xmlns:a16="http://schemas.microsoft.com/office/drawing/2014/main" id="{06492AAB-E391-4FEC-8B49-AD12CC3CC91D}"/>
              </a:ext>
            </a:extLst>
          </p:cNvPr>
          <p:cNvSpPr>
            <a:spLocks noGrp="1"/>
          </p:cNvSpPr>
          <p:nvPr>
            <p:ph type="dt" sz="half" idx="10"/>
          </p:nvPr>
        </p:nvSpPr>
        <p:spPr/>
        <p:txBody>
          <a:bodyPr/>
          <a:lstStyle/>
          <a:p>
            <a:fld id="{C13B093A-B9E8-4719-BBDD-687BB5A942FB}" type="datetime4">
              <a:rPr lang="en-US" altLang="en-US"/>
              <a:pPr/>
              <a:t>November 5, 2025</a:t>
            </a:fld>
            <a:endParaRPr lang="en-US" altLang="en-US" dirty="0"/>
          </a:p>
        </p:txBody>
      </p:sp>
      <p:sp>
        <p:nvSpPr>
          <p:cNvPr id="59" name="Alt Bilgi Yer Tutucusu 4">
            <a:extLst>
              <a:ext uri="{FF2B5EF4-FFF2-40B4-BE49-F238E27FC236}">
                <a16:creationId xmlns:a16="http://schemas.microsoft.com/office/drawing/2014/main" id="{62BC6A11-B975-4201-A045-53F8ECBA9228}"/>
              </a:ext>
            </a:extLst>
          </p:cNvPr>
          <p:cNvSpPr>
            <a:spLocks noGrp="1"/>
          </p:cNvSpPr>
          <p:nvPr>
            <p:ph type="ftr" sz="quarter" idx="11"/>
          </p:nvPr>
        </p:nvSpPr>
        <p:spPr/>
        <p:txBody>
          <a:bodyPr/>
          <a:lstStyle/>
          <a:p>
            <a:r>
              <a:rPr lang="en-US" altLang="en-US" dirty="0"/>
              <a:t>Borahan Tümer, Ph.D.                                                                                                                                                                          </a:t>
            </a:r>
          </a:p>
        </p:txBody>
      </p:sp>
      <p:sp>
        <p:nvSpPr>
          <p:cNvPr id="60" name="Slayt Numarası Yer Tutucusu 5">
            <a:extLst>
              <a:ext uri="{FF2B5EF4-FFF2-40B4-BE49-F238E27FC236}">
                <a16:creationId xmlns:a16="http://schemas.microsoft.com/office/drawing/2014/main" id="{209BACA5-83E2-4518-A38A-D503663A6125}"/>
              </a:ext>
            </a:extLst>
          </p:cNvPr>
          <p:cNvSpPr>
            <a:spLocks noGrp="1"/>
          </p:cNvSpPr>
          <p:nvPr>
            <p:ph type="sldNum" sz="quarter" idx="12"/>
          </p:nvPr>
        </p:nvSpPr>
        <p:spPr/>
        <p:txBody>
          <a:bodyPr/>
          <a:lstStyle/>
          <a:p>
            <a:fld id="{7F01DEDA-13ED-464D-B24A-4F1C8102E709}" type="slidenum">
              <a:rPr lang="en-US" altLang="en-US"/>
              <a:pPr/>
              <a:t>99</a:t>
            </a:fld>
            <a:endParaRPr lang="en-US" altLang="en-US" dirty="0"/>
          </a:p>
        </p:txBody>
      </p:sp>
      <p:sp>
        <p:nvSpPr>
          <p:cNvPr id="258050" name="Rectangle 2">
            <a:extLst>
              <a:ext uri="{FF2B5EF4-FFF2-40B4-BE49-F238E27FC236}">
                <a16:creationId xmlns:a16="http://schemas.microsoft.com/office/drawing/2014/main" id="{85129ED6-FF33-426C-8D00-3882D6566ABF}"/>
              </a:ext>
            </a:extLst>
          </p:cNvPr>
          <p:cNvSpPr>
            <a:spLocks noGrp="1" noChangeArrowheads="1"/>
          </p:cNvSpPr>
          <p:nvPr>
            <p:ph type="title"/>
          </p:nvPr>
        </p:nvSpPr>
        <p:spPr>
          <a:xfrm>
            <a:off x="466725" y="115888"/>
            <a:ext cx="8229600" cy="1143000"/>
          </a:xfrm>
        </p:spPr>
        <p:txBody>
          <a:bodyPr/>
          <a:lstStyle/>
          <a:p>
            <a:r>
              <a:rPr lang="en-US" altLang="en-US" dirty="0"/>
              <a:t>Calculation of Access Times</a:t>
            </a:r>
          </a:p>
        </p:txBody>
      </p:sp>
      <p:graphicFrame>
        <p:nvGraphicFramePr>
          <p:cNvPr id="258052" name="Object 4">
            <a:extLst>
              <a:ext uri="{FF2B5EF4-FFF2-40B4-BE49-F238E27FC236}">
                <a16:creationId xmlns:a16="http://schemas.microsoft.com/office/drawing/2014/main" id="{7083FF3E-3DE4-4FCD-A435-F475EAD62F7E}"/>
              </a:ext>
            </a:extLst>
          </p:cNvPr>
          <p:cNvGraphicFramePr>
            <a:graphicFrameLocks noChangeAspect="1"/>
          </p:cNvGraphicFramePr>
          <p:nvPr/>
        </p:nvGraphicFramePr>
        <p:xfrm>
          <a:off x="4067175" y="1246188"/>
          <a:ext cx="5076825" cy="3695700"/>
        </p:xfrm>
        <a:graphic>
          <a:graphicData uri="http://schemas.openxmlformats.org/presentationml/2006/ole">
            <mc:AlternateContent xmlns:mc="http://schemas.openxmlformats.org/markup-compatibility/2006">
              <mc:Choice xmlns:v="urn:schemas-microsoft-com:vml" Requires="v">
                <p:oleObj name="Bitmap Image" r:id="rId2" imgW="13771429" imgH="8961905" progId="Paint.Picture">
                  <p:embed/>
                </p:oleObj>
              </mc:Choice>
              <mc:Fallback>
                <p:oleObj name="Bitmap Image" r:id="rId2" imgW="13771429" imgH="8961905" progId="Paint.Picture">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1246188"/>
                        <a:ext cx="5076825" cy="369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8192" name="Group 144">
            <a:extLst>
              <a:ext uri="{FF2B5EF4-FFF2-40B4-BE49-F238E27FC236}">
                <a16:creationId xmlns:a16="http://schemas.microsoft.com/office/drawing/2014/main" id="{0DE95B6F-CE3E-4331-9BBD-D093C8BE6C76}"/>
              </a:ext>
            </a:extLst>
          </p:cNvPr>
          <p:cNvGraphicFramePr>
            <a:graphicFrameLocks noGrp="1"/>
          </p:cNvGraphicFramePr>
          <p:nvPr/>
        </p:nvGraphicFramePr>
        <p:xfrm>
          <a:off x="107950" y="1484313"/>
          <a:ext cx="3960813" cy="4477386"/>
        </p:xfrm>
        <a:graphic>
          <a:graphicData uri="http://schemas.openxmlformats.org/drawingml/2006/table">
            <a:tbl>
              <a:tblPr/>
              <a:tblGrid>
                <a:gridCol w="792163">
                  <a:extLst>
                    <a:ext uri="{9D8B030D-6E8A-4147-A177-3AD203B41FA5}">
                      <a16:colId xmlns:a16="http://schemas.microsoft.com/office/drawing/2014/main" val="4054951643"/>
                    </a:ext>
                  </a:extLst>
                </a:gridCol>
                <a:gridCol w="1847850">
                  <a:extLst>
                    <a:ext uri="{9D8B030D-6E8A-4147-A177-3AD203B41FA5}">
                      <a16:colId xmlns:a16="http://schemas.microsoft.com/office/drawing/2014/main" val="622501386"/>
                    </a:ext>
                  </a:extLst>
                </a:gridCol>
                <a:gridCol w="1320800">
                  <a:extLst>
                    <a:ext uri="{9D8B030D-6E8A-4147-A177-3AD203B41FA5}">
                      <a16:colId xmlns:a16="http://schemas.microsoft.com/office/drawing/2014/main" val="3117661761"/>
                    </a:ext>
                  </a:extLst>
                </a:gridCol>
              </a:tblGrid>
              <a:tr h="92868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dirty="0">
                          <a:ln>
                            <a:noFill/>
                          </a:ln>
                          <a:solidFill>
                            <a:schemeClr val="tx1"/>
                          </a:solidFill>
                          <a:effectLst/>
                          <a:latin typeface="Times New Roman" panose="02020603050405020304" pitchFamily="18" charset="0"/>
                        </a:rPr>
                        <a:t>Depth level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rPr>
                        <a:t># of</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rPr>
                        <a:t>Comparisons/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rPr>
                        <a:t>node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rPr>
                        <a:t># of</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rPr>
                        <a:t>Comparisons/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rPr>
                        <a:t>level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08859297"/>
                  </a:ext>
                </a:extLst>
              </a:tr>
              <a:tr h="4397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rPr>
                        <a:t>1*1=1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96343087"/>
                  </a:ext>
                </a:extLst>
              </a:tr>
              <a:tr h="43815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rPr>
                        <a:t>2*2=4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10480436"/>
                  </a:ext>
                </a:extLst>
              </a:tr>
              <a:tr h="4397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rPr>
                        <a:t>3*3=9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84967090"/>
                  </a:ext>
                </a:extLst>
              </a:tr>
              <a:tr h="441325">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rPr>
                        <a:t>4*5=20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48397027"/>
                  </a:ext>
                </a:extLst>
              </a:tr>
              <a:tr h="43815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rPr>
                        <a:t>5*7=35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67490841"/>
                  </a:ext>
                </a:extLst>
              </a:tr>
              <a:tr h="4397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rPr>
                        <a:t>6*1=6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82211911"/>
                  </a:ext>
                </a:extLst>
              </a:tr>
              <a:tr h="4397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dirty="0">
                          <a:ln>
                            <a:noFill/>
                          </a:ln>
                          <a:solidFill>
                            <a:schemeClr val="tx1"/>
                          </a:solidFill>
                          <a:effectLst/>
                          <a:latin typeface="Times New Roman" panose="02020603050405020304" pitchFamily="18" charset="0"/>
                        </a:rPr>
                        <a:t>Total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rPr>
                        <a:t>Nodes: 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rPr>
                        <a:t>75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76554848"/>
                  </a:ext>
                </a:extLst>
              </a:tr>
            </a:tbl>
          </a:graphicData>
        </a:graphic>
      </p:graphicFrame>
      <p:graphicFrame>
        <p:nvGraphicFramePr>
          <p:cNvPr id="258193" name="Group 145">
            <a:extLst>
              <a:ext uri="{FF2B5EF4-FFF2-40B4-BE49-F238E27FC236}">
                <a16:creationId xmlns:a16="http://schemas.microsoft.com/office/drawing/2014/main" id="{0B96D582-1756-456C-A6AD-738936693FAF}"/>
              </a:ext>
            </a:extLst>
          </p:cNvPr>
          <p:cNvGraphicFramePr>
            <a:graphicFrameLocks noGrp="1"/>
          </p:cNvGraphicFramePr>
          <p:nvPr/>
        </p:nvGraphicFramePr>
        <p:xfrm>
          <a:off x="5724525" y="5013325"/>
          <a:ext cx="2303463" cy="1402080"/>
        </p:xfrm>
        <a:graphic>
          <a:graphicData uri="http://schemas.openxmlformats.org/drawingml/2006/table">
            <a:tbl>
              <a:tblPr/>
              <a:tblGrid>
                <a:gridCol w="1079500">
                  <a:extLst>
                    <a:ext uri="{9D8B030D-6E8A-4147-A177-3AD203B41FA5}">
                      <a16:colId xmlns:a16="http://schemas.microsoft.com/office/drawing/2014/main" val="591797209"/>
                    </a:ext>
                  </a:extLst>
                </a:gridCol>
                <a:gridCol w="1223963">
                  <a:extLst>
                    <a:ext uri="{9D8B030D-6E8A-4147-A177-3AD203B41FA5}">
                      <a16:colId xmlns:a16="http://schemas.microsoft.com/office/drawing/2014/main" val="410653158"/>
                    </a:ext>
                  </a:extLst>
                </a:gridCol>
              </a:tblGrid>
              <a:tr h="0">
                <a:tc gridSpan="2">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rPr>
                        <a:t>BST Access Times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2318601229"/>
                  </a:ext>
                </a:extLst>
              </a:tr>
              <a:tr h="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rPr>
                        <a:t>Average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rPr>
                        <a:t>75/19=3.94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13429650"/>
                  </a:ext>
                </a:extLst>
              </a:tr>
              <a:tr h="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rPr>
                        <a:t>Worst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rPr>
                        <a:t>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15486627"/>
                  </a:ext>
                </a:extLst>
              </a:tr>
              <a:tr h="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rPr>
                        <a:t>Best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52242448"/>
                  </a:ext>
                </a:extLst>
              </a:tr>
            </a:tbl>
          </a:graphicData>
        </a:graphic>
      </p:graphicFrame>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53343</TotalTime>
  <Words>9639</Words>
  <Application>Microsoft Office PowerPoint</Application>
  <PresentationFormat>Ekran Gösterisi (4:3)</PresentationFormat>
  <Paragraphs>1960</Paragraphs>
  <Slides>105</Slides>
  <Notes>1</Notes>
  <HiddenSlides>0</HiddenSlides>
  <MMClips>0</MMClips>
  <ScaleCrop>false</ScaleCrop>
  <HeadingPairs>
    <vt:vector size="8" baseType="variant">
      <vt:variant>
        <vt:lpstr>Kullanılan Yazı Tipleri</vt:lpstr>
      </vt:variant>
      <vt:variant>
        <vt:i4>5</vt:i4>
      </vt:variant>
      <vt:variant>
        <vt:lpstr>Tema</vt:lpstr>
      </vt:variant>
      <vt:variant>
        <vt:i4>1</vt:i4>
      </vt:variant>
      <vt:variant>
        <vt:lpstr>Eklenmiş OLE Hizmet Programları</vt:lpstr>
      </vt:variant>
      <vt:variant>
        <vt:i4>4</vt:i4>
      </vt:variant>
      <vt:variant>
        <vt:lpstr>Slayt Başlıkları</vt:lpstr>
      </vt:variant>
      <vt:variant>
        <vt:i4>105</vt:i4>
      </vt:variant>
    </vt:vector>
  </HeadingPairs>
  <TitlesOfParts>
    <vt:vector size="115" baseType="lpstr">
      <vt:lpstr>Arial</vt:lpstr>
      <vt:lpstr>Cambria Math</vt:lpstr>
      <vt:lpstr>Symbol</vt:lpstr>
      <vt:lpstr>Tahoma</vt:lpstr>
      <vt:lpstr>Times New Roman</vt:lpstr>
      <vt:lpstr>Default Design</vt:lpstr>
      <vt:lpstr>Bitmap Image</vt:lpstr>
      <vt:lpstr>Photo Editor Photo</vt:lpstr>
      <vt:lpstr>Equation</vt:lpstr>
      <vt:lpstr>Denklem</vt:lpstr>
      <vt:lpstr>Data Structures – Week #5</vt:lpstr>
      <vt:lpstr>Trees (Ağaçlar)</vt:lpstr>
      <vt:lpstr>Trees (Ağaçlar)</vt:lpstr>
      <vt:lpstr>Outline</vt:lpstr>
      <vt:lpstr>Definition of a Tree</vt:lpstr>
      <vt:lpstr>More definitions</vt:lpstr>
      <vt:lpstr>More definitions</vt:lpstr>
      <vt:lpstr>A General Tree Example</vt:lpstr>
      <vt:lpstr>Remarks</vt:lpstr>
      <vt:lpstr>Implementation of Trees</vt:lpstr>
      <vt:lpstr>A General Tree Implementation</vt:lpstr>
      <vt:lpstr>Binary Trees (BTs)</vt:lpstr>
      <vt:lpstr>A Binary Tree Example</vt:lpstr>
      <vt:lpstr>Tree Traversals</vt:lpstr>
      <vt:lpstr>Recursive In-order (LNR) Traversal</vt:lpstr>
      <vt:lpstr>Recursive Pre-order (NLR) Traversal</vt:lpstr>
      <vt:lpstr>Recursive Post-order (LRN) Traversal</vt:lpstr>
      <vt:lpstr>Expression Trees</vt:lpstr>
      <vt:lpstr>Construction of an Expression Tree from Postfix Expressions</vt:lpstr>
      <vt:lpstr>Example to Construction of Expression Trees</vt:lpstr>
      <vt:lpstr>Example to Construction of Expression Trees - 1</vt:lpstr>
      <vt:lpstr>Example to Construction of Expression Trees - 2</vt:lpstr>
      <vt:lpstr>Example to Construction of Expression Trees - 3</vt:lpstr>
      <vt:lpstr>Example to Construction of Expression Trees - 4</vt:lpstr>
      <vt:lpstr>Example to Construction of Expression Trees - 5</vt:lpstr>
      <vt:lpstr>Example to Construction of Expression Trees - 6</vt:lpstr>
      <vt:lpstr>Example to Construction of Expression Trees - 7</vt:lpstr>
      <vt:lpstr>Example to Construction of Expression Trees - 8</vt:lpstr>
      <vt:lpstr>Example to Construction of Expression Trees - 9</vt:lpstr>
      <vt:lpstr>Example to Construction of Expression Trees - 10</vt:lpstr>
      <vt:lpstr>Example to Construction of Expression Trees - 11</vt:lpstr>
      <vt:lpstr>Example to Construction of Expression Trees - 12</vt:lpstr>
      <vt:lpstr>Example to Construction of Expression Trees - 13</vt:lpstr>
      <vt:lpstr>Example to Construction of Expression Trees - 14</vt:lpstr>
      <vt:lpstr>Example to Construction of Expression Trees - 15</vt:lpstr>
      <vt:lpstr>Example to Construction of Expression Trees - 16</vt:lpstr>
      <vt:lpstr>Example to Construction of Expression Trees - 17</vt:lpstr>
      <vt:lpstr>Binary Search Trees (BSTs)</vt:lpstr>
      <vt:lpstr>A Binary Search Tree Example</vt:lpstr>
      <vt:lpstr>A Binary Search Tree Example</vt:lpstr>
      <vt:lpstr>A Binary Search Tree Example</vt:lpstr>
      <vt:lpstr>A Binary Search Tree Example</vt:lpstr>
      <vt:lpstr>A Binary Search Tree Example</vt:lpstr>
      <vt:lpstr>A Binary Search Tree Example</vt:lpstr>
      <vt:lpstr>A Binary Search Tree Example</vt:lpstr>
      <vt:lpstr>A Binary Search Tree Example</vt:lpstr>
      <vt:lpstr>A Binary Search Tree Example</vt:lpstr>
      <vt:lpstr>A Binary Search Tree Example</vt:lpstr>
      <vt:lpstr>A Binary Search Tree Example</vt:lpstr>
      <vt:lpstr>A Binary Search Tree Example</vt:lpstr>
      <vt:lpstr>A Binary Search Tree Example</vt:lpstr>
      <vt:lpstr>A Binary Search Tree Example</vt:lpstr>
      <vt:lpstr>A Binary Search Tree Example</vt:lpstr>
      <vt:lpstr>A Binary Search Tree Example</vt:lpstr>
      <vt:lpstr>A Binary Search Tree Example</vt:lpstr>
      <vt:lpstr>A Binary Search Tree Example</vt:lpstr>
      <vt:lpstr>A Binary Search Tree Example</vt:lpstr>
      <vt:lpstr>Recursive Find Function  in BSTs </vt:lpstr>
      <vt:lpstr>Analysis of Find - 1 </vt:lpstr>
      <vt:lpstr>Analysis of Find - 2 </vt:lpstr>
      <vt:lpstr>Analysis of Find – 2: Average Depth </vt:lpstr>
      <vt:lpstr>PowerPoint Sunusu</vt:lpstr>
      <vt:lpstr>Analysis of Find – 2:  Internal Path Length </vt:lpstr>
      <vt:lpstr>IPL f(n), AD t(n) and their relation:  A 14-node BST example  </vt:lpstr>
      <vt:lpstr>Analysis of Find - 3 </vt:lpstr>
      <vt:lpstr>Analysis of Find: Average Case - 1 </vt:lpstr>
      <vt:lpstr>Average Case – Formulating IPL</vt:lpstr>
      <vt:lpstr>Average Case: Example tree with f(14)</vt:lpstr>
      <vt:lpstr>Average Case: Another Example </vt:lpstr>
      <vt:lpstr>Average Case - 2 </vt:lpstr>
      <vt:lpstr>Average Case - 3</vt:lpstr>
      <vt:lpstr>Average Case - 4</vt:lpstr>
      <vt:lpstr>Average Case - 5</vt:lpstr>
      <vt:lpstr>Analysis of Find: Worst Case - 1</vt:lpstr>
      <vt:lpstr>Worst Case - 2</vt:lpstr>
      <vt:lpstr>Analysis of Find: Best Case - 1</vt:lpstr>
      <vt:lpstr>Best Case - 2</vt:lpstr>
      <vt:lpstr>Non-recursive FindMin Function  in BSTs </vt:lpstr>
      <vt:lpstr>Recursive FindMax Function  in BSTs </vt:lpstr>
      <vt:lpstr>Recursive Insert Function  in BSTs </vt:lpstr>
      <vt:lpstr>Recursive Remove Function  in BSTs </vt:lpstr>
      <vt:lpstr>Removing a key at a node with a single child </vt:lpstr>
      <vt:lpstr>Removing a key of node with a single child </vt:lpstr>
      <vt:lpstr>Removing a key of node with a single child </vt:lpstr>
      <vt:lpstr>Removing a key of node with a single child </vt:lpstr>
      <vt:lpstr>Removing a key of node with a single child </vt:lpstr>
      <vt:lpstr>Removing a key of node with a single child </vt:lpstr>
      <vt:lpstr>Removing a key at node with a single child </vt:lpstr>
      <vt:lpstr>Removing a key at a node with two children </vt:lpstr>
      <vt:lpstr>Removing a key at a node with two children </vt:lpstr>
      <vt:lpstr>Removing a key at node with two children </vt:lpstr>
      <vt:lpstr>Removing a key at node with two children </vt:lpstr>
      <vt:lpstr>Removing a key at node with two children </vt:lpstr>
      <vt:lpstr>Removing a key at node with two children </vt:lpstr>
      <vt:lpstr>Removing a key at node with two children </vt:lpstr>
      <vt:lpstr>Supplementary slides…</vt:lpstr>
      <vt:lpstr>Calculation of Access Time </vt:lpstr>
      <vt:lpstr>Best/Average/Worst (B/A/W) Case Access Times of a specific BST</vt:lpstr>
      <vt:lpstr>Calculation of Access Times</vt:lpstr>
      <vt:lpstr>Best/Average/Worst BST Topologies </vt:lpstr>
      <vt:lpstr>Best/Worst BST Topologies </vt:lpstr>
      <vt:lpstr>20-Node Best BST Topologies</vt:lpstr>
      <vt:lpstr>Solution</vt:lpstr>
      <vt:lpstr>Solution</vt:lpstr>
      <vt:lpstr>n-Node Worst BST Topologies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Structures – Week #1</dc:title>
  <dc:creator>PINAR TUMER</dc:creator>
  <cp:lastModifiedBy>Mehmet Kaya</cp:lastModifiedBy>
  <cp:revision>349</cp:revision>
  <dcterms:created xsi:type="dcterms:W3CDTF">2005-09-19T13:51:52Z</dcterms:created>
  <dcterms:modified xsi:type="dcterms:W3CDTF">2025-11-05T08:01:30Z</dcterms:modified>
</cp:coreProperties>
</file>